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6f88989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6f88989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2c6fcf39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2c6fcf39b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2c6fcf39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2c6fcf39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6f88989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8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6f88989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88989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88989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6f88989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6f88989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2c6fcf39b_0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2c6fcf39b_0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551475" y="161475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dirty="0"/>
              <a:t>Failures of PTSD Care</a:t>
            </a:r>
            <a:br>
              <a:rPr lang="en" sz="4300" dirty="0"/>
            </a:br>
            <a:endParaRPr sz="4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favorite part of our trip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 most enjoyed the moment when the HUGE turtle swam right past me. I wouldn’t have believed that turtles could ever get that big if I hadn’t seen it for myself!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 b="2130"/>
          <a:stretch/>
        </p:blipFill>
        <p:spPr>
          <a:xfrm>
            <a:off x="2359959" y="0"/>
            <a:ext cx="433667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/>
          <p:nvPr/>
        </p:nvSpPr>
        <p:spPr>
          <a:xfrm>
            <a:off x="3478475" y="2208175"/>
            <a:ext cx="7104600" cy="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307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8188" y="1"/>
            <a:ext cx="687144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(16:9)</PresentationFormat>
  <Paragraphs>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Lato</vt:lpstr>
      <vt:lpstr>Simple Light</vt:lpstr>
      <vt:lpstr>Failures of PTSD Care </vt:lpstr>
      <vt:lpstr>PowerPoint Presentation</vt:lpstr>
      <vt:lpstr>PowerPoint Presentation</vt:lpstr>
      <vt:lpstr>My favorite part of our trip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Failures of PTSD Care </dc:title>
  <cp:lastModifiedBy>Katie Gruber</cp:lastModifiedBy>
  <cp:revision>1</cp:revision>
  <dcterms:modified xsi:type="dcterms:W3CDTF">2021-07-14T21:34:15Z</dcterms:modified>
</cp:coreProperties>
</file>