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44"/>
  </p:notesMasterIdLst>
  <p:handoutMasterIdLst>
    <p:handoutMasterId r:id="rId45"/>
  </p:handoutMasterIdLst>
  <p:sldIdLst>
    <p:sldId id="308" r:id="rId2"/>
    <p:sldId id="258" r:id="rId3"/>
    <p:sldId id="310" r:id="rId4"/>
    <p:sldId id="294" r:id="rId5"/>
    <p:sldId id="295" r:id="rId6"/>
    <p:sldId id="273" r:id="rId7"/>
    <p:sldId id="274" r:id="rId8"/>
    <p:sldId id="275" r:id="rId9"/>
    <p:sldId id="315" r:id="rId10"/>
    <p:sldId id="314" r:id="rId11"/>
    <p:sldId id="276" r:id="rId12"/>
    <p:sldId id="264" r:id="rId13"/>
    <p:sldId id="265" r:id="rId14"/>
    <p:sldId id="313" r:id="rId15"/>
    <p:sldId id="278" r:id="rId16"/>
    <p:sldId id="279" r:id="rId17"/>
    <p:sldId id="280" r:id="rId18"/>
    <p:sldId id="282" r:id="rId19"/>
    <p:sldId id="266" r:id="rId20"/>
    <p:sldId id="267" r:id="rId21"/>
    <p:sldId id="284" r:id="rId22"/>
    <p:sldId id="312" r:id="rId23"/>
    <p:sldId id="316" r:id="rId24"/>
    <p:sldId id="311" r:id="rId25"/>
    <p:sldId id="298" r:id="rId26"/>
    <p:sldId id="299" r:id="rId27"/>
    <p:sldId id="301" r:id="rId28"/>
    <p:sldId id="302" r:id="rId29"/>
    <p:sldId id="303" r:id="rId30"/>
    <p:sldId id="304" r:id="rId31"/>
    <p:sldId id="305" r:id="rId32"/>
    <p:sldId id="306" r:id="rId33"/>
    <p:sldId id="286" r:id="rId34"/>
    <p:sldId id="287" r:id="rId35"/>
    <p:sldId id="288" r:id="rId36"/>
    <p:sldId id="289" r:id="rId37"/>
    <p:sldId id="290" r:id="rId38"/>
    <p:sldId id="291" r:id="rId39"/>
    <p:sldId id="292" r:id="rId40"/>
    <p:sldId id="317" r:id="rId41"/>
    <p:sldId id="293" r:id="rId42"/>
    <p:sldId id="309" r:id="rId43"/>
  </p:sldIdLst>
  <p:sldSz cx="9144000" cy="6858000" type="screen4x3"/>
  <p:notesSz cx="6881813" cy="9296400"/>
  <p:defaultTextStyle>
    <a:defPPr>
      <a:defRPr lang="en-US"/>
    </a:defPPr>
    <a:lvl1pPr algn="l" rtl="0" eaLnBrk="0" fontAlgn="base" hangingPunct="0">
      <a:spcBef>
        <a:spcPct val="0"/>
      </a:spcBef>
      <a:spcAft>
        <a:spcPct val="0"/>
      </a:spcAft>
      <a:defRPr kern="1200">
        <a:solidFill>
          <a:schemeClr val="tx1"/>
        </a:solidFill>
        <a:latin typeface="Verdana"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Verdana"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Verdana"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Verdana"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Verdana" charset="0"/>
        <a:ea typeface="ＭＳ Ｐゴシック" charset="-128"/>
        <a:cs typeface="+mn-cs"/>
      </a:defRPr>
    </a:lvl5pPr>
    <a:lvl6pPr marL="2286000" algn="l" defTabSz="914400" rtl="0" eaLnBrk="1" latinLnBrk="0" hangingPunct="1">
      <a:defRPr kern="1200">
        <a:solidFill>
          <a:schemeClr val="tx1"/>
        </a:solidFill>
        <a:latin typeface="Verdana" charset="0"/>
        <a:ea typeface="ＭＳ Ｐゴシック" charset="-128"/>
        <a:cs typeface="+mn-cs"/>
      </a:defRPr>
    </a:lvl6pPr>
    <a:lvl7pPr marL="2743200" algn="l" defTabSz="914400" rtl="0" eaLnBrk="1" latinLnBrk="0" hangingPunct="1">
      <a:defRPr kern="1200">
        <a:solidFill>
          <a:schemeClr val="tx1"/>
        </a:solidFill>
        <a:latin typeface="Verdana" charset="0"/>
        <a:ea typeface="ＭＳ Ｐゴシック" charset="-128"/>
        <a:cs typeface="+mn-cs"/>
      </a:defRPr>
    </a:lvl7pPr>
    <a:lvl8pPr marL="3200400" algn="l" defTabSz="914400" rtl="0" eaLnBrk="1" latinLnBrk="0" hangingPunct="1">
      <a:defRPr kern="1200">
        <a:solidFill>
          <a:schemeClr val="tx1"/>
        </a:solidFill>
        <a:latin typeface="Verdana" charset="0"/>
        <a:ea typeface="ＭＳ Ｐゴシック" charset="-128"/>
        <a:cs typeface="+mn-cs"/>
      </a:defRPr>
    </a:lvl8pPr>
    <a:lvl9pPr marL="3657600" algn="l" defTabSz="914400" rtl="0" eaLnBrk="1" latinLnBrk="0" hangingPunct="1">
      <a:defRPr kern="1200">
        <a:solidFill>
          <a:schemeClr val="tx1"/>
        </a:solidFill>
        <a:latin typeface="Verdana"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ufii2 noufii2" initials="nn" lastIdx="1" clrIdx="0"/>
  <p:cmAuthor id="2" name="RSR" initials="RSR"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9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677" autoAdjust="0"/>
    <p:restoredTop sz="94660"/>
  </p:normalViewPr>
  <p:slideViewPr>
    <p:cSldViewPr>
      <p:cViewPr varScale="1">
        <p:scale>
          <a:sx n="118" d="100"/>
          <a:sy n="118" d="100"/>
        </p:scale>
        <p:origin x="507" y="69"/>
      </p:cViewPr>
      <p:guideLst>
        <p:guide orient="horz" pos="2160"/>
        <p:guide pos="2880"/>
      </p:guideLst>
    </p:cSldViewPr>
  </p:slideViewPr>
  <p:outlineViewPr>
    <p:cViewPr>
      <p:scale>
        <a:sx n="33" d="100"/>
        <a:sy n="33" d="100"/>
      </p:scale>
      <p:origin x="0" y="2062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82913" cy="465138"/>
          </a:xfrm>
          <a:prstGeom prst="rect">
            <a:avLst/>
          </a:prstGeom>
          <a:noFill/>
          <a:ln>
            <a:noFill/>
          </a:ln>
          <a:effectLst/>
        </p:spPr>
        <p:txBody>
          <a:bodyPr vert="horz" wrap="square" lIns="93177" tIns="46589" rIns="93177" bIns="46589" numCol="1" anchor="t" anchorCtr="0" compatLnSpc="1">
            <a:prstTxWarp prst="textNoShape">
              <a:avLst/>
            </a:prstTxWarp>
          </a:bodyPr>
          <a:lstStyle>
            <a:lvl1pPr defTabSz="931863">
              <a:defRPr sz="1200" smtClean="0">
                <a:latin typeface="Times" pitchFamily="18" charset="0"/>
              </a:defRPr>
            </a:lvl1pPr>
          </a:lstStyle>
          <a:p>
            <a:pPr>
              <a:defRPr/>
            </a:pPr>
            <a:endParaRPr lang="en-US"/>
          </a:p>
        </p:txBody>
      </p:sp>
      <p:sp>
        <p:nvSpPr>
          <p:cNvPr id="57347" name="Rectangle 3"/>
          <p:cNvSpPr>
            <a:spLocks noGrp="1" noChangeArrowheads="1"/>
          </p:cNvSpPr>
          <p:nvPr>
            <p:ph type="dt" sz="quarter" idx="1"/>
          </p:nvPr>
        </p:nvSpPr>
        <p:spPr bwMode="auto">
          <a:xfrm>
            <a:off x="3897313" y="0"/>
            <a:ext cx="2982912" cy="465138"/>
          </a:xfrm>
          <a:prstGeom prst="rect">
            <a:avLst/>
          </a:prstGeom>
          <a:noFill/>
          <a:ln>
            <a:noFill/>
          </a:ln>
          <a:effectLst/>
        </p:spPr>
        <p:txBody>
          <a:bodyPr vert="horz" wrap="square" lIns="93177" tIns="46589" rIns="93177" bIns="46589" numCol="1" anchor="t" anchorCtr="0" compatLnSpc="1">
            <a:prstTxWarp prst="textNoShape">
              <a:avLst/>
            </a:prstTxWarp>
          </a:bodyPr>
          <a:lstStyle>
            <a:lvl1pPr algn="r" defTabSz="931863">
              <a:defRPr sz="1200" smtClean="0">
                <a:latin typeface="Times" pitchFamily="18" charset="0"/>
              </a:defRPr>
            </a:lvl1pPr>
          </a:lstStyle>
          <a:p>
            <a:pPr>
              <a:defRPr/>
            </a:pPr>
            <a:endParaRPr lang="en-US"/>
          </a:p>
        </p:txBody>
      </p:sp>
      <p:sp>
        <p:nvSpPr>
          <p:cNvPr id="57348" name="Rectangle 4"/>
          <p:cNvSpPr>
            <a:spLocks noGrp="1" noChangeArrowheads="1"/>
          </p:cNvSpPr>
          <p:nvPr>
            <p:ph type="ftr" sz="quarter" idx="2"/>
          </p:nvPr>
        </p:nvSpPr>
        <p:spPr bwMode="auto">
          <a:xfrm>
            <a:off x="0" y="8829675"/>
            <a:ext cx="2982913" cy="465138"/>
          </a:xfrm>
          <a:prstGeom prst="rect">
            <a:avLst/>
          </a:prstGeom>
          <a:noFill/>
          <a:ln>
            <a:noFill/>
          </a:ln>
          <a:effectLst/>
        </p:spPr>
        <p:txBody>
          <a:bodyPr vert="horz" wrap="square" lIns="93177" tIns="46589" rIns="93177" bIns="46589" numCol="1" anchor="b" anchorCtr="0" compatLnSpc="1">
            <a:prstTxWarp prst="textNoShape">
              <a:avLst/>
            </a:prstTxWarp>
          </a:bodyPr>
          <a:lstStyle>
            <a:lvl1pPr defTabSz="931863">
              <a:defRPr sz="1200" smtClean="0">
                <a:latin typeface="Times" pitchFamily="18" charset="0"/>
              </a:defRPr>
            </a:lvl1pPr>
          </a:lstStyle>
          <a:p>
            <a:pPr>
              <a:defRPr/>
            </a:pPr>
            <a:endParaRPr lang="en-US"/>
          </a:p>
        </p:txBody>
      </p:sp>
      <p:sp>
        <p:nvSpPr>
          <p:cNvPr id="57349" name="Rectangle 5"/>
          <p:cNvSpPr>
            <a:spLocks noGrp="1" noChangeArrowheads="1"/>
          </p:cNvSpPr>
          <p:nvPr>
            <p:ph type="sldNum" sz="quarter" idx="3"/>
          </p:nvPr>
        </p:nvSpPr>
        <p:spPr bwMode="auto">
          <a:xfrm>
            <a:off x="3897313" y="8829675"/>
            <a:ext cx="2982912" cy="465138"/>
          </a:xfrm>
          <a:prstGeom prst="rect">
            <a:avLst/>
          </a:prstGeom>
          <a:noFill/>
          <a:ln>
            <a:noFill/>
          </a:ln>
          <a:effectLst/>
        </p:spPr>
        <p:txBody>
          <a:bodyPr vert="horz" wrap="square" lIns="93177" tIns="46589" rIns="93177" bIns="46589" numCol="1" anchor="b" anchorCtr="0" compatLnSpc="1">
            <a:prstTxWarp prst="textNoShape">
              <a:avLst/>
            </a:prstTxWarp>
          </a:bodyPr>
          <a:lstStyle>
            <a:lvl1pPr algn="r" defTabSz="931863">
              <a:defRPr sz="1200" smtClean="0">
                <a:latin typeface="Times" pitchFamily="18" charset="0"/>
              </a:defRPr>
            </a:lvl1pPr>
          </a:lstStyle>
          <a:p>
            <a:pPr>
              <a:defRPr/>
            </a:pPr>
            <a:fld id="{5B8076E1-6B83-4C86-ABCC-ED62F4001592}" type="slidenum">
              <a:rPr lang="en-US"/>
              <a:pPr>
                <a:defRPr/>
              </a:pPr>
              <a:t>‹#›</a:t>
            </a:fld>
            <a:endParaRPr lang="en-US"/>
          </a:p>
        </p:txBody>
      </p:sp>
    </p:spTree>
    <p:extLst>
      <p:ext uri="{BB962C8B-B14F-4D97-AF65-F5344CB8AC3E}">
        <p14:creationId xmlns:p14="http://schemas.microsoft.com/office/powerpoint/2010/main" val="1568538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3" name="Date Placeholder 2"/>
          <p:cNvSpPr>
            <a:spLocks noGrp="1"/>
          </p:cNvSpPr>
          <p:nvPr>
            <p:ph type="dt" idx="1"/>
          </p:nvPr>
        </p:nvSpPr>
        <p:spPr>
          <a:xfrm>
            <a:off x="3897313" y="0"/>
            <a:ext cx="2982912" cy="465138"/>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5BDD5827-276C-4C68-9DF4-F1A4F94FEE36}" type="datetimeFigureOut">
              <a:rPr lang="en-US"/>
              <a:pPr>
                <a:defRPr/>
              </a:pPr>
              <a:t>10/3/2019</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8975" y="4416425"/>
            <a:ext cx="5505450" cy="4183063"/>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2982913" cy="465138"/>
          </a:xfrm>
          <a:prstGeom prst="rect">
            <a:avLst/>
          </a:prstGeom>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7" name="Slide Number Placeholder 6"/>
          <p:cNvSpPr>
            <a:spLocks noGrp="1"/>
          </p:cNvSpPr>
          <p:nvPr>
            <p:ph type="sldNum" sz="quarter" idx="5"/>
          </p:nvPr>
        </p:nvSpPr>
        <p:spPr>
          <a:xfrm>
            <a:off x="3897313" y="8829675"/>
            <a:ext cx="2982912" cy="465138"/>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F31107F4-D7D1-4676-AE5D-902596473388}" type="slidenum">
              <a:rPr lang="en-US"/>
              <a:pPr>
                <a:defRPr/>
              </a:pPr>
              <a:t>‹#›</a:t>
            </a:fld>
            <a:endParaRPr lang="en-US"/>
          </a:p>
        </p:txBody>
      </p:sp>
    </p:spTree>
    <p:extLst>
      <p:ext uri="{BB962C8B-B14F-4D97-AF65-F5344CB8AC3E}">
        <p14:creationId xmlns:p14="http://schemas.microsoft.com/office/powerpoint/2010/main" val="20873322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a:solidFill>
                  <a:schemeClr val="tx1"/>
                </a:solidFill>
                <a:latin typeface="Verdana" charset="0"/>
                <a:ea typeface="ＭＳ Ｐゴシック" pitchFamily="34" charset="-128"/>
              </a:defRPr>
            </a:lvl1pPr>
            <a:lvl2pPr marL="742950" indent="-285750" defTabSz="923925">
              <a:defRPr>
                <a:solidFill>
                  <a:schemeClr val="tx1"/>
                </a:solidFill>
                <a:latin typeface="Verdana" charset="0"/>
                <a:ea typeface="ＭＳ Ｐゴシック" pitchFamily="34" charset="-128"/>
              </a:defRPr>
            </a:lvl2pPr>
            <a:lvl3pPr marL="1143000" indent="-228600" defTabSz="923925">
              <a:defRPr>
                <a:solidFill>
                  <a:schemeClr val="tx1"/>
                </a:solidFill>
                <a:latin typeface="Verdana" charset="0"/>
                <a:ea typeface="ＭＳ Ｐゴシック" pitchFamily="34" charset="-128"/>
              </a:defRPr>
            </a:lvl3pPr>
            <a:lvl4pPr marL="1600200" indent="-228600" defTabSz="923925">
              <a:defRPr>
                <a:solidFill>
                  <a:schemeClr val="tx1"/>
                </a:solidFill>
                <a:latin typeface="Verdana" charset="0"/>
                <a:ea typeface="ＭＳ Ｐゴシック" pitchFamily="34" charset="-128"/>
              </a:defRPr>
            </a:lvl4pPr>
            <a:lvl5pPr marL="2057400" indent="-228600" defTabSz="923925">
              <a:defRPr>
                <a:solidFill>
                  <a:schemeClr val="tx1"/>
                </a:solidFill>
                <a:latin typeface="Verdana" charset="0"/>
                <a:ea typeface="ＭＳ Ｐゴシック" pitchFamily="34" charset="-128"/>
              </a:defRPr>
            </a:lvl5pPr>
            <a:lvl6pPr marL="2514600" indent="-228600" defTabSz="923925" eaLnBrk="0" fontAlgn="base" hangingPunct="0">
              <a:spcBef>
                <a:spcPct val="0"/>
              </a:spcBef>
              <a:spcAft>
                <a:spcPct val="0"/>
              </a:spcAft>
              <a:defRPr>
                <a:solidFill>
                  <a:schemeClr val="tx1"/>
                </a:solidFill>
                <a:latin typeface="Verdana" charset="0"/>
                <a:ea typeface="ＭＳ Ｐゴシック" pitchFamily="34" charset="-128"/>
              </a:defRPr>
            </a:lvl6pPr>
            <a:lvl7pPr marL="2971800" indent="-228600" defTabSz="923925" eaLnBrk="0" fontAlgn="base" hangingPunct="0">
              <a:spcBef>
                <a:spcPct val="0"/>
              </a:spcBef>
              <a:spcAft>
                <a:spcPct val="0"/>
              </a:spcAft>
              <a:defRPr>
                <a:solidFill>
                  <a:schemeClr val="tx1"/>
                </a:solidFill>
                <a:latin typeface="Verdana" charset="0"/>
                <a:ea typeface="ＭＳ Ｐゴシック" pitchFamily="34" charset="-128"/>
              </a:defRPr>
            </a:lvl7pPr>
            <a:lvl8pPr marL="3429000" indent="-228600" defTabSz="923925" eaLnBrk="0" fontAlgn="base" hangingPunct="0">
              <a:spcBef>
                <a:spcPct val="0"/>
              </a:spcBef>
              <a:spcAft>
                <a:spcPct val="0"/>
              </a:spcAft>
              <a:defRPr>
                <a:solidFill>
                  <a:schemeClr val="tx1"/>
                </a:solidFill>
                <a:latin typeface="Verdana" charset="0"/>
                <a:ea typeface="ＭＳ Ｐゴシック" pitchFamily="34" charset="-128"/>
              </a:defRPr>
            </a:lvl8pPr>
            <a:lvl9pPr marL="3886200" indent="-228600" defTabSz="923925" eaLnBrk="0" fontAlgn="base" hangingPunct="0">
              <a:spcBef>
                <a:spcPct val="0"/>
              </a:spcBef>
              <a:spcAft>
                <a:spcPct val="0"/>
              </a:spcAft>
              <a:defRPr>
                <a:solidFill>
                  <a:schemeClr val="tx1"/>
                </a:solidFill>
                <a:latin typeface="Verdana" charset="0"/>
                <a:ea typeface="ＭＳ Ｐゴシック" pitchFamily="34" charset="-128"/>
              </a:defRPr>
            </a:lvl9pPr>
          </a:lstStyle>
          <a:p>
            <a:pPr eaLnBrk="1" hangingPunct="1"/>
            <a:fld id="{E2B958D9-8B0C-4CED-9050-7725689AA75E}" type="slidenum">
              <a:rPr lang="en-US" altLang="en-US">
                <a:latin typeface="Arial" charset="0"/>
              </a:rPr>
              <a:pPr eaLnBrk="1" hangingPunct="1"/>
              <a:t>42</a:t>
            </a:fld>
            <a:endParaRPr lang="en-US" altLang="en-US">
              <a:latin typeface="Arial"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itchFamily="34" charset="-128"/>
            </a:endParaRPr>
          </a:p>
        </p:txBody>
      </p:sp>
    </p:spTree>
    <p:extLst>
      <p:ext uri="{BB962C8B-B14F-4D97-AF65-F5344CB8AC3E}">
        <p14:creationId xmlns:p14="http://schemas.microsoft.com/office/powerpoint/2010/main" val="850393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p:spPr>
          <p:txBody>
            <a:bodyPr/>
            <a:lstStyle/>
            <a:p>
              <a:pPr>
                <a:defRPr/>
              </a:pPr>
              <a:endParaRPr lang="en-US"/>
            </a:p>
          </p:txBody>
        </p:sp>
        <p:sp>
          <p:nvSpPr>
            <p:cNvPr id="6"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p:spPr>
          <p:txBody>
            <a:bodyPr/>
            <a:lstStyle/>
            <a:p>
              <a:pPr>
                <a:defRPr/>
              </a:pPr>
              <a:endParaRPr lang="en-US"/>
            </a:p>
          </p:txBody>
        </p:sp>
        <p:sp>
          <p:nvSpPr>
            <p:cNvPr id="7"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p:spPr>
          <p:txBody>
            <a:bodyPr/>
            <a:lstStyle/>
            <a:p>
              <a:pPr>
                <a:defRPr/>
              </a:pPr>
              <a:endParaRPr lang="en-US"/>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29"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30"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31"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32"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33"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34"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35"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36"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37"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38"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39"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40"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grpSp>
        <p:sp>
          <p:nvSpPr>
            <p:cNvPr id="9"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p:spPr>
          <p:txBody>
            <a:bodyPr/>
            <a:lstStyle/>
            <a:p>
              <a:pPr>
                <a:defRPr/>
              </a:pPr>
              <a:endParaRPr lang="en-US"/>
            </a:p>
          </p:txBody>
        </p:sp>
        <p:sp>
          <p:nvSpPr>
            <p:cNvPr id="10"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p:spPr>
          <p:txBody>
            <a:bodyPr/>
            <a:lstStyle/>
            <a:p>
              <a:pPr>
                <a:defRPr/>
              </a:pPr>
              <a:endParaRPr lang="en-US"/>
            </a:p>
          </p:txBody>
        </p:sp>
        <p:sp>
          <p:nvSpPr>
            <p:cNvPr id="11"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p:spPr>
          <p:txBody>
            <a:bodyPr/>
            <a:lstStyle/>
            <a:p>
              <a:pPr>
                <a:defRPr/>
              </a:pPr>
              <a:endParaRPr lang="en-US"/>
            </a:p>
          </p:txBody>
        </p:sp>
        <p:sp>
          <p:nvSpPr>
            <p:cNvPr id="12" name="Freeform 23"/>
            <p:cNvSpPr>
              <a:spLocks/>
            </p:cNvSpPr>
            <p:nvPr/>
          </p:nvSpPr>
          <p:spPr bwMode="hidden">
            <a:xfrm>
              <a:off x="5041" y="0"/>
              <a:ext cx="719" cy="845"/>
            </a:xfrm>
            <a:custGeom>
              <a:avLst/>
              <a:gdLst>
                <a:gd name="T0" fmla="*/ 725 w 717"/>
                <a:gd name="T1" fmla="*/ 845 h 845"/>
                <a:gd name="T2" fmla="*/ 725 w 717"/>
                <a:gd name="T3" fmla="*/ 821 h 845"/>
                <a:gd name="T4" fmla="*/ 582 w 717"/>
                <a:gd name="T5" fmla="*/ 605 h 845"/>
                <a:gd name="T6" fmla="*/ 410 w 717"/>
                <a:gd name="T7" fmla="*/ 396 h 845"/>
                <a:gd name="T8" fmla="*/ 225 w 717"/>
                <a:gd name="T9" fmla="*/ 192 h 845"/>
                <a:gd name="T10" fmla="*/ 17 w 717"/>
                <a:gd name="T11" fmla="*/ 0 h 845"/>
                <a:gd name="T12" fmla="*/ 0 w 717"/>
                <a:gd name="T13" fmla="*/ 0 h 845"/>
                <a:gd name="T14" fmla="*/ 213 w 717"/>
                <a:gd name="T15" fmla="*/ 198 h 845"/>
                <a:gd name="T16" fmla="*/ 404 w 717"/>
                <a:gd name="T17" fmla="*/ 408 h 845"/>
                <a:gd name="T18" fmla="*/ 576 w 717"/>
                <a:gd name="T19" fmla="*/ 623 h 845"/>
                <a:gd name="T20" fmla="*/ 725 w 717"/>
                <a:gd name="T21" fmla="*/ 845 h 845"/>
                <a:gd name="T22" fmla="*/ 725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w="9525">
              <a:noFill/>
              <a:round/>
              <a:headEnd/>
              <a:tailEnd/>
            </a:ln>
          </p:spPr>
          <p:txBody>
            <a:bodyPr/>
            <a:lstStyle/>
            <a:p>
              <a:pPr>
                <a:defRPr/>
              </a:pPr>
              <a:endParaRPr lang="en-US"/>
            </a:p>
          </p:txBody>
        </p:sp>
        <p:sp>
          <p:nvSpPr>
            <p:cNvPr id="13" name="Freeform 24"/>
            <p:cNvSpPr>
              <a:spLocks/>
            </p:cNvSpPr>
            <p:nvPr/>
          </p:nvSpPr>
          <p:spPr bwMode="hidden">
            <a:xfrm>
              <a:off x="5352" y="0"/>
              <a:ext cx="408" cy="414"/>
            </a:xfrm>
            <a:custGeom>
              <a:avLst/>
              <a:gdLst>
                <a:gd name="T0" fmla="*/ 411 w 407"/>
                <a:gd name="T1" fmla="*/ 414 h 414"/>
                <a:gd name="T2" fmla="*/ 411 w 407"/>
                <a:gd name="T3" fmla="*/ 396 h 414"/>
                <a:gd name="T4" fmla="*/ 226 w 407"/>
                <a:gd name="T5" fmla="*/ 192 h 414"/>
                <a:gd name="T6" fmla="*/ 12 w 407"/>
                <a:gd name="T7" fmla="*/ 0 h 414"/>
                <a:gd name="T8" fmla="*/ 0 w 407"/>
                <a:gd name="T9" fmla="*/ 0 h 414"/>
                <a:gd name="T10" fmla="*/ 108 w 407"/>
                <a:gd name="T11" fmla="*/ 102 h 414"/>
                <a:gd name="T12" fmla="*/ 220 w 407"/>
                <a:gd name="T13" fmla="*/ 204 h 414"/>
                <a:gd name="T14" fmla="*/ 411 w 407"/>
                <a:gd name="T15" fmla="*/ 414 h 414"/>
                <a:gd name="T16" fmla="*/ 411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w="9525">
              <a:noFill/>
              <a:round/>
              <a:headEnd/>
              <a:tailEnd/>
            </a:ln>
          </p:spPr>
          <p:txBody>
            <a:bodyPr/>
            <a:lstStyle/>
            <a:p>
              <a:pPr>
                <a:defRPr/>
              </a:pPr>
              <a:endParaRPr lang="en-US"/>
            </a:p>
          </p:txBody>
        </p:sp>
        <p:sp>
          <p:nvSpPr>
            <p:cNvPr id="14"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p:spPr>
          <p:txBody>
            <a:bodyPr/>
            <a:lstStyle/>
            <a:p>
              <a:pPr>
                <a:defRPr/>
              </a:pPr>
              <a:endParaRPr lang="en-US"/>
            </a:p>
          </p:txBody>
        </p:sp>
        <p:sp>
          <p:nvSpPr>
            <p:cNvPr id="15" name="Freeform 26"/>
            <p:cNvSpPr>
              <a:spLocks/>
            </p:cNvSpPr>
            <p:nvPr/>
          </p:nvSpPr>
          <p:spPr bwMode="hidden">
            <a:xfrm>
              <a:off x="6" y="0"/>
              <a:ext cx="588" cy="599"/>
            </a:xfrm>
            <a:custGeom>
              <a:avLst/>
              <a:gdLst>
                <a:gd name="T0" fmla="*/ 594 w 586"/>
                <a:gd name="T1" fmla="*/ 0 h 599"/>
                <a:gd name="T2" fmla="*/ 576 w 586"/>
                <a:gd name="T3" fmla="*/ 0 h 599"/>
                <a:gd name="T4" fmla="*/ 411 w 586"/>
                <a:gd name="T5" fmla="*/ 132 h 599"/>
                <a:gd name="T6" fmla="*/ 261 w 586"/>
                <a:gd name="T7" fmla="*/ 270 h 599"/>
                <a:gd name="T8" fmla="*/ 120 w 586"/>
                <a:gd name="T9" fmla="*/ 420 h 599"/>
                <a:gd name="T10" fmla="*/ 0 w 586"/>
                <a:gd name="T11" fmla="*/ 575 h 599"/>
                <a:gd name="T12" fmla="*/ 0 w 586"/>
                <a:gd name="T13" fmla="*/ 599 h 599"/>
                <a:gd name="T14" fmla="*/ 120 w 586"/>
                <a:gd name="T15" fmla="*/ 432 h 599"/>
                <a:gd name="T16" fmla="*/ 261 w 586"/>
                <a:gd name="T17" fmla="*/ 282 h 599"/>
                <a:gd name="T18" fmla="*/ 417 w 586"/>
                <a:gd name="T19" fmla="*/ 138 h 599"/>
                <a:gd name="T20" fmla="*/ 594 w 586"/>
                <a:gd name="T21" fmla="*/ 0 h 599"/>
                <a:gd name="T22" fmla="*/ 594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w="9525">
              <a:noFill/>
              <a:round/>
              <a:headEnd/>
              <a:tailEnd/>
            </a:ln>
          </p:spPr>
          <p:txBody>
            <a:bodyPr/>
            <a:lstStyle/>
            <a:p>
              <a:pPr>
                <a:defRPr/>
              </a:pPr>
              <a:endParaRPr lang="en-US"/>
            </a:p>
          </p:txBody>
        </p:sp>
        <p:sp>
          <p:nvSpPr>
            <p:cNvPr id="16" name="Freeform 27"/>
            <p:cNvSpPr>
              <a:spLocks/>
            </p:cNvSpPr>
            <p:nvPr/>
          </p:nvSpPr>
          <p:spPr bwMode="hidden">
            <a:xfrm>
              <a:off x="6" y="0"/>
              <a:ext cx="270" cy="252"/>
            </a:xfrm>
            <a:custGeom>
              <a:avLst/>
              <a:gdLst>
                <a:gd name="T0" fmla="*/ 273 w 269"/>
                <a:gd name="T1" fmla="*/ 0 h 252"/>
                <a:gd name="T2" fmla="*/ 255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3 w 269"/>
                <a:gd name="T15" fmla="*/ 0 h 252"/>
                <a:gd name="T16" fmla="*/ 273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w="9525">
              <a:noFill/>
              <a:round/>
              <a:headEnd/>
              <a:tailEnd/>
            </a:ln>
          </p:spPr>
          <p:txBody>
            <a:bodyPr/>
            <a:lstStyle/>
            <a:p>
              <a:pPr>
                <a:defRPr/>
              </a:pPr>
              <a:endParaRPr lang="en-US"/>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p:spPr>
          <p:txBody>
            <a:bodyPr/>
            <a:lstStyle/>
            <a:p>
              <a:pPr>
                <a:defRPr/>
              </a:pPr>
              <a:endParaRPr lang="en-US"/>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p:spPr>
          <p:txBody>
            <a:bodyPr/>
            <a:lstStyle/>
            <a:p>
              <a:pPr>
                <a:defRPr/>
              </a:pPr>
              <a:endParaRPr lang="en-US"/>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p:spPr>
          <p:txBody>
            <a:bodyPr/>
            <a:lstStyle/>
            <a:p>
              <a:pPr>
                <a:defRPr/>
              </a:pPr>
              <a:endParaRPr lang="en-US"/>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p:spPr>
            <p:txBody>
              <a:bodyPr/>
              <a:lstStyle/>
              <a:p>
                <a:pPr>
                  <a:defRPr/>
                </a:pPr>
                <a:endParaRPr lang="en-US"/>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p:spPr>
            <p:txBody>
              <a:bodyPr/>
              <a:lstStyle/>
              <a:p>
                <a:pPr>
                  <a:defRPr/>
                </a:pPr>
                <a:endParaRPr lang="en-US"/>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p:spPr>
            <p:txBody>
              <a:bodyPr/>
              <a:lstStyle/>
              <a:p>
                <a:pPr>
                  <a:defRPr/>
                </a:pPr>
                <a:endParaRPr lang="en-US"/>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p:spPr>
            <p:txBody>
              <a:bodyPr/>
              <a:lstStyle/>
              <a:p>
                <a:pPr>
                  <a:defRPr/>
                </a:pPr>
                <a:endParaRPr lang="en-US"/>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p:spPr>
            <p:txBody>
              <a:bodyPr/>
              <a:lstStyle/>
              <a:p>
                <a:pPr>
                  <a:defRPr/>
                </a:pPr>
                <a:endParaRPr lang="en-US"/>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p:spPr>
          <p:txBody>
            <a:bodyPr/>
            <a:lstStyle/>
            <a:p>
              <a:pPr>
                <a:defRPr/>
              </a:pPr>
              <a:endParaRPr lang="en-US"/>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p:spPr>
          <p:txBody>
            <a:bodyPr/>
            <a:lstStyle/>
            <a:p>
              <a:pPr>
                <a:defRPr/>
              </a:pPr>
              <a:endParaRPr lang="en-US"/>
            </a:p>
          </p:txBody>
        </p:sp>
      </p:grpSp>
      <p:sp>
        <p:nvSpPr>
          <p:cNvPr id="72743" name="Rectangle 39"/>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noProof="0"/>
              <a:t>Click to edit Master title style</a:t>
            </a:r>
          </a:p>
        </p:txBody>
      </p:sp>
      <p:sp>
        <p:nvSpPr>
          <p:cNvPr id="72744"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41" name="Rectangle 41"/>
          <p:cNvSpPr>
            <a:spLocks noGrp="1" noChangeArrowheads="1"/>
          </p:cNvSpPr>
          <p:nvPr>
            <p:ph type="dt" sz="quarter" idx="10"/>
          </p:nvPr>
        </p:nvSpPr>
        <p:spPr/>
        <p:txBody>
          <a:bodyPr/>
          <a:lstStyle>
            <a:lvl1pPr>
              <a:defRPr smtClean="0"/>
            </a:lvl1pPr>
          </a:lstStyle>
          <a:p>
            <a:pPr>
              <a:defRPr/>
            </a:pPr>
            <a:endParaRPr lang="en-US"/>
          </a:p>
        </p:txBody>
      </p:sp>
      <p:sp>
        <p:nvSpPr>
          <p:cNvPr id="42" name="Rectangle 42"/>
          <p:cNvSpPr>
            <a:spLocks noGrp="1" noChangeArrowheads="1"/>
          </p:cNvSpPr>
          <p:nvPr>
            <p:ph type="ftr" sz="quarter" idx="11"/>
          </p:nvPr>
        </p:nvSpPr>
        <p:spPr/>
        <p:txBody>
          <a:bodyPr/>
          <a:lstStyle>
            <a:lvl1pPr>
              <a:defRPr/>
            </a:lvl1pPr>
          </a:lstStyle>
          <a:p>
            <a:pPr>
              <a:defRPr/>
            </a:pPr>
            <a:r>
              <a:rPr lang="en-US"/>
              <a:t>Copyright © 2013 Pearson Education, Inc. publishing as Prentice Hall</a:t>
            </a:r>
          </a:p>
        </p:txBody>
      </p:sp>
      <p:sp>
        <p:nvSpPr>
          <p:cNvPr id="43" name="Rectangle 43"/>
          <p:cNvSpPr>
            <a:spLocks noGrp="1" noChangeArrowheads="1"/>
          </p:cNvSpPr>
          <p:nvPr>
            <p:ph type="sldNum" sz="quarter" idx="12"/>
          </p:nvPr>
        </p:nvSpPr>
        <p:spPr/>
        <p:txBody>
          <a:bodyPr/>
          <a:lstStyle>
            <a:lvl1pPr>
              <a:defRPr smtClean="0"/>
            </a:lvl1pPr>
          </a:lstStyle>
          <a:p>
            <a:pPr>
              <a:defRPr/>
            </a:pPr>
            <a:r>
              <a:rPr lang="en-US"/>
              <a:t>9-</a:t>
            </a:r>
            <a:fld id="{4C2BFF80-2056-4F1B-9CE0-E87B916A2C26}" type="slidenum">
              <a:rPr lang="en-US"/>
              <a:pPr>
                <a:defRPr/>
              </a:pPr>
              <a:t>‹#›</a:t>
            </a:fld>
            <a:endParaRPr lang="en-US"/>
          </a:p>
        </p:txBody>
      </p:sp>
    </p:spTree>
    <p:extLst>
      <p:ext uri="{BB962C8B-B14F-4D97-AF65-F5344CB8AC3E}">
        <p14:creationId xmlns:p14="http://schemas.microsoft.com/office/powerpoint/2010/main" val="3224706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p:txBody>
          <a:bodyPr/>
          <a:lstStyle>
            <a:lvl1pPr>
              <a:defRPr smtClean="0"/>
            </a:lvl1pPr>
          </a:lstStyle>
          <a:p>
            <a:pPr>
              <a:defRPr/>
            </a:pPr>
            <a:endParaRPr lang="en-US"/>
          </a:p>
        </p:txBody>
      </p:sp>
      <p:sp>
        <p:nvSpPr>
          <p:cNvPr id="5" name="Rectangle 41"/>
          <p:cNvSpPr>
            <a:spLocks noGrp="1" noChangeArrowheads="1"/>
          </p:cNvSpPr>
          <p:nvPr>
            <p:ph type="ftr" sz="quarter" idx="11"/>
          </p:nvPr>
        </p:nvSpPr>
        <p:spPr/>
        <p:txBody>
          <a:bodyPr/>
          <a:lstStyle>
            <a:lvl1pPr>
              <a:defRPr/>
            </a:lvl1pPr>
          </a:lstStyle>
          <a:p>
            <a:pPr>
              <a:defRPr/>
            </a:pPr>
            <a:r>
              <a:rPr lang="en-US"/>
              <a:t>Copyright © 2013 Pearson Education, Inc. publishing as Prentice Hall</a:t>
            </a:r>
          </a:p>
        </p:txBody>
      </p:sp>
      <p:sp>
        <p:nvSpPr>
          <p:cNvPr id="6" name="Rectangle 42"/>
          <p:cNvSpPr>
            <a:spLocks noGrp="1" noChangeArrowheads="1"/>
          </p:cNvSpPr>
          <p:nvPr>
            <p:ph type="sldNum" sz="quarter" idx="12"/>
          </p:nvPr>
        </p:nvSpPr>
        <p:spPr/>
        <p:txBody>
          <a:bodyPr/>
          <a:lstStyle>
            <a:lvl1pPr>
              <a:defRPr smtClean="0"/>
            </a:lvl1pPr>
          </a:lstStyle>
          <a:p>
            <a:pPr>
              <a:defRPr/>
            </a:pPr>
            <a:fld id="{4515EE15-90A0-44C2-B9D2-1249C1A6DB6F}" type="slidenum">
              <a:rPr lang="en-US"/>
              <a:pPr>
                <a:defRPr/>
              </a:pPr>
              <a:t>‹#›</a:t>
            </a:fld>
            <a:endParaRPr lang="en-US"/>
          </a:p>
        </p:txBody>
      </p:sp>
    </p:spTree>
    <p:extLst>
      <p:ext uri="{BB962C8B-B14F-4D97-AF65-F5344CB8AC3E}">
        <p14:creationId xmlns:p14="http://schemas.microsoft.com/office/powerpoint/2010/main" val="1405141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p:txBody>
          <a:bodyPr/>
          <a:lstStyle>
            <a:lvl1pPr>
              <a:defRPr smtClean="0"/>
            </a:lvl1pPr>
          </a:lstStyle>
          <a:p>
            <a:pPr>
              <a:defRPr/>
            </a:pPr>
            <a:endParaRPr lang="en-US"/>
          </a:p>
        </p:txBody>
      </p:sp>
      <p:sp>
        <p:nvSpPr>
          <p:cNvPr id="5" name="Rectangle 41"/>
          <p:cNvSpPr>
            <a:spLocks noGrp="1" noChangeArrowheads="1"/>
          </p:cNvSpPr>
          <p:nvPr>
            <p:ph type="ftr" sz="quarter" idx="11"/>
          </p:nvPr>
        </p:nvSpPr>
        <p:spPr/>
        <p:txBody>
          <a:bodyPr/>
          <a:lstStyle>
            <a:lvl1pPr>
              <a:defRPr/>
            </a:lvl1pPr>
          </a:lstStyle>
          <a:p>
            <a:pPr>
              <a:defRPr/>
            </a:pPr>
            <a:r>
              <a:rPr lang="en-US"/>
              <a:t>Copyright © 2013 Pearson Education, Inc. publishing as Prentice Hall</a:t>
            </a:r>
          </a:p>
        </p:txBody>
      </p:sp>
      <p:sp>
        <p:nvSpPr>
          <p:cNvPr id="6" name="Rectangle 42"/>
          <p:cNvSpPr>
            <a:spLocks noGrp="1" noChangeArrowheads="1"/>
          </p:cNvSpPr>
          <p:nvPr>
            <p:ph type="sldNum" sz="quarter" idx="12"/>
          </p:nvPr>
        </p:nvSpPr>
        <p:spPr/>
        <p:txBody>
          <a:bodyPr/>
          <a:lstStyle>
            <a:lvl1pPr>
              <a:defRPr smtClean="0"/>
            </a:lvl1pPr>
          </a:lstStyle>
          <a:p>
            <a:pPr>
              <a:defRPr/>
            </a:pPr>
            <a:fld id="{1F3D8C10-028B-4580-B1CE-9C5696B51D3C}" type="slidenum">
              <a:rPr lang="en-US"/>
              <a:pPr>
                <a:defRPr/>
              </a:pPr>
              <a:t>‹#›</a:t>
            </a:fld>
            <a:endParaRPr lang="en-US"/>
          </a:p>
        </p:txBody>
      </p:sp>
    </p:spTree>
    <p:extLst>
      <p:ext uri="{BB962C8B-B14F-4D97-AF65-F5344CB8AC3E}">
        <p14:creationId xmlns:p14="http://schemas.microsoft.com/office/powerpoint/2010/main" val="36207297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30725"/>
          </a:xfrm>
        </p:spPr>
        <p:txBody>
          <a:bodyPr/>
          <a:lstStyle/>
          <a:p>
            <a:pPr lvl="0"/>
            <a:endParaRPr lang="en-US" noProof="0"/>
          </a:p>
        </p:txBody>
      </p:sp>
      <p:sp>
        <p:nvSpPr>
          <p:cNvPr id="4" name="Rectangle 40"/>
          <p:cNvSpPr>
            <a:spLocks noGrp="1" noChangeArrowheads="1"/>
          </p:cNvSpPr>
          <p:nvPr>
            <p:ph type="dt" sz="half" idx="10"/>
          </p:nvPr>
        </p:nvSpPr>
        <p:spPr/>
        <p:txBody>
          <a:bodyPr/>
          <a:lstStyle>
            <a:lvl1pPr>
              <a:defRPr smtClean="0"/>
            </a:lvl1pPr>
          </a:lstStyle>
          <a:p>
            <a:pPr>
              <a:defRPr/>
            </a:pPr>
            <a:endParaRPr lang="en-US"/>
          </a:p>
        </p:txBody>
      </p:sp>
      <p:sp>
        <p:nvSpPr>
          <p:cNvPr id="5" name="Rectangle 41"/>
          <p:cNvSpPr>
            <a:spLocks noGrp="1" noChangeArrowheads="1"/>
          </p:cNvSpPr>
          <p:nvPr>
            <p:ph type="ftr" sz="quarter" idx="11"/>
          </p:nvPr>
        </p:nvSpPr>
        <p:spPr/>
        <p:txBody>
          <a:bodyPr/>
          <a:lstStyle>
            <a:lvl1pPr>
              <a:defRPr/>
            </a:lvl1pPr>
          </a:lstStyle>
          <a:p>
            <a:pPr>
              <a:defRPr/>
            </a:pPr>
            <a:r>
              <a:rPr lang="en-US"/>
              <a:t>Copyright © 2013 Pearson Education, Inc. publishing as Prentice Hall</a:t>
            </a:r>
          </a:p>
        </p:txBody>
      </p:sp>
      <p:sp>
        <p:nvSpPr>
          <p:cNvPr id="6" name="Rectangle 42"/>
          <p:cNvSpPr>
            <a:spLocks noGrp="1" noChangeArrowheads="1"/>
          </p:cNvSpPr>
          <p:nvPr>
            <p:ph type="sldNum" sz="quarter" idx="12"/>
          </p:nvPr>
        </p:nvSpPr>
        <p:spPr/>
        <p:txBody>
          <a:bodyPr/>
          <a:lstStyle>
            <a:lvl1pPr>
              <a:defRPr smtClean="0"/>
            </a:lvl1pPr>
          </a:lstStyle>
          <a:p>
            <a:pPr>
              <a:defRPr/>
            </a:pPr>
            <a:r>
              <a:rPr lang="en-US"/>
              <a:t>9-</a:t>
            </a:r>
            <a:fld id="{89411B7E-4D77-4357-983E-56CEE71CFCB4}" type="slidenum">
              <a:rPr lang="en-US"/>
              <a:pPr>
                <a:defRPr/>
              </a:pPr>
              <a:t>‹#›</a:t>
            </a:fld>
            <a:endParaRPr lang="en-US"/>
          </a:p>
        </p:txBody>
      </p:sp>
    </p:spTree>
    <p:extLst>
      <p:ext uri="{BB962C8B-B14F-4D97-AF65-F5344CB8AC3E}">
        <p14:creationId xmlns:p14="http://schemas.microsoft.com/office/powerpoint/2010/main" val="2133174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p:txBody>
          <a:bodyPr/>
          <a:lstStyle>
            <a:lvl1pPr>
              <a:defRPr smtClean="0"/>
            </a:lvl1pPr>
          </a:lstStyle>
          <a:p>
            <a:pPr>
              <a:defRPr/>
            </a:pPr>
            <a:endParaRPr lang="en-US"/>
          </a:p>
        </p:txBody>
      </p:sp>
      <p:sp>
        <p:nvSpPr>
          <p:cNvPr id="5" name="Rectangle 41"/>
          <p:cNvSpPr>
            <a:spLocks noGrp="1" noChangeArrowheads="1"/>
          </p:cNvSpPr>
          <p:nvPr>
            <p:ph type="ftr" sz="quarter" idx="11"/>
          </p:nvPr>
        </p:nvSpPr>
        <p:spPr/>
        <p:txBody>
          <a:bodyPr/>
          <a:lstStyle>
            <a:lvl1pPr>
              <a:defRPr/>
            </a:lvl1pPr>
          </a:lstStyle>
          <a:p>
            <a:pPr>
              <a:defRPr/>
            </a:pPr>
            <a:r>
              <a:rPr lang="en-US"/>
              <a:t>Copyright © 2013 Pearson Education, Inc. publishing as Prentice Hall</a:t>
            </a:r>
          </a:p>
        </p:txBody>
      </p:sp>
      <p:sp>
        <p:nvSpPr>
          <p:cNvPr id="6" name="Rectangle 42"/>
          <p:cNvSpPr>
            <a:spLocks noGrp="1" noChangeArrowheads="1"/>
          </p:cNvSpPr>
          <p:nvPr>
            <p:ph type="sldNum" sz="quarter" idx="12"/>
          </p:nvPr>
        </p:nvSpPr>
        <p:spPr/>
        <p:txBody>
          <a:bodyPr/>
          <a:lstStyle>
            <a:lvl1pPr>
              <a:defRPr smtClean="0"/>
            </a:lvl1pPr>
          </a:lstStyle>
          <a:p>
            <a:pPr>
              <a:defRPr/>
            </a:pPr>
            <a:r>
              <a:rPr lang="en-US"/>
              <a:t>9-</a:t>
            </a:r>
            <a:fld id="{1971153C-379C-4088-BFC1-7D6145D5171B}" type="slidenum">
              <a:rPr lang="en-US"/>
              <a:pPr>
                <a:defRPr/>
              </a:pPr>
              <a:t>‹#›</a:t>
            </a:fld>
            <a:endParaRPr lang="en-US"/>
          </a:p>
        </p:txBody>
      </p:sp>
    </p:spTree>
    <p:extLst>
      <p:ext uri="{BB962C8B-B14F-4D97-AF65-F5344CB8AC3E}">
        <p14:creationId xmlns:p14="http://schemas.microsoft.com/office/powerpoint/2010/main" val="2650604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0"/>
          <p:cNvSpPr>
            <a:spLocks noGrp="1" noChangeArrowheads="1"/>
          </p:cNvSpPr>
          <p:nvPr>
            <p:ph type="dt" sz="half" idx="10"/>
          </p:nvPr>
        </p:nvSpPr>
        <p:spPr/>
        <p:txBody>
          <a:bodyPr/>
          <a:lstStyle>
            <a:lvl1pPr>
              <a:defRPr smtClean="0"/>
            </a:lvl1pPr>
          </a:lstStyle>
          <a:p>
            <a:pPr>
              <a:defRPr/>
            </a:pPr>
            <a:endParaRPr lang="en-US"/>
          </a:p>
        </p:txBody>
      </p:sp>
      <p:sp>
        <p:nvSpPr>
          <p:cNvPr id="5" name="Rectangle 41"/>
          <p:cNvSpPr>
            <a:spLocks noGrp="1" noChangeArrowheads="1"/>
          </p:cNvSpPr>
          <p:nvPr>
            <p:ph type="ftr" sz="quarter" idx="11"/>
          </p:nvPr>
        </p:nvSpPr>
        <p:spPr/>
        <p:txBody>
          <a:bodyPr/>
          <a:lstStyle>
            <a:lvl1pPr>
              <a:defRPr/>
            </a:lvl1pPr>
          </a:lstStyle>
          <a:p>
            <a:pPr>
              <a:defRPr/>
            </a:pPr>
            <a:r>
              <a:rPr lang="en-US"/>
              <a:t>Copyright © 2013 Pearson Education, Inc. publishing as Prentice Hall</a:t>
            </a:r>
          </a:p>
        </p:txBody>
      </p:sp>
      <p:sp>
        <p:nvSpPr>
          <p:cNvPr id="6" name="Rectangle 42"/>
          <p:cNvSpPr>
            <a:spLocks noGrp="1" noChangeArrowheads="1"/>
          </p:cNvSpPr>
          <p:nvPr>
            <p:ph type="sldNum" sz="quarter" idx="12"/>
          </p:nvPr>
        </p:nvSpPr>
        <p:spPr/>
        <p:txBody>
          <a:bodyPr/>
          <a:lstStyle>
            <a:lvl1pPr>
              <a:defRPr smtClean="0"/>
            </a:lvl1pPr>
          </a:lstStyle>
          <a:p>
            <a:pPr>
              <a:defRPr/>
            </a:pPr>
            <a:fld id="{9F034273-C6B9-4FD8-B7C0-D10898D487D1}" type="slidenum">
              <a:rPr lang="en-US"/>
              <a:pPr>
                <a:defRPr/>
              </a:pPr>
              <a:t>‹#›</a:t>
            </a:fld>
            <a:endParaRPr lang="en-US"/>
          </a:p>
        </p:txBody>
      </p:sp>
    </p:spTree>
    <p:extLst>
      <p:ext uri="{BB962C8B-B14F-4D97-AF65-F5344CB8AC3E}">
        <p14:creationId xmlns:p14="http://schemas.microsoft.com/office/powerpoint/2010/main" val="1882422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0"/>
          <p:cNvSpPr>
            <a:spLocks noGrp="1" noChangeArrowheads="1"/>
          </p:cNvSpPr>
          <p:nvPr>
            <p:ph type="dt" sz="half" idx="10"/>
          </p:nvPr>
        </p:nvSpPr>
        <p:spPr/>
        <p:txBody>
          <a:bodyPr/>
          <a:lstStyle>
            <a:lvl1pPr>
              <a:defRPr smtClean="0"/>
            </a:lvl1pPr>
          </a:lstStyle>
          <a:p>
            <a:pPr>
              <a:defRPr/>
            </a:pPr>
            <a:endParaRPr lang="en-US"/>
          </a:p>
        </p:txBody>
      </p:sp>
      <p:sp>
        <p:nvSpPr>
          <p:cNvPr id="6" name="Rectangle 41"/>
          <p:cNvSpPr>
            <a:spLocks noGrp="1" noChangeArrowheads="1"/>
          </p:cNvSpPr>
          <p:nvPr>
            <p:ph type="ftr" sz="quarter" idx="11"/>
          </p:nvPr>
        </p:nvSpPr>
        <p:spPr/>
        <p:txBody>
          <a:bodyPr/>
          <a:lstStyle>
            <a:lvl1pPr>
              <a:defRPr/>
            </a:lvl1pPr>
          </a:lstStyle>
          <a:p>
            <a:pPr>
              <a:defRPr/>
            </a:pPr>
            <a:r>
              <a:rPr lang="en-US"/>
              <a:t>Copyright © 2013 Pearson Education, Inc. publishing as Prentice Hall</a:t>
            </a:r>
          </a:p>
        </p:txBody>
      </p:sp>
      <p:sp>
        <p:nvSpPr>
          <p:cNvPr id="7" name="Rectangle 42"/>
          <p:cNvSpPr>
            <a:spLocks noGrp="1" noChangeArrowheads="1"/>
          </p:cNvSpPr>
          <p:nvPr>
            <p:ph type="sldNum" sz="quarter" idx="12"/>
          </p:nvPr>
        </p:nvSpPr>
        <p:spPr/>
        <p:txBody>
          <a:bodyPr/>
          <a:lstStyle>
            <a:lvl1pPr>
              <a:defRPr smtClean="0"/>
            </a:lvl1pPr>
          </a:lstStyle>
          <a:p>
            <a:pPr>
              <a:defRPr/>
            </a:pPr>
            <a:r>
              <a:rPr lang="en-US"/>
              <a:t>9-</a:t>
            </a:r>
            <a:fld id="{483E9DFB-0927-4D49-A763-1D79C310C2FC}" type="slidenum">
              <a:rPr lang="en-US"/>
              <a:pPr>
                <a:defRPr/>
              </a:pPr>
              <a:t>‹#›</a:t>
            </a:fld>
            <a:endParaRPr lang="en-US"/>
          </a:p>
        </p:txBody>
      </p:sp>
    </p:spTree>
    <p:extLst>
      <p:ext uri="{BB962C8B-B14F-4D97-AF65-F5344CB8AC3E}">
        <p14:creationId xmlns:p14="http://schemas.microsoft.com/office/powerpoint/2010/main" val="3237545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0"/>
          <p:cNvSpPr>
            <a:spLocks noGrp="1" noChangeArrowheads="1"/>
          </p:cNvSpPr>
          <p:nvPr>
            <p:ph type="dt" sz="half" idx="10"/>
          </p:nvPr>
        </p:nvSpPr>
        <p:spPr/>
        <p:txBody>
          <a:bodyPr/>
          <a:lstStyle>
            <a:lvl1pPr>
              <a:defRPr smtClean="0"/>
            </a:lvl1pPr>
          </a:lstStyle>
          <a:p>
            <a:pPr>
              <a:defRPr/>
            </a:pPr>
            <a:endParaRPr lang="en-US"/>
          </a:p>
        </p:txBody>
      </p:sp>
      <p:sp>
        <p:nvSpPr>
          <p:cNvPr id="8" name="Rectangle 41"/>
          <p:cNvSpPr>
            <a:spLocks noGrp="1" noChangeArrowheads="1"/>
          </p:cNvSpPr>
          <p:nvPr>
            <p:ph type="ftr" sz="quarter" idx="11"/>
          </p:nvPr>
        </p:nvSpPr>
        <p:spPr/>
        <p:txBody>
          <a:bodyPr/>
          <a:lstStyle>
            <a:lvl1pPr>
              <a:defRPr/>
            </a:lvl1pPr>
          </a:lstStyle>
          <a:p>
            <a:pPr>
              <a:defRPr/>
            </a:pPr>
            <a:r>
              <a:rPr lang="en-US"/>
              <a:t>Copyright © 2013 Pearson Education, Inc. publishing as Prentice Hall</a:t>
            </a:r>
          </a:p>
        </p:txBody>
      </p:sp>
      <p:sp>
        <p:nvSpPr>
          <p:cNvPr id="9" name="Rectangle 42"/>
          <p:cNvSpPr>
            <a:spLocks noGrp="1" noChangeArrowheads="1"/>
          </p:cNvSpPr>
          <p:nvPr>
            <p:ph type="sldNum" sz="quarter" idx="12"/>
          </p:nvPr>
        </p:nvSpPr>
        <p:spPr/>
        <p:txBody>
          <a:bodyPr/>
          <a:lstStyle>
            <a:lvl1pPr>
              <a:defRPr smtClean="0"/>
            </a:lvl1pPr>
          </a:lstStyle>
          <a:p>
            <a:pPr>
              <a:defRPr/>
            </a:pPr>
            <a:fld id="{0543EAAB-E65A-4C83-843D-D4C6D6AE36CA}" type="slidenum">
              <a:rPr lang="en-US"/>
              <a:pPr>
                <a:defRPr/>
              </a:pPr>
              <a:t>‹#›</a:t>
            </a:fld>
            <a:endParaRPr lang="en-US"/>
          </a:p>
        </p:txBody>
      </p:sp>
    </p:spTree>
    <p:extLst>
      <p:ext uri="{BB962C8B-B14F-4D97-AF65-F5344CB8AC3E}">
        <p14:creationId xmlns:p14="http://schemas.microsoft.com/office/powerpoint/2010/main" val="2842157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0"/>
          <p:cNvSpPr>
            <a:spLocks noGrp="1" noChangeArrowheads="1"/>
          </p:cNvSpPr>
          <p:nvPr>
            <p:ph type="dt" sz="half" idx="10"/>
          </p:nvPr>
        </p:nvSpPr>
        <p:spPr/>
        <p:txBody>
          <a:bodyPr/>
          <a:lstStyle>
            <a:lvl1pPr>
              <a:defRPr smtClean="0"/>
            </a:lvl1pPr>
          </a:lstStyle>
          <a:p>
            <a:pPr>
              <a:defRPr/>
            </a:pPr>
            <a:endParaRPr lang="en-US"/>
          </a:p>
        </p:txBody>
      </p:sp>
      <p:sp>
        <p:nvSpPr>
          <p:cNvPr id="4" name="Rectangle 41"/>
          <p:cNvSpPr>
            <a:spLocks noGrp="1" noChangeArrowheads="1"/>
          </p:cNvSpPr>
          <p:nvPr>
            <p:ph type="ftr" sz="quarter" idx="11"/>
          </p:nvPr>
        </p:nvSpPr>
        <p:spPr/>
        <p:txBody>
          <a:bodyPr/>
          <a:lstStyle>
            <a:lvl1pPr>
              <a:defRPr/>
            </a:lvl1pPr>
          </a:lstStyle>
          <a:p>
            <a:pPr>
              <a:defRPr/>
            </a:pPr>
            <a:r>
              <a:rPr lang="en-US"/>
              <a:t>Copyright © 2013 Pearson Education, Inc. publishing as Prentice Hall</a:t>
            </a:r>
          </a:p>
        </p:txBody>
      </p:sp>
      <p:sp>
        <p:nvSpPr>
          <p:cNvPr id="5" name="Rectangle 42"/>
          <p:cNvSpPr>
            <a:spLocks noGrp="1" noChangeArrowheads="1"/>
          </p:cNvSpPr>
          <p:nvPr>
            <p:ph type="sldNum" sz="quarter" idx="12"/>
          </p:nvPr>
        </p:nvSpPr>
        <p:spPr/>
        <p:txBody>
          <a:bodyPr/>
          <a:lstStyle>
            <a:lvl1pPr>
              <a:defRPr smtClean="0"/>
            </a:lvl1pPr>
          </a:lstStyle>
          <a:p>
            <a:pPr>
              <a:defRPr/>
            </a:pPr>
            <a:fld id="{AB318E52-4A88-4415-B19C-295690978824}" type="slidenum">
              <a:rPr lang="en-US"/>
              <a:pPr>
                <a:defRPr/>
              </a:pPr>
              <a:t>‹#›</a:t>
            </a:fld>
            <a:endParaRPr lang="en-US"/>
          </a:p>
        </p:txBody>
      </p:sp>
    </p:spTree>
    <p:extLst>
      <p:ext uri="{BB962C8B-B14F-4D97-AF65-F5344CB8AC3E}">
        <p14:creationId xmlns:p14="http://schemas.microsoft.com/office/powerpoint/2010/main" val="2319004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p:txBody>
          <a:bodyPr/>
          <a:lstStyle>
            <a:lvl1pPr>
              <a:defRPr smtClean="0"/>
            </a:lvl1pPr>
          </a:lstStyle>
          <a:p>
            <a:pPr>
              <a:defRPr/>
            </a:pPr>
            <a:endParaRPr lang="en-US"/>
          </a:p>
        </p:txBody>
      </p:sp>
      <p:sp>
        <p:nvSpPr>
          <p:cNvPr id="3" name="Rectangle 41"/>
          <p:cNvSpPr>
            <a:spLocks noGrp="1" noChangeArrowheads="1"/>
          </p:cNvSpPr>
          <p:nvPr>
            <p:ph type="ftr" sz="quarter" idx="11"/>
          </p:nvPr>
        </p:nvSpPr>
        <p:spPr/>
        <p:txBody>
          <a:bodyPr/>
          <a:lstStyle>
            <a:lvl1pPr>
              <a:defRPr/>
            </a:lvl1pPr>
          </a:lstStyle>
          <a:p>
            <a:pPr>
              <a:defRPr/>
            </a:pPr>
            <a:r>
              <a:rPr lang="en-US"/>
              <a:t>Copyright © 2013 Pearson Education, Inc. publishing as Prentice Hall</a:t>
            </a:r>
          </a:p>
        </p:txBody>
      </p:sp>
      <p:sp>
        <p:nvSpPr>
          <p:cNvPr id="4" name="Rectangle 42"/>
          <p:cNvSpPr>
            <a:spLocks noGrp="1" noChangeArrowheads="1"/>
          </p:cNvSpPr>
          <p:nvPr>
            <p:ph type="sldNum" sz="quarter" idx="12"/>
          </p:nvPr>
        </p:nvSpPr>
        <p:spPr/>
        <p:txBody>
          <a:bodyPr/>
          <a:lstStyle>
            <a:lvl1pPr>
              <a:defRPr smtClean="0"/>
            </a:lvl1pPr>
          </a:lstStyle>
          <a:p>
            <a:pPr>
              <a:defRPr/>
            </a:pPr>
            <a:r>
              <a:rPr lang="en-US"/>
              <a:t>9-</a:t>
            </a:r>
            <a:fld id="{4796EB2C-1259-4449-B1CC-C30E13F4D80D}" type="slidenum">
              <a:rPr lang="en-US"/>
              <a:pPr>
                <a:defRPr/>
              </a:pPr>
              <a:t>‹#›</a:t>
            </a:fld>
            <a:endParaRPr lang="en-US"/>
          </a:p>
        </p:txBody>
      </p:sp>
    </p:spTree>
    <p:extLst>
      <p:ext uri="{BB962C8B-B14F-4D97-AF65-F5344CB8AC3E}">
        <p14:creationId xmlns:p14="http://schemas.microsoft.com/office/powerpoint/2010/main" val="406080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0"/>
          <p:cNvSpPr>
            <a:spLocks noGrp="1" noChangeArrowheads="1"/>
          </p:cNvSpPr>
          <p:nvPr>
            <p:ph type="dt" sz="half" idx="10"/>
          </p:nvPr>
        </p:nvSpPr>
        <p:spPr/>
        <p:txBody>
          <a:bodyPr/>
          <a:lstStyle>
            <a:lvl1pPr>
              <a:defRPr smtClean="0"/>
            </a:lvl1pPr>
          </a:lstStyle>
          <a:p>
            <a:pPr>
              <a:defRPr/>
            </a:pPr>
            <a:endParaRPr lang="en-US"/>
          </a:p>
        </p:txBody>
      </p:sp>
      <p:sp>
        <p:nvSpPr>
          <p:cNvPr id="6" name="Rectangle 41"/>
          <p:cNvSpPr>
            <a:spLocks noGrp="1" noChangeArrowheads="1"/>
          </p:cNvSpPr>
          <p:nvPr>
            <p:ph type="ftr" sz="quarter" idx="11"/>
          </p:nvPr>
        </p:nvSpPr>
        <p:spPr/>
        <p:txBody>
          <a:bodyPr/>
          <a:lstStyle>
            <a:lvl1pPr>
              <a:defRPr/>
            </a:lvl1pPr>
          </a:lstStyle>
          <a:p>
            <a:pPr>
              <a:defRPr/>
            </a:pPr>
            <a:r>
              <a:rPr lang="en-US"/>
              <a:t>Copyright © 2013 Pearson Education, Inc. publishing as Prentice Hall</a:t>
            </a:r>
          </a:p>
        </p:txBody>
      </p:sp>
      <p:sp>
        <p:nvSpPr>
          <p:cNvPr id="7" name="Rectangle 42"/>
          <p:cNvSpPr>
            <a:spLocks noGrp="1" noChangeArrowheads="1"/>
          </p:cNvSpPr>
          <p:nvPr>
            <p:ph type="sldNum" sz="quarter" idx="12"/>
          </p:nvPr>
        </p:nvSpPr>
        <p:spPr/>
        <p:txBody>
          <a:bodyPr/>
          <a:lstStyle>
            <a:lvl1pPr>
              <a:defRPr smtClean="0"/>
            </a:lvl1pPr>
          </a:lstStyle>
          <a:p>
            <a:pPr>
              <a:defRPr/>
            </a:pPr>
            <a:fld id="{F8613A7F-936A-4C35-8524-D9EB2F476E95}" type="slidenum">
              <a:rPr lang="en-US"/>
              <a:pPr>
                <a:defRPr/>
              </a:pPr>
              <a:t>‹#›</a:t>
            </a:fld>
            <a:endParaRPr lang="en-US"/>
          </a:p>
        </p:txBody>
      </p:sp>
    </p:spTree>
    <p:extLst>
      <p:ext uri="{BB962C8B-B14F-4D97-AF65-F5344CB8AC3E}">
        <p14:creationId xmlns:p14="http://schemas.microsoft.com/office/powerpoint/2010/main" val="1904241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0"/>
          <p:cNvSpPr>
            <a:spLocks noGrp="1" noChangeArrowheads="1"/>
          </p:cNvSpPr>
          <p:nvPr>
            <p:ph type="dt" sz="half" idx="10"/>
          </p:nvPr>
        </p:nvSpPr>
        <p:spPr/>
        <p:txBody>
          <a:bodyPr/>
          <a:lstStyle>
            <a:lvl1pPr>
              <a:defRPr smtClean="0"/>
            </a:lvl1pPr>
          </a:lstStyle>
          <a:p>
            <a:pPr>
              <a:defRPr/>
            </a:pPr>
            <a:endParaRPr lang="en-US"/>
          </a:p>
        </p:txBody>
      </p:sp>
      <p:sp>
        <p:nvSpPr>
          <p:cNvPr id="6" name="Rectangle 41"/>
          <p:cNvSpPr>
            <a:spLocks noGrp="1" noChangeArrowheads="1"/>
          </p:cNvSpPr>
          <p:nvPr>
            <p:ph type="ftr" sz="quarter" idx="11"/>
          </p:nvPr>
        </p:nvSpPr>
        <p:spPr/>
        <p:txBody>
          <a:bodyPr/>
          <a:lstStyle>
            <a:lvl1pPr>
              <a:defRPr/>
            </a:lvl1pPr>
          </a:lstStyle>
          <a:p>
            <a:pPr>
              <a:defRPr/>
            </a:pPr>
            <a:r>
              <a:rPr lang="en-US"/>
              <a:t>Copyright © 2013 Pearson Education, Inc. publishing as Prentice Hall</a:t>
            </a:r>
          </a:p>
        </p:txBody>
      </p:sp>
      <p:sp>
        <p:nvSpPr>
          <p:cNvPr id="7" name="Rectangle 42"/>
          <p:cNvSpPr>
            <a:spLocks noGrp="1" noChangeArrowheads="1"/>
          </p:cNvSpPr>
          <p:nvPr>
            <p:ph type="sldNum" sz="quarter" idx="12"/>
          </p:nvPr>
        </p:nvSpPr>
        <p:spPr/>
        <p:txBody>
          <a:bodyPr/>
          <a:lstStyle>
            <a:lvl1pPr>
              <a:defRPr smtClean="0"/>
            </a:lvl1pPr>
          </a:lstStyle>
          <a:p>
            <a:pPr>
              <a:defRPr/>
            </a:pPr>
            <a:fld id="{449DBD11-B673-4912-AA28-7363B85AE0D2}" type="slidenum">
              <a:rPr lang="en-US"/>
              <a:pPr>
                <a:defRPr/>
              </a:pPr>
              <a:t>‹#›</a:t>
            </a:fld>
            <a:endParaRPr lang="en-US"/>
          </a:p>
        </p:txBody>
      </p:sp>
    </p:spTree>
    <p:extLst>
      <p:ext uri="{BB962C8B-B14F-4D97-AF65-F5344CB8AC3E}">
        <p14:creationId xmlns:p14="http://schemas.microsoft.com/office/powerpoint/2010/main" val="1633428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2850"/>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71683"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p:spPr>
          <p:txBody>
            <a:bodyPr/>
            <a:lstStyle/>
            <a:p>
              <a:pPr>
                <a:defRPr/>
              </a:pPr>
              <a:endParaRPr lang="en-US"/>
            </a:p>
          </p:txBody>
        </p:sp>
        <p:sp>
          <p:nvSpPr>
            <p:cNvPr id="71684"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p:spPr>
          <p:txBody>
            <a:bodyPr/>
            <a:lstStyle/>
            <a:p>
              <a:pPr>
                <a:defRPr/>
              </a:pPr>
              <a:endParaRPr lang="en-US"/>
            </a:p>
          </p:txBody>
        </p:sp>
        <p:sp>
          <p:nvSpPr>
            <p:cNvPr id="71685"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p:spPr>
          <p:txBody>
            <a:bodyPr/>
            <a:lstStyle/>
            <a:p>
              <a:pPr>
                <a:defRPr/>
              </a:pPr>
              <a:endParaRPr lang="en-US"/>
            </a:p>
          </p:txBody>
        </p:sp>
        <p:grpSp>
          <p:nvGrpSpPr>
            <p:cNvPr id="1036" name="Group 6"/>
            <p:cNvGrpSpPr>
              <a:grpSpLocks/>
            </p:cNvGrpSpPr>
            <p:nvPr/>
          </p:nvGrpSpPr>
          <p:grpSpPr bwMode="auto">
            <a:xfrm>
              <a:off x="288" y="0"/>
              <a:ext cx="5098" cy="4316"/>
              <a:chOff x="288" y="0"/>
              <a:chExt cx="5098" cy="4316"/>
            </a:xfrm>
          </p:grpSpPr>
          <p:sp>
            <p:nvSpPr>
              <p:cNvPr id="71687"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71688"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71689"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71690"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71691"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71692"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71693"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71694"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71695"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71696"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71697"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71698"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71699"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grpSp>
        <p:sp>
          <p:nvSpPr>
            <p:cNvPr id="71700"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p:spPr>
          <p:txBody>
            <a:bodyPr/>
            <a:lstStyle/>
            <a:p>
              <a:pPr>
                <a:defRPr/>
              </a:pPr>
              <a:endParaRPr lang="en-US"/>
            </a:p>
          </p:txBody>
        </p:sp>
        <p:sp>
          <p:nvSpPr>
            <p:cNvPr id="71701"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p:spPr>
          <p:txBody>
            <a:bodyPr/>
            <a:lstStyle/>
            <a:p>
              <a:pPr>
                <a:defRPr/>
              </a:pPr>
              <a:endParaRPr lang="en-US"/>
            </a:p>
          </p:txBody>
        </p:sp>
        <p:sp>
          <p:nvSpPr>
            <p:cNvPr id="71702"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p:spPr>
          <p:txBody>
            <a:bodyPr/>
            <a:lstStyle/>
            <a:p>
              <a:pPr>
                <a:defRPr/>
              </a:pPr>
              <a:endParaRPr lang="en-US"/>
            </a:p>
          </p:txBody>
        </p:sp>
        <p:sp>
          <p:nvSpPr>
            <p:cNvPr id="1040" name="Freeform 23"/>
            <p:cNvSpPr>
              <a:spLocks/>
            </p:cNvSpPr>
            <p:nvPr/>
          </p:nvSpPr>
          <p:spPr bwMode="hidden">
            <a:xfrm>
              <a:off x="5041" y="0"/>
              <a:ext cx="719" cy="845"/>
            </a:xfrm>
            <a:custGeom>
              <a:avLst/>
              <a:gdLst>
                <a:gd name="T0" fmla="*/ 725 w 717"/>
                <a:gd name="T1" fmla="*/ 845 h 845"/>
                <a:gd name="T2" fmla="*/ 725 w 717"/>
                <a:gd name="T3" fmla="*/ 821 h 845"/>
                <a:gd name="T4" fmla="*/ 582 w 717"/>
                <a:gd name="T5" fmla="*/ 605 h 845"/>
                <a:gd name="T6" fmla="*/ 410 w 717"/>
                <a:gd name="T7" fmla="*/ 396 h 845"/>
                <a:gd name="T8" fmla="*/ 225 w 717"/>
                <a:gd name="T9" fmla="*/ 192 h 845"/>
                <a:gd name="T10" fmla="*/ 17 w 717"/>
                <a:gd name="T11" fmla="*/ 0 h 845"/>
                <a:gd name="T12" fmla="*/ 0 w 717"/>
                <a:gd name="T13" fmla="*/ 0 h 845"/>
                <a:gd name="T14" fmla="*/ 213 w 717"/>
                <a:gd name="T15" fmla="*/ 198 h 845"/>
                <a:gd name="T16" fmla="*/ 404 w 717"/>
                <a:gd name="T17" fmla="*/ 408 h 845"/>
                <a:gd name="T18" fmla="*/ 576 w 717"/>
                <a:gd name="T19" fmla="*/ 623 h 845"/>
                <a:gd name="T20" fmla="*/ 725 w 717"/>
                <a:gd name="T21" fmla="*/ 845 h 845"/>
                <a:gd name="T22" fmla="*/ 725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w="9525">
              <a:noFill/>
              <a:round/>
              <a:headEnd/>
              <a:tailEnd/>
            </a:ln>
          </p:spPr>
          <p:txBody>
            <a:bodyPr/>
            <a:lstStyle/>
            <a:p>
              <a:pPr>
                <a:defRPr/>
              </a:pPr>
              <a:endParaRPr lang="en-US"/>
            </a:p>
          </p:txBody>
        </p:sp>
        <p:sp>
          <p:nvSpPr>
            <p:cNvPr id="1041" name="Freeform 24"/>
            <p:cNvSpPr>
              <a:spLocks/>
            </p:cNvSpPr>
            <p:nvPr/>
          </p:nvSpPr>
          <p:spPr bwMode="hidden">
            <a:xfrm>
              <a:off x="5352" y="0"/>
              <a:ext cx="408" cy="414"/>
            </a:xfrm>
            <a:custGeom>
              <a:avLst/>
              <a:gdLst>
                <a:gd name="T0" fmla="*/ 411 w 407"/>
                <a:gd name="T1" fmla="*/ 414 h 414"/>
                <a:gd name="T2" fmla="*/ 411 w 407"/>
                <a:gd name="T3" fmla="*/ 396 h 414"/>
                <a:gd name="T4" fmla="*/ 226 w 407"/>
                <a:gd name="T5" fmla="*/ 192 h 414"/>
                <a:gd name="T6" fmla="*/ 12 w 407"/>
                <a:gd name="T7" fmla="*/ 0 h 414"/>
                <a:gd name="T8" fmla="*/ 0 w 407"/>
                <a:gd name="T9" fmla="*/ 0 h 414"/>
                <a:gd name="T10" fmla="*/ 108 w 407"/>
                <a:gd name="T11" fmla="*/ 102 h 414"/>
                <a:gd name="T12" fmla="*/ 220 w 407"/>
                <a:gd name="T13" fmla="*/ 204 h 414"/>
                <a:gd name="T14" fmla="*/ 411 w 407"/>
                <a:gd name="T15" fmla="*/ 414 h 414"/>
                <a:gd name="T16" fmla="*/ 411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w="9525">
              <a:noFill/>
              <a:round/>
              <a:headEnd/>
              <a:tailEnd/>
            </a:ln>
          </p:spPr>
          <p:txBody>
            <a:bodyPr/>
            <a:lstStyle/>
            <a:p>
              <a:pPr>
                <a:defRPr/>
              </a:pPr>
              <a:endParaRPr lang="en-US"/>
            </a:p>
          </p:txBody>
        </p:sp>
        <p:sp>
          <p:nvSpPr>
            <p:cNvPr id="71705"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p:spPr>
          <p:txBody>
            <a:bodyPr/>
            <a:lstStyle/>
            <a:p>
              <a:pPr>
                <a:defRPr/>
              </a:pPr>
              <a:endParaRPr lang="en-US"/>
            </a:p>
          </p:txBody>
        </p:sp>
        <p:sp>
          <p:nvSpPr>
            <p:cNvPr id="1043" name="Freeform 26"/>
            <p:cNvSpPr>
              <a:spLocks/>
            </p:cNvSpPr>
            <p:nvPr/>
          </p:nvSpPr>
          <p:spPr bwMode="hidden">
            <a:xfrm>
              <a:off x="6" y="0"/>
              <a:ext cx="588" cy="599"/>
            </a:xfrm>
            <a:custGeom>
              <a:avLst/>
              <a:gdLst>
                <a:gd name="T0" fmla="*/ 594 w 586"/>
                <a:gd name="T1" fmla="*/ 0 h 599"/>
                <a:gd name="T2" fmla="*/ 576 w 586"/>
                <a:gd name="T3" fmla="*/ 0 h 599"/>
                <a:gd name="T4" fmla="*/ 411 w 586"/>
                <a:gd name="T5" fmla="*/ 132 h 599"/>
                <a:gd name="T6" fmla="*/ 261 w 586"/>
                <a:gd name="T7" fmla="*/ 270 h 599"/>
                <a:gd name="T8" fmla="*/ 120 w 586"/>
                <a:gd name="T9" fmla="*/ 420 h 599"/>
                <a:gd name="T10" fmla="*/ 0 w 586"/>
                <a:gd name="T11" fmla="*/ 575 h 599"/>
                <a:gd name="T12" fmla="*/ 0 w 586"/>
                <a:gd name="T13" fmla="*/ 599 h 599"/>
                <a:gd name="T14" fmla="*/ 120 w 586"/>
                <a:gd name="T15" fmla="*/ 432 h 599"/>
                <a:gd name="T16" fmla="*/ 261 w 586"/>
                <a:gd name="T17" fmla="*/ 282 h 599"/>
                <a:gd name="T18" fmla="*/ 417 w 586"/>
                <a:gd name="T19" fmla="*/ 138 h 599"/>
                <a:gd name="T20" fmla="*/ 594 w 586"/>
                <a:gd name="T21" fmla="*/ 0 h 599"/>
                <a:gd name="T22" fmla="*/ 594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w="9525">
              <a:noFill/>
              <a:round/>
              <a:headEnd/>
              <a:tailEnd/>
            </a:ln>
          </p:spPr>
          <p:txBody>
            <a:bodyPr/>
            <a:lstStyle/>
            <a:p>
              <a:pPr>
                <a:defRPr/>
              </a:pPr>
              <a:endParaRPr lang="en-US"/>
            </a:p>
          </p:txBody>
        </p:sp>
        <p:sp>
          <p:nvSpPr>
            <p:cNvPr id="1044" name="Freeform 27"/>
            <p:cNvSpPr>
              <a:spLocks/>
            </p:cNvSpPr>
            <p:nvPr/>
          </p:nvSpPr>
          <p:spPr bwMode="hidden">
            <a:xfrm>
              <a:off x="6" y="0"/>
              <a:ext cx="270" cy="252"/>
            </a:xfrm>
            <a:custGeom>
              <a:avLst/>
              <a:gdLst>
                <a:gd name="T0" fmla="*/ 273 w 269"/>
                <a:gd name="T1" fmla="*/ 0 h 252"/>
                <a:gd name="T2" fmla="*/ 255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3 w 269"/>
                <a:gd name="T15" fmla="*/ 0 h 252"/>
                <a:gd name="T16" fmla="*/ 273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w="9525">
              <a:noFill/>
              <a:round/>
              <a:headEnd/>
              <a:tailEnd/>
            </a:ln>
          </p:spPr>
          <p:txBody>
            <a:bodyPr/>
            <a:lstStyle/>
            <a:p>
              <a:pPr>
                <a:defRPr/>
              </a:pPr>
              <a:endParaRPr lang="en-US"/>
            </a:p>
          </p:txBody>
        </p:sp>
        <p:sp>
          <p:nvSpPr>
            <p:cNvPr id="1045" name="Line 28"/>
            <p:cNvSpPr>
              <a:spLocks noChangeShapeType="1"/>
            </p:cNvSpPr>
            <p:nvPr/>
          </p:nvSpPr>
          <p:spPr bwMode="hidden">
            <a:xfrm>
              <a:off x="1" y="2749"/>
              <a:ext cx="5758" cy="0"/>
            </a:xfrm>
            <a:prstGeom prst="line">
              <a:avLst/>
            </a:prstGeom>
            <a:noFill/>
            <a:ln w="15875">
              <a:solidFill>
                <a:schemeClr val="bg1"/>
              </a:solidFill>
              <a:round/>
              <a:headEnd/>
              <a:tailEnd/>
            </a:ln>
          </p:spPr>
          <p:txBody>
            <a:bodyPr/>
            <a:lstStyle/>
            <a:p>
              <a:pPr>
                <a:defRPr/>
              </a:pPr>
              <a:endParaRPr lang="en-US"/>
            </a:p>
          </p:txBody>
        </p:sp>
        <p:sp>
          <p:nvSpPr>
            <p:cNvPr id="1046" name="Line 29"/>
            <p:cNvSpPr>
              <a:spLocks noChangeShapeType="1"/>
            </p:cNvSpPr>
            <p:nvPr/>
          </p:nvSpPr>
          <p:spPr bwMode="hidden">
            <a:xfrm>
              <a:off x="1" y="2356"/>
              <a:ext cx="5758" cy="0"/>
            </a:xfrm>
            <a:prstGeom prst="line">
              <a:avLst/>
            </a:prstGeom>
            <a:noFill/>
            <a:ln w="15875">
              <a:solidFill>
                <a:schemeClr val="bg1"/>
              </a:solidFill>
              <a:round/>
              <a:headEnd/>
              <a:tailEnd/>
            </a:ln>
          </p:spPr>
          <p:txBody>
            <a:bodyPr/>
            <a:lstStyle/>
            <a:p>
              <a:pPr>
                <a:defRPr/>
              </a:pPr>
              <a:endParaRPr lang="en-US"/>
            </a:p>
          </p:txBody>
        </p:sp>
        <p:sp>
          <p:nvSpPr>
            <p:cNvPr id="1047" name="Line 30"/>
            <p:cNvSpPr>
              <a:spLocks noChangeShapeType="1"/>
            </p:cNvSpPr>
            <p:nvPr/>
          </p:nvSpPr>
          <p:spPr bwMode="hidden">
            <a:xfrm>
              <a:off x="1" y="3142"/>
              <a:ext cx="5758" cy="0"/>
            </a:xfrm>
            <a:prstGeom prst="line">
              <a:avLst/>
            </a:prstGeom>
            <a:noFill/>
            <a:ln w="15875">
              <a:solidFill>
                <a:schemeClr val="bg2"/>
              </a:solidFill>
              <a:round/>
              <a:headEnd/>
              <a:tailEnd/>
            </a:ln>
          </p:spPr>
          <p:txBody>
            <a:bodyPr/>
            <a:lstStyle/>
            <a:p>
              <a:pPr>
                <a:defRPr/>
              </a:pPr>
              <a:endParaRPr lang="en-US"/>
            </a:p>
          </p:txBody>
        </p:sp>
        <p:grpSp>
          <p:nvGrpSpPr>
            <p:cNvPr id="1048" name="Group 31"/>
            <p:cNvGrpSpPr>
              <a:grpSpLocks/>
            </p:cNvGrpSpPr>
            <p:nvPr/>
          </p:nvGrpSpPr>
          <p:grpSpPr bwMode="auto">
            <a:xfrm>
              <a:off x="1" y="392"/>
              <a:ext cx="5758" cy="1571"/>
              <a:chOff x="1" y="392"/>
              <a:chExt cx="5758" cy="1571"/>
            </a:xfrm>
          </p:grpSpPr>
          <p:sp>
            <p:nvSpPr>
              <p:cNvPr id="1051" name="Line 32"/>
              <p:cNvSpPr>
                <a:spLocks noChangeShapeType="1"/>
              </p:cNvSpPr>
              <p:nvPr userDrawn="1"/>
            </p:nvSpPr>
            <p:spPr bwMode="hidden">
              <a:xfrm>
                <a:off x="1" y="784"/>
                <a:ext cx="5758" cy="0"/>
              </a:xfrm>
              <a:prstGeom prst="line">
                <a:avLst/>
              </a:prstGeom>
              <a:noFill/>
              <a:ln w="15875">
                <a:solidFill>
                  <a:schemeClr val="bg1"/>
                </a:solidFill>
                <a:round/>
                <a:headEnd/>
                <a:tailEnd/>
              </a:ln>
            </p:spPr>
            <p:txBody>
              <a:bodyPr/>
              <a:lstStyle/>
              <a:p>
                <a:pPr>
                  <a:defRPr/>
                </a:pPr>
                <a:endParaRPr lang="en-US"/>
              </a:p>
            </p:txBody>
          </p:sp>
          <p:sp>
            <p:nvSpPr>
              <p:cNvPr id="1052" name="Line 33"/>
              <p:cNvSpPr>
                <a:spLocks noChangeShapeType="1"/>
              </p:cNvSpPr>
              <p:nvPr userDrawn="1"/>
            </p:nvSpPr>
            <p:spPr bwMode="hidden">
              <a:xfrm>
                <a:off x="1" y="1963"/>
                <a:ext cx="5758" cy="0"/>
              </a:xfrm>
              <a:prstGeom prst="line">
                <a:avLst/>
              </a:prstGeom>
              <a:noFill/>
              <a:ln w="15875">
                <a:solidFill>
                  <a:schemeClr val="bg1"/>
                </a:solidFill>
                <a:round/>
                <a:headEnd/>
                <a:tailEnd/>
              </a:ln>
            </p:spPr>
            <p:txBody>
              <a:bodyPr/>
              <a:lstStyle/>
              <a:p>
                <a:pPr>
                  <a:defRPr/>
                </a:pPr>
                <a:endParaRPr lang="en-US"/>
              </a:p>
            </p:txBody>
          </p:sp>
          <p:sp>
            <p:nvSpPr>
              <p:cNvPr id="1053" name="Line 34"/>
              <p:cNvSpPr>
                <a:spLocks noChangeShapeType="1"/>
              </p:cNvSpPr>
              <p:nvPr userDrawn="1"/>
            </p:nvSpPr>
            <p:spPr bwMode="hidden">
              <a:xfrm>
                <a:off x="1" y="1570"/>
                <a:ext cx="5758" cy="0"/>
              </a:xfrm>
              <a:prstGeom prst="line">
                <a:avLst/>
              </a:prstGeom>
              <a:noFill/>
              <a:ln w="15875">
                <a:solidFill>
                  <a:schemeClr val="bg1"/>
                </a:solidFill>
                <a:round/>
                <a:headEnd/>
                <a:tailEnd/>
              </a:ln>
            </p:spPr>
            <p:txBody>
              <a:bodyPr/>
              <a:lstStyle/>
              <a:p>
                <a:pPr>
                  <a:defRPr/>
                </a:pPr>
                <a:endParaRPr lang="en-US"/>
              </a:p>
            </p:txBody>
          </p:sp>
          <p:sp>
            <p:nvSpPr>
              <p:cNvPr id="1054" name="Line 35"/>
              <p:cNvSpPr>
                <a:spLocks noChangeShapeType="1"/>
              </p:cNvSpPr>
              <p:nvPr userDrawn="1"/>
            </p:nvSpPr>
            <p:spPr bwMode="hidden">
              <a:xfrm>
                <a:off x="1" y="1177"/>
                <a:ext cx="5758" cy="0"/>
              </a:xfrm>
              <a:prstGeom prst="line">
                <a:avLst/>
              </a:prstGeom>
              <a:noFill/>
              <a:ln w="15875">
                <a:solidFill>
                  <a:schemeClr val="bg1"/>
                </a:solidFill>
                <a:round/>
                <a:headEnd/>
                <a:tailEnd/>
              </a:ln>
            </p:spPr>
            <p:txBody>
              <a:bodyPr/>
              <a:lstStyle/>
              <a:p>
                <a:pPr>
                  <a:defRPr/>
                </a:pPr>
                <a:endParaRPr lang="en-US"/>
              </a:p>
            </p:txBody>
          </p:sp>
          <p:sp>
            <p:nvSpPr>
              <p:cNvPr id="1055" name="Line 36"/>
              <p:cNvSpPr>
                <a:spLocks noChangeShapeType="1"/>
              </p:cNvSpPr>
              <p:nvPr userDrawn="1"/>
            </p:nvSpPr>
            <p:spPr bwMode="hidden">
              <a:xfrm>
                <a:off x="1" y="392"/>
                <a:ext cx="5758" cy="0"/>
              </a:xfrm>
              <a:prstGeom prst="line">
                <a:avLst/>
              </a:prstGeom>
              <a:noFill/>
              <a:ln w="15875">
                <a:solidFill>
                  <a:schemeClr val="bg1"/>
                </a:solidFill>
                <a:round/>
                <a:headEnd/>
                <a:tailEnd/>
              </a:ln>
            </p:spPr>
            <p:txBody>
              <a:bodyPr/>
              <a:lstStyle/>
              <a:p>
                <a:pPr>
                  <a:defRPr/>
                </a:pPr>
                <a:endParaRPr lang="en-US"/>
              </a:p>
            </p:txBody>
          </p:sp>
        </p:grpSp>
        <p:sp>
          <p:nvSpPr>
            <p:cNvPr id="1049" name="Line 37"/>
            <p:cNvSpPr>
              <a:spLocks noChangeShapeType="1"/>
            </p:cNvSpPr>
            <p:nvPr/>
          </p:nvSpPr>
          <p:spPr bwMode="hidden">
            <a:xfrm>
              <a:off x="1" y="3928"/>
              <a:ext cx="5758" cy="0"/>
            </a:xfrm>
            <a:prstGeom prst="line">
              <a:avLst/>
            </a:prstGeom>
            <a:noFill/>
            <a:ln w="15875">
              <a:solidFill>
                <a:schemeClr val="bg2"/>
              </a:solidFill>
              <a:round/>
              <a:headEnd/>
              <a:tailEnd/>
            </a:ln>
          </p:spPr>
          <p:txBody>
            <a:bodyPr/>
            <a:lstStyle/>
            <a:p>
              <a:pPr>
                <a:defRPr/>
              </a:pPr>
              <a:endParaRPr lang="en-US"/>
            </a:p>
          </p:txBody>
        </p:sp>
        <p:sp>
          <p:nvSpPr>
            <p:cNvPr id="1050" name="Line 38"/>
            <p:cNvSpPr>
              <a:spLocks noChangeShapeType="1"/>
            </p:cNvSpPr>
            <p:nvPr/>
          </p:nvSpPr>
          <p:spPr bwMode="hidden">
            <a:xfrm>
              <a:off x="1" y="3535"/>
              <a:ext cx="5758" cy="0"/>
            </a:xfrm>
            <a:prstGeom prst="line">
              <a:avLst/>
            </a:prstGeom>
            <a:noFill/>
            <a:ln w="15875">
              <a:solidFill>
                <a:schemeClr val="bg2"/>
              </a:solidFill>
              <a:round/>
              <a:headEnd/>
              <a:tailEnd/>
            </a:ln>
          </p:spPr>
          <p:txBody>
            <a:bodyPr/>
            <a:lstStyle/>
            <a:p>
              <a:pPr>
                <a:defRPr/>
              </a:pPr>
              <a:endParaRPr lang="en-US"/>
            </a:p>
          </p:txBody>
        </p:sp>
      </p:grpSp>
      <p:sp>
        <p:nvSpPr>
          <p:cNvPr id="71719" name="Rectangle 39"/>
          <p:cNvSpPr>
            <a:spLocks noGrp="1" noChangeArrowheads="1"/>
          </p:cNvSpPr>
          <p:nvPr>
            <p:ph type="title"/>
          </p:nvPr>
        </p:nvSpPr>
        <p:spPr bwMode="auto">
          <a:xfrm>
            <a:off x="457200" y="277813"/>
            <a:ext cx="8229600" cy="1139825"/>
          </a:xfrm>
          <a:prstGeom prst="rect">
            <a:avLst/>
          </a:prstGeom>
          <a:noFill/>
          <a:ln>
            <a:noFill/>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71720" name="Rectangle 40"/>
          <p:cNvSpPr>
            <a:spLocks noGrp="1" noChangeArrowheads="1"/>
          </p:cNvSpPr>
          <p:nvPr>
            <p:ph type="dt" sz="half" idx="2"/>
          </p:nvPr>
        </p:nvSpPr>
        <p:spPr bwMode="auto">
          <a:xfrm>
            <a:off x="457200" y="6243638"/>
            <a:ext cx="2133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000" smtClean="0">
                <a:effectLst>
                  <a:outerShdw blurRad="38100" dist="38100" dir="2700000" algn="tl">
                    <a:srgbClr val="000000"/>
                  </a:outerShdw>
                </a:effectLst>
              </a:defRPr>
            </a:lvl1pPr>
          </a:lstStyle>
          <a:p>
            <a:pPr>
              <a:defRPr/>
            </a:pPr>
            <a:endParaRPr lang="en-US"/>
          </a:p>
        </p:txBody>
      </p:sp>
      <p:sp>
        <p:nvSpPr>
          <p:cNvPr id="71721" name="Rectangle 41"/>
          <p:cNvSpPr>
            <a:spLocks noGrp="1" noChangeArrowheads="1"/>
          </p:cNvSpPr>
          <p:nvPr>
            <p:ph type="ftr" sz="quarter" idx="3"/>
          </p:nvPr>
        </p:nvSpPr>
        <p:spPr bwMode="auto">
          <a:xfrm>
            <a:off x="2133600" y="6248400"/>
            <a:ext cx="47244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pPr>
              <a:defRPr/>
            </a:pPr>
            <a:r>
              <a:rPr lang="en-US"/>
              <a:t>Copyright © 2013 Pearson Education, Inc. publishing as Prentice Hall</a:t>
            </a:r>
          </a:p>
        </p:txBody>
      </p:sp>
      <p:sp>
        <p:nvSpPr>
          <p:cNvPr id="71722" name="Rectangle 42"/>
          <p:cNvSpPr>
            <a:spLocks noGrp="1" noChangeArrowheads="1"/>
          </p:cNvSpPr>
          <p:nvPr>
            <p:ph type="sldNum" sz="quarter" idx="4"/>
          </p:nvPr>
        </p:nvSpPr>
        <p:spPr bwMode="auto">
          <a:xfrm>
            <a:off x="6553200" y="6243638"/>
            <a:ext cx="2133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00000"/>
                  </a:outerShdw>
                </a:effectLst>
              </a:defRPr>
            </a:lvl1pPr>
          </a:lstStyle>
          <a:p>
            <a:pPr>
              <a:defRPr/>
            </a:pPr>
            <a:r>
              <a:rPr lang="en-US"/>
              <a:t>9-</a:t>
            </a:r>
            <a:fld id="{8A578681-C251-46AC-B753-052C5F870DC3}" type="slidenum">
              <a:rPr lang="en-US"/>
              <a:pPr>
                <a:defRPr/>
              </a:pPr>
              <a:t>‹#›</a:t>
            </a:fld>
            <a:endParaRPr lang="en-US"/>
          </a:p>
        </p:txBody>
      </p:sp>
      <p:sp>
        <p:nvSpPr>
          <p:cNvPr id="71723" name="Rectangle 43"/>
          <p:cNvSpPr>
            <a:spLocks noGrp="1" noChangeArrowheads="1"/>
          </p:cNvSpPr>
          <p:nvPr>
            <p:ph type="body" idx="1"/>
          </p:nvPr>
        </p:nvSpPr>
        <p:spPr bwMode="auto">
          <a:xfrm>
            <a:off x="457200" y="1600200"/>
            <a:ext cx="8229600" cy="4530725"/>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2" name="Rectangle 44"/>
          <p:cNvSpPr>
            <a:spLocks noChangeArrowheads="1"/>
          </p:cNvSpPr>
          <p:nvPr userDrawn="1"/>
        </p:nvSpPr>
        <p:spPr bwMode="auto">
          <a:xfrm>
            <a:off x="3962400" y="6650038"/>
            <a:ext cx="1236663" cy="207962"/>
          </a:xfrm>
          <a:prstGeom prst="rect">
            <a:avLst/>
          </a:prstGeom>
          <a:noFill/>
          <a:ln w="12700">
            <a:noFill/>
            <a:miter lim="800000"/>
            <a:headEnd/>
            <a:tailEnd/>
          </a:ln>
        </p:spPr>
        <p:txBody>
          <a:bodyPr/>
          <a:lstStyle/>
          <a:p>
            <a:pPr algn="ctr" eaLnBrk="1" hangingPunct="1">
              <a:lnSpc>
                <a:spcPct val="75000"/>
              </a:lnSpc>
              <a:defRPr/>
            </a:pPr>
            <a:r>
              <a:rPr lang="en-US" sz="1200" b="1">
                <a:latin typeface="Arial Narrow" charset="0"/>
              </a:rPr>
              <a:t>9-</a:t>
            </a:r>
            <a:fld id="{C76CA861-9351-4433-B619-A0BB72C9524D}" type="slidenum">
              <a:rPr lang="en-US" sz="1200" b="1">
                <a:latin typeface="Arial Narrow" charset="0"/>
              </a:rPr>
              <a:pPr algn="ctr" eaLnBrk="1" hangingPunct="1">
                <a:lnSpc>
                  <a:spcPct val="75000"/>
                </a:lnSpc>
                <a:defRPr/>
              </a:pPr>
              <a:t>‹#›</a:t>
            </a:fld>
            <a:endParaRPr lang="en-US" sz="1200" b="1">
              <a:latin typeface="Arial Narrow" charset="0"/>
            </a:endParaRPr>
          </a:p>
        </p:txBody>
      </p:sp>
    </p:spTree>
  </p:cSld>
  <p:clrMap bg1="dk2" tx1="lt1" bg2="dk1" tx2="lt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 id="2147483837" r:id="rId12"/>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iterate type="wd">
                                    <p:tmPct val="100000"/>
                                  </p:iterate>
                                  <p:childTnLst>
                                    <p:set>
                                      <p:cBhvr>
                                        <p:cTn id="6" dur="1" fill="hold">
                                          <p:stCondLst>
                                            <p:cond delay="0"/>
                                          </p:stCondLst>
                                        </p:cTn>
                                        <p:tgtEl>
                                          <p:spTgt spid="71719">
                                            <p:txEl>
                                              <p:pRg st="0" end="0"/>
                                            </p:txEl>
                                          </p:spTgt>
                                        </p:tgtEl>
                                        <p:attrNameLst>
                                          <p:attrName>style.visibility</p:attrName>
                                        </p:attrNameLst>
                                      </p:cBhvr>
                                      <p:to>
                                        <p:strVal val="visible"/>
                                      </p:to>
                                    </p:set>
                                    <p:animEffect transition="in" filter="wipe(left)">
                                      <p:cBhvr>
                                        <p:cTn id="7" dur="300"/>
                                        <p:tgtEl>
                                          <p:spTgt spid="717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9" grpId="0" build="p" autoUpdateAnimBg="0" advAuto="0"/>
    </p:bldLst>
  </p:timing>
  <p:hf hd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charset="-128"/>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128"/>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128"/>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128"/>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128"/>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charset="2"/>
        <a:buChar char="n"/>
        <a:defRPr sz="3200">
          <a:solidFill>
            <a:schemeClr val="tx1"/>
          </a:solidFill>
          <a:effectLst>
            <a:outerShdw blurRad="38100" dist="38100" dir="2700000" algn="tl">
              <a:srgbClr val="000000"/>
            </a:outerShdw>
          </a:effectLst>
          <a:latin typeface="+mn-lt"/>
          <a:ea typeface="ＭＳ Ｐゴシック" charset="-128"/>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ea typeface="ＭＳ Ｐゴシック" charset="-128"/>
        </a:defRPr>
      </a:lvl2pPr>
      <a:lvl3pPr marL="1143000" indent="-228600" algn="l" rtl="0" eaLnBrk="0" fontAlgn="base" hangingPunct="0">
        <a:spcBef>
          <a:spcPct val="20000"/>
        </a:spcBef>
        <a:spcAft>
          <a:spcPct val="0"/>
        </a:spcAft>
        <a:buClr>
          <a:schemeClr val="accent2"/>
        </a:buClr>
        <a:buSzPct val="60000"/>
        <a:buFont typeface="Wingdings" charset="2"/>
        <a:buChar char="n"/>
        <a:defRPr sz="2400">
          <a:solidFill>
            <a:schemeClr val="tx1"/>
          </a:solidFill>
          <a:effectLst>
            <a:outerShdw blurRad="38100" dist="38100" dir="2700000" algn="tl">
              <a:srgbClr val="000000"/>
            </a:outerShdw>
          </a:effectLst>
          <a:latin typeface="+mn-lt"/>
          <a:ea typeface="ＭＳ Ｐゴシック" charset="-128"/>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ea typeface="ＭＳ Ｐゴシック" charset="-128"/>
        </a:defRPr>
      </a:lvl4pPr>
      <a:lvl5pPr marL="2057400" indent="-228600" algn="l" rtl="0" eaLnBrk="0" fontAlgn="base" hangingPunct="0">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forbes.com/sites/work-in-progress/2012/06/26/how-to-give-four-generations-feedback/#f36a0c27bd08"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www.coursera.org/learn/design-coaching-strategy/lecture/cQsZB/coaching-difficult-employees"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cid:3287383400_2177562"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www.coursera.org/learn/design-coaching-strategy/lecture/HnnGN/establishing-a-coaching-cultur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838200" y="1219200"/>
            <a:ext cx="7315200" cy="2971800"/>
          </a:xfrm>
        </p:spPr>
        <p:txBody>
          <a:bodyPr/>
          <a:lstStyle/>
          <a:p>
            <a:pPr eaLnBrk="1" hangingPunct="1">
              <a:lnSpc>
                <a:spcPct val="150000"/>
              </a:lnSpc>
              <a:defRPr/>
            </a:pPr>
            <a:br>
              <a:rPr lang="en-US" dirty="0"/>
            </a:br>
            <a:r>
              <a:rPr lang="en-US" dirty="0"/>
              <a:t>Chapter 9</a:t>
            </a:r>
            <a:br>
              <a:rPr lang="en-US" dirty="0"/>
            </a:br>
            <a:r>
              <a:rPr lang="en-US" dirty="0">
                <a:solidFill>
                  <a:schemeClr val="tx1"/>
                </a:solidFill>
              </a:rPr>
              <a:t>Performance Management Leadership</a:t>
            </a:r>
            <a:br>
              <a:rPr lang="en-US" dirty="0">
                <a:solidFill>
                  <a:srgbClr val="FF0000"/>
                </a:solidFill>
              </a:rPr>
            </a:br>
            <a:endParaRPr lang="en-US" dirty="0">
              <a:solidFill>
                <a:srgbClr val="FF0000"/>
              </a:solidFill>
            </a:endParaRPr>
          </a:p>
        </p:txBody>
      </p:sp>
      <p:sp>
        <p:nvSpPr>
          <p:cNvPr id="3" name="Slide Number Placeholder 2"/>
          <p:cNvSpPr>
            <a:spLocks noGrp="1"/>
          </p:cNvSpPr>
          <p:nvPr>
            <p:ph type="sldNum" sz="quarter" idx="12"/>
          </p:nvPr>
        </p:nvSpPr>
        <p:spPr/>
        <p:txBody>
          <a:bodyPr/>
          <a:lstStyle/>
          <a:p>
            <a:pPr>
              <a:defRPr/>
            </a:pPr>
            <a:r>
              <a:rPr lang="en-US"/>
              <a:t>9-</a:t>
            </a:r>
            <a:fld id="{A320FBDB-0B0E-4C50-ACC6-EBF907962C35}" type="slidenum">
              <a:rPr lang="en-US"/>
              <a:pPr>
                <a:defRPr/>
              </a:pPr>
              <a:t>1</a:t>
            </a:fld>
            <a:endParaRPr lang="en-US"/>
          </a:p>
        </p:txBody>
      </p:sp>
      <p:sp>
        <p:nvSpPr>
          <p:cNvPr id="5"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23" name="Rectangle 23"/>
          <p:cNvSpPr>
            <a:spLocks noGrp="1" noChangeArrowheads="1"/>
          </p:cNvSpPr>
          <p:nvPr>
            <p:ph type="title" idx="4294967295"/>
          </p:nvPr>
        </p:nvSpPr>
        <p:spPr>
          <a:xfrm>
            <a:off x="609600" y="304800"/>
            <a:ext cx="5977468" cy="569913"/>
          </a:xfrm>
        </p:spPr>
        <p:txBody>
          <a:bodyPr/>
          <a:lstStyle/>
          <a:p>
            <a:pPr eaLnBrk="1" hangingPunct="1">
              <a:defRPr/>
            </a:pPr>
            <a:r>
              <a:rPr lang="en-US" dirty="0">
                <a:solidFill>
                  <a:schemeClr val="tx1"/>
                </a:solidFill>
              </a:rPr>
              <a:t>Company Spotlight</a:t>
            </a:r>
          </a:p>
        </p:txBody>
      </p:sp>
      <p:sp>
        <p:nvSpPr>
          <p:cNvPr id="3" name="Slide Number Placeholder 2"/>
          <p:cNvSpPr>
            <a:spLocks noGrp="1"/>
          </p:cNvSpPr>
          <p:nvPr>
            <p:ph type="sldNum" sz="quarter" idx="12"/>
          </p:nvPr>
        </p:nvSpPr>
        <p:spPr>
          <a:xfrm>
            <a:off x="6858000" y="6324600"/>
            <a:ext cx="2133600" cy="457200"/>
          </a:xfrm>
        </p:spPr>
        <p:txBody>
          <a:bodyPr/>
          <a:lstStyle/>
          <a:p>
            <a:pPr>
              <a:defRPr/>
            </a:pPr>
            <a:r>
              <a:rPr lang="en-US"/>
              <a:t>9-</a:t>
            </a:r>
            <a:fld id="{3B55A6F8-15D8-4355-8A91-A7AEAEDAD033}" type="slidenum">
              <a:rPr lang="en-US"/>
              <a:pPr>
                <a:defRPr/>
              </a:pPr>
              <a:t>10</a:t>
            </a:fld>
            <a:endParaRPr lang="en-US"/>
          </a:p>
        </p:txBody>
      </p:sp>
      <p:sp>
        <p:nvSpPr>
          <p:cNvPr id="17" name="Footer Placeholder 1"/>
          <p:cNvSpPr>
            <a:spLocks noGrp="1"/>
          </p:cNvSpPr>
          <p:nvPr>
            <p:ph type="ftr" sz="quarter" idx="11"/>
          </p:nvPr>
        </p:nvSpPr>
        <p:spPr>
          <a:xfrm>
            <a:off x="2286000" y="6432331"/>
            <a:ext cx="4649787" cy="457200"/>
          </a:xfrm>
        </p:spPr>
        <p:txBody>
          <a:bodyPr/>
          <a:lstStyle/>
          <a:p>
            <a:pPr>
              <a:defRPr/>
            </a:pPr>
            <a:r>
              <a:rPr lang="en-US" dirty="0"/>
              <a:t>Copyright © 2019 Chicago Business Press</a:t>
            </a:r>
          </a:p>
        </p:txBody>
      </p:sp>
      <p:sp>
        <p:nvSpPr>
          <p:cNvPr id="6" name="Rectangle 3"/>
          <p:cNvSpPr txBox="1">
            <a:spLocks noChangeArrowheads="1"/>
          </p:cNvSpPr>
          <p:nvPr/>
        </p:nvSpPr>
        <p:spPr>
          <a:xfrm>
            <a:off x="176632" y="1371600"/>
            <a:ext cx="8678333" cy="4648200"/>
          </a:xfrm>
          <a:prstGeom prst="rect">
            <a:avLst/>
          </a:prstGeom>
        </p:spPr>
        <p:txBody>
          <a:bodyPr/>
          <a:lstStyle>
            <a:lvl1pPr marL="342900" indent="-342900" algn="l" rtl="0" eaLnBrk="0" fontAlgn="base" hangingPunct="0">
              <a:spcBef>
                <a:spcPct val="20000"/>
              </a:spcBef>
              <a:spcAft>
                <a:spcPct val="0"/>
              </a:spcAft>
              <a:buClr>
                <a:schemeClr val="hlink"/>
              </a:buClr>
              <a:buSzPct val="60000"/>
              <a:buFont typeface="Wingdings" charset="2"/>
              <a:buChar char="n"/>
              <a:defRPr sz="3200">
                <a:solidFill>
                  <a:schemeClr val="tx1"/>
                </a:solidFill>
                <a:effectLst>
                  <a:outerShdw blurRad="38100" dist="38100" dir="2700000" algn="tl">
                    <a:srgbClr val="000000"/>
                  </a:outerShdw>
                </a:effectLst>
                <a:latin typeface="+mn-lt"/>
                <a:ea typeface="ＭＳ Ｐゴシック" charset="-128"/>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ea typeface="ＭＳ Ｐゴシック" charset="-128"/>
              </a:defRPr>
            </a:lvl2pPr>
            <a:lvl3pPr marL="1143000" indent="-228600" algn="l" rtl="0" eaLnBrk="0" fontAlgn="base" hangingPunct="0">
              <a:spcBef>
                <a:spcPct val="20000"/>
              </a:spcBef>
              <a:spcAft>
                <a:spcPct val="0"/>
              </a:spcAft>
              <a:buClr>
                <a:schemeClr val="accent2"/>
              </a:buClr>
              <a:buSzPct val="60000"/>
              <a:buFont typeface="Wingdings" charset="2"/>
              <a:buChar char="n"/>
              <a:defRPr sz="2400">
                <a:solidFill>
                  <a:schemeClr val="tx1"/>
                </a:solidFill>
                <a:effectLst>
                  <a:outerShdw blurRad="38100" dist="38100" dir="2700000" algn="tl">
                    <a:srgbClr val="000000"/>
                  </a:outerShdw>
                </a:effectLst>
                <a:latin typeface="+mn-lt"/>
                <a:ea typeface="ＭＳ Ｐゴシック" charset="-128"/>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ea typeface="ＭＳ Ｐゴシック" charset="-128"/>
              </a:defRPr>
            </a:lvl4pPr>
            <a:lvl5pPr marL="2057400" indent="-228600" algn="l" rtl="0" eaLnBrk="0" fontAlgn="base" hangingPunct="0">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eaLnBrk="1" hangingPunct="1">
              <a:spcBef>
                <a:spcPts val="600"/>
              </a:spcBef>
              <a:spcAft>
                <a:spcPts val="600"/>
              </a:spcAft>
              <a:defRPr/>
            </a:pPr>
            <a:r>
              <a:rPr lang="en-US" sz="2900" kern="0" dirty="0"/>
              <a:t>Becton, Dickinson, and Company values a coaching culture as an integral part of a performance management by managers</a:t>
            </a:r>
          </a:p>
          <a:p>
            <a:pPr eaLnBrk="1" hangingPunct="1">
              <a:spcBef>
                <a:spcPts val="600"/>
              </a:spcBef>
              <a:spcAft>
                <a:spcPts val="600"/>
              </a:spcAft>
              <a:defRPr/>
            </a:pPr>
            <a:r>
              <a:rPr lang="en-US" sz="2900" kern="0" dirty="0"/>
              <a:t>Three key steps:</a:t>
            </a:r>
          </a:p>
          <a:p>
            <a:pPr lvl="1" eaLnBrk="1" hangingPunct="1">
              <a:spcBef>
                <a:spcPts val="600"/>
              </a:spcBef>
              <a:spcAft>
                <a:spcPts val="600"/>
              </a:spcAft>
              <a:defRPr/>
            </a:pPr>
            <a:r>
              <a:rPr lang="en-US" sz="2600" kern="0" dirty="0"/>
              <a:t>Corporate leaders model coaching as a way to improve performance</a:t>
            </a:r>
          </a:p>
          <a:p>
            <a:pPr lvl="1" eaLnBrk="1" hangingPunct="1">
              <a:spcBef>
                <a:spcPts val="600"/>
              </a:spcBef>
              <a:spcAft>
                <a:spcPts val="600"/>
              </a:spcAft>
              <a:defRPr/>
            </a:pPr>
            <a:r>
              <a:rPr lang="en-US" sz="2600" kern="0" dirty="0"/>
              <a:t>Leaders at all levels are coached, and expected to coach the development of others</a:t>
            </a:r>
          </a:p>
          <a:p>
            <a:pPr lvl="1" eaLnBrk="1" hangingPunct="1">
              <a:spcBef>
                <a:spcPts val="600"/>
              </a:spcBef>
              <a:spcAft>
                <a:spcPts val="600"/>
              </a:spcAft>
              <a:defRPr/>
            </a:pPr>
            <a:r>
              <a:rPr lang="en-US" sz="2600" kern="0" dirty="0"/>
              <a:t>Coaching and development is one of the key responsibilities and deliverables for all leaders</a:t>
            </a:r>
          </a:p>
        </p:txBody>
      </p:sp>
      <p:pic>
        <p:nvPicPr>
          <p:cNvPr id="2050" name="Picture 2" descr="Image result for Becton, Dickinson, and Company logo"/>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7436" t="24718" r="16435" b="25512"/>
          <a:stretch/>
        </p:blipFill>
        <p:spPr bwMode="auto">
          <a:xfrm>
            <a:off x="6289419" y="36786"/>
            <a:ext cx="2854581" cy="11694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15361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iterate type="wd">
                                    <p:tmPct val="100000"/>
                                  </p:iterate>
                                  <p:childTnLst>
                                    <p:set>
                                      <p:cBhvr>
                                        <p:cTn id="6" dur="1" fill="hold">
                                          <p:stCondLst>
                                            <p:cond delay="0"/>
                                          </p:stCondLst>
                                        </p:cTn>
                                        <p:tgtEl>
                                          <p:spTgt spid="25623">
                                            <p:txEl>
                                              <p:pRg st="0" end="0"/>
                                            </p:txEl>
                                          </p:spTgt>
                                        </p:tgtEl>
                                        <p:attrNameLst>
                                          <p:attrName>style.visibility</p:attrName>
                                        </p:attrNameLst>
                                      </p:cBhvr>
                                      <p:to>
                                        <p:strVal val="visible"/>
                                      </p:to>
                                    </p:set>
                                    <p:animEffect transition="in" filter="wipe(left)">
                                      <p:cBhvr>
                                        <p:cTn id="7" dur="300"/>
                                        <p:tgtEl>
                                          <p:spTgt spid="256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23" grpId="0" build="p" autoUpdateAnimBg="0" advAuto="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7813"/>
            <a:ext cx="8229600" cy="949325"/>
          </a:xfrm>
        </p:spPr>
        <p:txBody>
          <a:bodyPr/>
          <a:lstStyle/>
          <a:p>
            <a:pPr eaLnBrk="1" hangingPunct="1">
              <a:defRPr/>
            </a:pPr>
            <a:r>
              <a:rPr lang="en-US" dirty="0"/>
              <a:t>Coaching Process:</a:t>
            </a:r>
            <a:br>
              <a:rPr lang="en-US" dirty="0"/>
            </a:br>
            <a:r>
              <a:rPr lang="en-US" sz="3200" dirty="0"/>
              <a:t>Steps Covered in Chapter 8</a:t>
            </a:r>
          </a:p>
        </p:txBody>
      </p:sp>
      <p:sp>
        <p:nvSpPr>
          <p:cNvPr id="26627" name="Rectangle 3"/>
          <p:cNvSpPr>
            <a:spLocks noGrp="1" noChangeArrowheads="1"/>
          </p:cNvSpPr>
          <p:nvPr>
            <p:ph type="body" idx="1"/>
          </p:nvPr>
        </p:nvSpPr>
        <p:spPr>
          <a:xfrm>
            <a:off x="304800" y="1600200"/>
            <a:ext cx="8118475" cy="3736975"/>
          </a:xfrm>
        </p:spPr>
        <p:txBody>
          <a:bodyPr/>
          <a:lstStyle/>
          <a:p>
            <a:pPr eaLnBrk="1" hangingPunct="1">
              <a:defRPr/>
            </a:pPr>
            <a:r>
              <a:rPr lang="en-US" sz="3600" dirty="0"/>
              <a:t>Set developmental goals</a:t>
            </a:r>
          </a:p>
          <a:p>
            <a:pPr eaLnBrk="1" hangingPunct="1">
              <a:defRPr/>
            </a:pPr>
            <a:r>
              <a:rPr lang="en-US" sz="3600" dirty="0"/>
              <a:t>Identify developmental activities and needed resources to implement developmental goals</a:t>
            </a:r>
          </a:p>
          <a:p>
            <a:pPr eaLnBrk="1" hangingPunct="1">
              <a:defRPr/>
            </a:pPr>
            <a:r>
              <a:rPr lang="en-US" sz="3600" dirty="0"/>
              <a:t>Implement developmental activities</a:t>
            </a:r>
          </a:p>
        </p:txBody>
      </p:sp>
      <p:sp>
        <p:nvSpPr>
          <p:cNvPr id="3" name="Slide Number Placeholder 2"/>
          <p:cNvSpPr>
            <a:spLocks noGrp="1"/>
          </p:cNvSpPr>
          <p:nvPr>
            <p:ph type="sldNum" sz="quarter" idx="12"/>
          </p:nvPr>
        </p:nvSpPr>
        <p:spPr/>
        <p:txBody>
          <a:bodyPr/>
          <a:lstStyle/>
          <a:p>
            <a:pPr>
              <a:defRPr/>
            </a:pPr>
            <a:r>
              <a:rPr lang="en-US"/>
              <a:t>9-</a:t>
            </a:r>
            <a:fld id="{4252A0D3-961C-49B6-8579-DC9A0185CDA1}" type="slidenum">
              <a:rPr lang="en-US"/>
              <a:pPr>
                <a:defRPr/>
              </a:pPr>
              <a:t>11</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7813"/>
            <a:ext cx="8229600" cy="949325"/>
          </a:xfrm>
        </p:spPr>
        <p:txBody>
          <a:bodyPr/>
          <a:lstStyle/>
          <a:p>
            <a:pPr eaLnBrk="1" hangingPunct="1">
              <a:defRPr/>
            </a:pPr>
            <a:r>
              <a:rPr lang="en-US" dirty="0"/>
              <a:t>Coaching Process: </a:t>
            </a:r>
            <a:br>
              <a:rPr lang="en-US" dirty="0"/>
            </a:br>
            <a:r>
              <a:rPr lang="en-US" sz="3200" dirty="0"/>
              <a:t>Overview of Remaining Steps</a:t>
            </a:r>
          </a:p>
        </p:txBody>
      </p:sp>
      <p:sp>
        <p:nvSpPr>
          <p:cNvPr id="13315" name="Rectangle 3"/>
          <p:cNvSpPr>
            <a:spLocks noGrp="1" noChangeArrowheads="1"/>
          </p:cNvSpPr>
          <p:nvPr>
            <p:ph type="body" idx="1"/>
          </p:nvPr>
        </p:nvSpPr>
        <p:spPr>
          <a:xfrm>
            <a:off x="304800" y="1600200"/>
            <a:ext cx="8534400" cy="3736975"/>
          </a:xfrm>
        </p:spPr>
        <p:txBody>
          <a:bodyPr/>
          <a:lstStyle/>
          <a:p>
            <a:pPr eaLnBrk="1" hangingPunct="1">
              <a:defRPr/>
            </a:pPr>
            <a:r>
              <a:rPr lang="en-US" sz="3600" dirty="0"/>
              <a:t>Observe and document developmental behavior and results</a:t>
            </a:r>
          </a:p>
          <a:p>
            <a:pPr marL="0" indent="0" eaLnBrk="1" hangingPunct="1">
              <a:buNone/>
              <a:defRPr/>
            </a:pPr>
            <a:endParaRPr lang="en-US" sz="2400" dirty="0"/>
          </a:p>
          <a:p>
            <a:pPr eaLnBrk="1" hangingPunct="1">
              <a:defRPr/>
            </a:pPr>
            <a:r>
              <a:rPr lang="en-US" sz="3600" dirty="0"/>
              <a:t>Give feedback</a:t>
            </a:r>
          </a:p>
          <a:p>
            <a:pPr lvl="1" eaLnBrk="1" hangingPunct="1">
              <a:defRPr/>
            </a:pPr>
            <a:r>
              <a:rPr lang="en-US" sz="3200" dirty="0"/>
              <a:t>Praise</a:t>
            </a:r>
          </a:p>
          <a:p>
            <a:pPr lvl="1" eaLnBrk="1" hangingPunct="1">
              <a:defRPr/>
            </a:pPr>
            <a:r>
              <a:rPr lang="en-US" sz="3200" dirty="0"/>
              <a:t>Negative feedback</a:t>
            </a:r>
          </a:p>
        </p:txBody>
      </p:sp>
      <p:sp>
        <p:nvSpPr>
          <p:cNvPr id="3" name="Slide Number Placeholder 2"/>
          <p:cNvSpPr>
            <a:spLocks noGrp="1"/>
          </p:cNvSpPr>
          <p:nvPr>
            <p:ph type="sldNum" sz="quarter" idx="12"/>
          </p:nvPr>
        </p:nvSpPr>
        <p:spPr/>
        <p:txBody>
          <a:bodyPr/>
          <a:lstStyle/>
          <a:p>
            <a:pPr>
              <a:defRPr/>
            </a:pPr>
            <a:r>
              <a:rPr lang="en-US"/>
              <a:t>9-</a:t>
            </a:r>
            <a:fld id="{E5B8D5C2-6981-455D-BA70-FAE417AF8C17}" type="slidenum">
              <a:rPr lang="en-US"/>
              <a:pPr>
                <a:defRPr/>
              </a:pPr>
              <a:t>12</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7813"/>
            <a:ext cx="8229600" cy="949325"/>
          </a:xfrm>
        </p:spPr>
        <p:txBody>
          <a:bodyPr/>
          <a:lstStyle/>
          <a:p>
            <a:pPr eaLnBrk="1" hangingPunct="1">
              <a:defRPr/>
            </a:pPr>
            <a:r>
              <a:rPr lang="en-US" sz="3600" dirty="0"/>
              <a:t>Observe and Document Developmental Behavior and Results</a:t>
            </a:r>
          </a:p>
        </p:txBody>
      </p:sp>
      <p:sp>
        <p:nvSpPr>
          <p:cNvPr id="14339" name="Rectangle 3"/>
          <p:cNvSpPr>
            <a:spLocks noGrp="1" noChangeArrowheads="1"/>
          </p:cNvSpPr>
          <p:nvPr>
            <p:ph type="body" idx="1"/>
          </p:nvPr>
        </p:nvSpPr>
        <p:spPr>
          <a:xfrm>
            <a:off x="609600" y="1676400"/>
            <a:ext cx="5562600" cy="3355975"/>
          </a:xfrm>
        </p:spPr>
        <p:txBody>
          <a:bodyPr/>
          <a:lstStyle/>
          <a:p>
            <a:pPr eaLnBrk="1" hangingPunct="1">
              <a:buFont typeface="Wingdings" charset="2"/>
              <a:buNone/>
              <a:defRPr/>
            </a:pPr>
            <a:r>
              <a:rPr lang="en-US" sz="3600" dirty="0"/>
              <a:t>Constraints:</a:t>
            </a:r>
          </a:p>
          <a:p>
            <a:pPr eaLnBrk="1" hangingPunct="1">
              <a:defRPr/>
            </a:pPr>
            <a:r>
              <a:rPr lang="en-US" dirty="0"/>
              <a:t>Time</a:t>
            </a:r>
          </a:p>
          <a:p>
            <a:pPr eaLnBrk="1" hangingPunct="1">
              <a:defRPr/>
            </a:pPr>
            <a:r>
              <a:rPr lang="en-US" dirty="0"/>
              <a:t>Situation</a:t>
            </a:r>
          </a:p>
          <a:p>
            <a:pPr eaLnBrk="1" hangingPunct="1">
              <a:defRPr/>
            </a:pPr>
            <a:r>
              <a:rPr lang="en-US" dirty="0"/>
              <a:t>Activity</a:t>
            </a:r>
          </a:p>
        </p:txBody>
      </p:sp>
      <p:sp>
        <p:nvSpPr>
          <p:cNvPr id="3" name="Slide Number Placeholder 2"/>
          <p:cNvSpPr>
            <a:spLocks noGrp="1"/>
          </p:cNvSpPr>
          <p:nvPr>
            <p:ph type="sldNum" sz="quarter" idx="12"/>
          </p:nvPr>
        </p:nvSpPr>
        <p:spPr/>
        <p:txBody>
          <a:bodyPr/>
          <a:lstStyle/>
          <a:p>
            <a:pPr>
              <a:defRPr/>
            </a:pPr>
            <a:r>
              <a:rPr lang="en-US"/>
              <a:t>9-</a:t>
            </a:r>
            <a:fld id="{FFF8743F-7E55-45F6-903D-96E8B17BDF1A}" type="slidenum">
              <a:rPr lang="en-US"/>
              <a:pPr>
                <a:defRPr/>
              </a:pPr>
              <a:t>13</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23" name="Rectangle 23"/>
          <p:cNvSpPr>
            <a:spLocks noGrp="1" noChangeArrowheads="1"/>
          </p:cNvSpPr>
          <p:nvPr>
            <p:ph type="title" idx="4294967295"/>
          </p:nvPr>
        </p:nvSpPr>
        <p:spPr>
          <a:xfrm>
            <a:off x="609600" y="304800"/>
            <a:ext cx="5977468" cy="569913"/>
          </a:xfrm>
        </p:spPr>
        <p:txBody>
          <a:bodyPr/>
          <a:lstStyle/>
          <a:p>
            <a:pPr eaLnBrk="1" hangingPunct="1">
              <a:defRPr/>
            </a:pPr>
            <a:r>
              <a:rPr lang="en-US" dirty="0">
                <a:solidFill>
                  <a:schemeClr val="tx1"/>
                </a:solidFill>
              </a:rPr>
              <a:t>Company Spotlight</a:t>
            </a:r>
          </a:p>
        </p:txBody>
      </p:sp>
      <p:sp>
        <p:nvSpPr>
          <p:cNvPr id="3" name="Slide Number Placeholder 2"/>
          <p:cNvSpPr>
            <a:spLocks noGrp="1"/>
          </p:cNvSpPr>
          <p:nvPr>
            <p:ph type="sldNum" sz="quarter" idx="12"/>
          </p:nvPr>
        </p:nvSpPr>
        <p:spPr/>
        <p:txBody>
          <a:bodyPr/>
          <a:lstStyle/>
          <a:p>
            <a:pPr>
              <a:defRPr/>
            </a:pPr>
            <a:r>
              <a:rPr lang="en-US"/>
              <a:t>9-</a:t>
            </a:r>
            <a:fld id="{3B55A6F8-15D8-4355-8A91-A7AEAEDAD033}" type="slidenum">
              <a:rPr lang="en-US"/>
              <a:pPr>
                <a:defRPr/>
              </a:pPr>
              <a:t>14</a:t>
            </a:fld>
            <a:endParaRPr lang="en-US"/>
          </a:p>
        </p:txBody>
      </p:sp>
      <p:sp>
        <p:nvSpPr>
          <p:cNvPr id="17"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
        <p:nvSpPr>
          <p:cNvPr id="6" name="Rectangle 3"/>
          <p:cNvSpPr txBox="1">
            <a:spLocks noChangeArrowheads="1"/>
          </p:cNvSpPr>
          <p:nvPr/>
        </p:nvSpPr>
        <p:spPr>
          <a:xfrm>
            <a:off x="176632" y="1371600"/>
            <a:ext cx="8678333" cy="4648200"/>
          </a:xfrm>
          <a:prstGeom prst="rect">
            <a:avLst/>
          </a:prstGeom>
        </p:spPr>
        <p:txBody>
          <a:bodyPr/>
          <a:lstStyle>
            <a:lvl1pPr marL="342900" indent="-342900" algn="l" rtl="0" eaLnBrk="0" fontAlgn="base" hangingPunct="0">
              <a:spcBef>
                <a:spcPct val="20000"/>
              </a:spcBef>
              <a:spcAft>
                <a:spcPct val="0"/>
              </a:spcAft>
              <a:buClr>
                <a:schemeClr val="hlink"/>
              </a:buClr>
              <a:buSzPct val="60000"/>
              <a:buFont typeface="Wingdings" charset="2"/>
              <a:buChar char="n"/>
              <a:defRPr sz="3200">
                <a:solidFill>
                  <a:schemeClr val="tx1"/>
                </a:solidFill>
                <a:effectLst>
                  <a:outerShdw blurRad="38100" dist="38100" dir="2700000" algn="tl">
                    <a:srgbClr val="000000"/>
                  </a:outerShdw>
                </a:effectLst>
                <a:latin typeface="+mn-lt"/>
                <a:ea typeface="ＭＳ Ｐゴシック" charset="-128"/>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ea typeface="ＭＳ Ｐゴシック" charset="-128"/>
              </a:defRPr>
            </a:lvl2pPr>
            <a:lvl3pPr marL="1143000" indent="-228600" algn="l" rtl="0" eaLnBrk="0" fontAlgn="base" hangingPunct="0">
              <a:spcBef>
                <a:spcPct val="20000"/>
              </a:spcBef>
              <a:spcAft>
                <a:spcPct val="0"/>
              </a:spcAft>
              <a:buClr>
                <a:schemeClr val="accent2"/>
              </a:buClr>
              <a:buSzPct val="60000"/>
              <a:buFont typeface="Wingdings" charset="2"/>
              <a:buChar char="n"/>
              <a:defRPr sz="2400">
                <a:solidFill>
                  <a:schemeClr val="tx1"/>
                </a:solidFill>
                <a:effectLst>
                  <a:outerShdw blurRad="38100" dist="38100" dir="2700000" algn="tl">
                    <a:srgbClr val="000000"/>
                  </a:outerShdw>
                </a:effectLst>
                <a:latin typeface="+mn-lt"/>
                <a:ea typeface="ＭＳ Ｐゴシック" charset="-128"/>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ea typeface="ＭＳ Ｐゴシック" charset="-128"/>
              </a:defRPr>
            </a:lvl4pPr>
            <a:lvl5pPr marL="2057400" indent="-228600" algn="l" rtl="0" eaLnBrk="0" fontAlgn="base" hangingPunct="0">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eaLnBrk="1" hangingPunct="1">
              <a:spcBef>
                <a:spcPts val="0"/>
              </a:spcBef>
              <a:defRPr/>
            </a:pPr>
            <a:r>
              <a:rPr lang="en-US" sz="2900" kern="0" dirty="0"/>
              <a:t>Hallmark is using training to help managers become performance management leaders</a:t>
            </a:r>
          </a:p>
          <a:p>
            <a:pPr eaLnBrk="1" hangingPunct="1">
              <a:spcBef>
                <a:spcPts val="0"/>
              </a:spcBef>
              <a:defRPr/>
            </a:pPr>
            <a:r>
              <a:rPr lang="en-US" sz="2900" kern="0" dirty="0"/>
              <a:t>Used self-assessment, small group role-playing, and viewing video clips</a:t>
            </a:r>
          </a:p>
          <a:p>
            <a:pPr eaLnBrk="1" hangingPunct="1">
              <a:spcBef>
                <a:spcPts val="0"/>
              </a:spcBef>
              <a:defRPr/>
            </a:pPr>
            <a:r>
              <a:rPr lang="en-US" sz="2900" kern="0" dirty="0"/>
              <a:t>Focused on gaining the trust of employees as well as their involvement and ownership in business outcomes</a:t>
            </a:r>
          </a:p>
          <a:p>
            <a:pPr eaLnBrk="1" hangingPunct="1">
              <a:spcBef>
                <a:spcPts val="0"/>
              </a:spcBef>
              <a:defRPr/>
            </a:pPr>
            <a:r>
              <a:rPr lang="en-US" sz="2900" kern="0" dirty="0"/>
              <a:t>Follow-up resources were made available for managers to continue to improve their leadership competency</a:t>
            </a:r>
          </a:p>
        </p:txBody>
      </p:sp>
      <p:pic>
        <p:nvPicPr>
          <p:cNvPr id="1026" name="Picture 2" descr="Image result for hallmark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4668" y="152400"/>
            <a:ext cx="2709332" cy="10341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63310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iterate type="wd">
                                    <p:tmPct val="100000"/>
                                  </p:iterate>
                                  <p:childTnLst>
                                    <p:set>
                                      <p:cBhvr>
                                        <p:cTn id="6" dur="1" fill="hold">
                                          <p:stCondLst>
                                            <p:cond delay="0"/>
                                          </p:stCondLst>
                                        </p:cTn>
                                        <p:tgtEl>
                                          <p:spTgt spid="25623">
                                            <p:txEl>
                                              <p:pRg st="0" end="0"/>
                                            </p:txEl>
                                          </p:spTgt>
                                        </p:tgtEl>
                                        <p:attrNameLst>
                                          <p:attrName>style.visibility</p:attrName>
                                        </p:attrNameLst>
                                      </p:cBhvr>
                                      <p:to>
                                        <p:strVal val="visible"/>
                                      </p:to>
                                    </p:set>
                                    <p:animEffect transition="in" filter="wipe(left)">
                                      <p:cBhvr>
                                        <p:cTn id="7" dur="300"/>
                                        <p:tgtEl>
                                          <p:spTgt spid="256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23" grpId="0" build="p" autoUpdateAnimBg="0" advAuto="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77813"/>
            <a:ext cx="8229600" cy="569912"/>
          </a:xfrm>
        </p:spPr>
        <p:txBody>
          <a:bodyPr/>
          <a:lstStyle/>
          <a:p>
            <a:pPr eaLnBrk="1" hangingPunct="1">
              <a:defRPr/>
            </a:pPr>
            <a:r>
              <a:rPr lang="en-US" sz="3800" dirty="0"/>
              <a:t>Reasons to Document Performance</a:t>
            </a:r>
          </a:p>
        </p:txBody>
      </p:sp>
      <p:sp>
        <p:nvSpPr>
          <p:cNvPr id="28675" name="Rectangle 3"/>
          <p:cNvSpPr>
            <a:spLocks noGrp="1" noChangeArrowheads="1"/>
          </p:cNvSpPr>
          <p:nvPr>
            <p:ph type="body" idx="1"/>
          </p:nvPr>
        </p:nvSpPr>
        <p:spPr>
          <a:xfrm>
            <a:off x="838200" y="1371600"/>
            <a:ext cx="7239000" cy="3733800"/>
          </a:xfrm>
        </p:spPr>
        <p:txBody>
          <a:bodyPr/>
          <a:lstStyle/>
          <a:p>
            <a:pPr eaLnBrk="1" hangingPunct="1">
              <a:defRPr/>
            </a:pPr>
            <a:r>
              <a:rPr lang="en-US" dirty="0"/>
              <a:t>Minimize cognitive load</a:t>
            </a:r>
          </a:p>
          <a:p>
            <a:pPr eaLnBrk="1" hangingPunct="1">
              <a:defRPr/>
            </a:pPr>
            <a:r>
              <a:rPr lang="en-US" dirty="0"/>
              <a:t>Create trust</a:t>
            </a:r>
          </a:p>
          <a:p>
            <a:pPr eaLnBrk="1" hangingPunct="1">
              <a:defRPr/>
            </a:pPr>
            <a:r>
              <a:rPr lang="en-US" dirty="0"/>
              <a:t>Plan for the future</a:t>
            </a:r>
          </a:p>
          <a:p>
            <a:pPr eaLnBrk="1" hangingPunct="1">
              <a:defRPr/>
            </a:pPr>
            <a:r>
              <a:rPr lang="en-US" dirty="0"/>
              <a:t>Provide legal protection</a:t>
            </a:r>
          </a:p>
          <a:p>
            <a:pPr eaLnBrk="1" hangingPunct="1">
              <a:buClr>
                <a:schemeClr val="tx1"/>
              </a:buClr>
              <a:buFont typeface="Webdings" charset="2"/>
              <a:buChar char="~"/>
              <a:defRPr/>
            </a:pPr>
            <a:endParaRPr lang="en-US" sz="2000" i="1" dirty="0"/>
          </a:p>
        </p:txBody>
      </p:sp>
      <p:sp>
        <p:nvSpPr>
          <p:cNvPr id="3" name="Slide Number Placeholder 2"/>
          <p:cNvSpPr>
            <a:spLocks noGrp="1"/>
          </p:cNvSpPr>
          <p:nvPr>
            <p:ph type="sldNum" sz="quarter" idx="12"/>
          </p:nvPr>
        </p:nvSpPr>
        <p:spPr/>
        <p:txBody>
          <a:bodyPr/>
          <a:lstStyle/>
          <a:p>
            <a:pPr>
              <a:defRPr/>
            </a:pPr>
            <a:r>
              <a:rPr lang="en-US"/>
              <a:t>9-</a:t>
            </a:r>
            <a:fld id="{81E661C0-ED66-4562-85AC-1FDA6360085E}" type="slidenum">
              <a:rPr lang="en-US"/>
              <a:pPr>
                <a:defRPr/>
              </a:pPr>
              <a:t>15</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7813"/>
            <a:ext cx="8229600" cy="569912"/>
          </a:xfrm>
        </p:spPr>
        <p:txBody>
          <a:bodyPr/>
          <a:lstStyle/>
          <a:p>
            <a:pPr eaLnBrk="1" hangingPunct="1">
              <a:defRPr/>
            </a:pPr>
            <a:r>
              <a:rPr lang="en-US" sz="4000" dirty="0"/>
              <a:t>Best-Practices for Documentation</a:t>
            </a:r>
          </a:p>
        </p:txBody>
      </p:sp>
      <p:sp>
        <p:nvSpPr>
          <p:cNvPr id="3" name="Slide Number Placeholder 2"/>
          <p:cNvSpPr>
            <a:spLocks noGrp="1"/>
          </p:cNvSpPr>
          <p:nvPr>
            <p:ph type="sldNum" sz="quarter" idx="12"/>
          </p:nvPr>
        </p:nvSpPr>
        <p:spPr/>
        <p:txBody>
          <a:bodyPr/>
          <a:lstStyle/>
          <a:p>
            <a:pPr>
              <a:defRPr/>
            </a:pPr>
            <a:r>
              <a:rPr lang="en-US"/>
              <a:t>9-</a:t>
            </a:r>
            <a:fld id="{89E13F3F-099A-4364-9400-8D753C186182}" type="slidenum">
              <a:rPr lang="en-US"/>
              <a:pPr>
                <a:defRPr/>
              </a:pPr>
              <a:t>16</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pic>
        <p:nvPicPr>
          <p:cNvPr id="4" name="Picture 3"/>
          <p:cNvPicPr>
            <a:picLocks noChangeAspect="1"/>
          </p:cNvPicPr>
          <p:nvPr/>
        </p:nvPicPr>
        <p:blipFill>
          <a:blip r:embed="rId2"/>
          <a:stretch>
            <a:fillRect/>
          </a:stretch>
        </p:blipFill>
        <p:spPr>
          <a:xfrm>
            <a:off x="1193218" y="993925"/>
            <a:ext cx="6835350" cy="5120447"/>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77813"/>
            <a:ext cx="8229600" cy="569912"/>
          </a:xfrm>
        </p:spPr>
        <p:txBody>
          <a:bodyPr/>
          <a:lstStyle/>
          <a:p>
            <a:pPr eaLnBrk="1" hangingPunct="1">
              <a:defRPr/>
            </a:pPr>
            <a:r>
              <a:rPr lang="en-US" dirty="0"/>
              <a:t>Giving Feedback</a:t>
            </a:r>
          </a:p>
        </p:txBody>
      </p:sp>
      <p:sp>
        <p:nvSpPr>
          <p:cNvPr id="30723" name="Rectangle 3"/>
          <p:cNvSpPr>
            <a:spLocks noGrp="1" noChangeArrowheads="1"/>
          </p:cNvSpPr>
          <p:nvPr>
            <p:ph type="body" idx="1"/>
          </p:nvPr>
        </p:nvSpPr>
        <p:spPr>
          <a:xfrm>
            <a:off x="609600" y="1447800"/>
            <a:ext cx="7737475" cy="3733800"/>
          </a:xfrm>
        </p:spPr>
        <p:txBody>
          <a:bodyPr/>
          <a:lstStyle/>
          <a:p>
            <a:pPr eaLnBrk="1" hangingPunct="1">
              <a:defRPr/>
            </a:pPr>
            <a:r>
              <a:rPr lang="en-US" sz="3600" dirty="0"/>
              <a:t>Main purposes:</a:t>
            </a:r>
          </a:p>
          <a:p>
            <a:pPr lvl="1" eaLnBrk="1" hangingPunct="1">
              <a:defRPr/>
            </a:pPr>
            <a:r>
              <a:rPr lang="en-US" sz="3200" dirty="0"/>
              <a:t>Help build confidence</a:t>
            </a:r>
          </a:p>
          <a:p>
            <a:pPr lvl="1" eaLnBrk="1" hangingPunct="1">
              <a:defRPr/>
            </a:pPr>
            <a:r>
              <a:rPr lang="en-US" sz="3200" dirty="0"/>
              <a:t>Develop competence</a:t>
            </a:r>
          </a:p>
          <a:p>
            <a:pPr lvl="1" eaLnBrk="1" hangingPunct="1">
              <a:defRPr/>
            </a:pPr>
            <a:r>
              <a:rPr lang="en-US" sz="3200" dirty="0"/>
              <a:t>Enhances engagement</a:t>
            </a:r>
          </a:p>
        </p:txBody>
      </p:sp>
      <p:sp>
        <p:nvSpPr>
          <p:cNvPr id="3" name="Slide Number Placeholder 2"/>
          <p:cNvSpPr>
            <a:spLocks noGrp="1"/>
          </p:cNvSpPr>
          <p:nvPr>
            <p:ph type="sldNum" sz="quarter" idx="12"/>
          </p:nvPr>
        </p:nvSpPr>
        <p:spPr/>
        <p:txBody>
          <a:bodyPr/>
          <a:lstStyle/>
          <a:p>
            <a:pPr>
              <a:defRPr/>
            </a:pPr>
            <a:r>
              <a:rPr lang="en-US"/>
              <a:t>9-</a:t>
            </a:r>
            <a:fld id="{BCAF8C06-B529-40A7-A99A-99E6A087F31F}" type="slidenum">
              <a:rPr lang="en-US"/>
              <a:pPr>
                <a:defRPr/>
              </a:pPr>
              <a:t>17</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7813"/>
            <a:ext cx="8458200" cy="569912"/>
          </a:xfrm>
        </p:spPr>
        <p:txBody>
          <a:bodyPr/>
          <a:lstStyle/>
          <a:p>
            <a:pPr eaLnBrk="1" hangingPunct="1">
              <a:defRPr/>
            </a:pPr>
            <a:r>
              <a:rPr lang="en-US" sz="3600" dirty="0"/>
              <a:t>To Be Effective, Feedback Should Be…</a:t>
            </a:r>
          </a:p>
        </p:txBody>
      </p:sp>
      <p:sp>
        <p:nvSpPr>
          <p:cNvPr id="3" name="Slide Number Placeholder 2"/>
          <p:cNvSpPr>
            <a:spLocks noGrp="1"/>
          </p:cNvSpPr>
          <p:nvPr>
            <p:ph type="sldNum" sz="quarter" idx="12"/>
          </p:nvPr>
        </p:nvSpPr>
        <p:spPr/>
        <p:txBody>
          <a:bodyPr/>
          <a:lstStyle/>
          <a:p>
            <a:pPr>
              <a:defRPr/>
            </a:pPr>
            <a:r>
              <a:rPr lang="en-US"/>
              <a:t>9-</a:t>
            </a:r>
            <a:fld id="{7E31D51C-4170-4B46-8A78-8C4883206AAE}" type="slidenum">
              <a:rPr lang="en-US"/>
              <a:pPr>
                <a:defRPr/>
              </a:pPr>
              <a:t>18</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pic>
        <p:nvPicPr>
          <p:cNvPr id="5" name="Picture 4"/>
          <p:cNvPicPr>
            <a:picLocks noChangeAspect="1"/>
          </p:cNvPicPr>
          <p:nvPr/>
        </p:nvPicPr>
        <p:blipFill>
          <a:blip r:embed="rId2"/>
          <a:stretch>
            <a:fillRect/>
          </a:stretch>
        </p:blipFill>
        <p:spPr>
          <a:xfrm>
            <a:off x="2035440" y="957645"/>
            <a:ext cx="4802187" cy="5285993"/>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7813"/>
            <a:ext cx="8229600" cy="569912"/>
          </a:xfrm>
        </p:spPr>
        <p:txBody>
          <a:bodyPr/>
          <a:lstStyle/>
          <a:p>
            <a:pPr eaLnBrk="1" hangingPunct="1">
              <a:defRPr/>
            </a:pPr>
            <a:r>
              <a:rPr lang="en-US" sz="4000"/>
              <a:t>Guidelines for Giving Praise</a:t>
            </a:r>
          </a:p>
        </p:txBody>
      </p:sp>
      <p:sp>
        <p:nvSpPr>
          <p:cNvPr id="15363" name="Rectangle 3"/>
          <p:cNvSpPr>
            <a:spLocks noGrp="1" noChangeArrowheads="1"/>
          </p:cNvSpPr>
          <p:nvPr>
            <p:ph type="body" idx="1"/>
          </p:nvPr>
        </p:nvSpPr>
        <p:spPr>
          <a:xfrm>
            <a:off x="457200" y="1371600"/>
            <a:ext cx="8001000" cy="4267200"/>
          </a:xfrm>
        </p:spPr>
        <p:txBody>
          <a:bodyPr/>
          <a:lstStyle/>
          <a:p>
            <a:pPr eaLnBrk="1" hangingPunct="1">
              <a:defRPr/>
            </a:pPr>
            <a:r>
              <a:rPr lang="en-US" dirty="0"/>
              <a:t>Be sincere—only give praise when it is deserved</a:t>
            </a:r>
          </a:p>
          <a:p>
            <a:pPr eaLnBrk="1" hangingPunct="1">
              <a:defRPr/>
            </a:pPr>
            <a:r>
              <a:rPr lang="en-US" dirty="0"/>
              <a:t>Give praise about specific behaviors or results</a:t>
            </a:r>
          </a:p>
          <a:p>
            <a:pPr eaLnBrk="1" hangingPunct="1">
              <a:defRPr/>
            </a:pPr>
            <a:r>
              <a:rPr lang="en-US" dirty="0"/>
              <a:t>Take your time</a:t>
            </a:r>
          </a:p>
          <a:p>
            <a:pPr eaLnBrk="1" hangingPunct="1">
              <a:defRPr/>
            </a:pPr>
            <a:r>
              <a:rPr lang="en-US" dirty="0"/>
              <a:t>Be comfortable with act of praising</a:t>
            </a:r>
          </a:p>
          <a:p>
            <a:pPr eaLnBrk="1" hangingPunct="1">
              <a:defRPr/>
            </a:pPr>
            <a:r>
              <a:rPr lang="en-US" dirty="0"/>
              <a:t>Emphasize the positive</a:t>
            </a:r>
          </a:p>
          <a:p>
            <a:pPr eaLnBrk="1" hangingPunct="1">
              <a:buClr>
                <a:schemeClr val="tx1"/>
              </a:buClr>
              <a:buFont typeface="Webdings" charset="2"/>
              <a:buNone/>
              <a:defRPr/>
            </a:pPr>
            <a:endParaRPr lang="en-US" i="1" dirty="0"/>
          </a:p>
        </p:txBody>
      </p:sp>
      <p:sp>
        <p:nvSpPr>
          <p:cNvPr id="3" name="Slide Number Placeholder 2"/>
          <p:cNvSpPr>
            <a:spLocks noGrp="1"/>
          </p:cNvSpPr>
          <p:nvPr>
            <p:ph type="sldNum" sz="quarter" idx="12"/>
          </p:nvPr>
        </p:nvSpPr>
        <p:spPr/>
        <p:txBody>
          <a:bodyPr/>
          <a:lstStyle/>
          <a:p>
            <a:pPr>
              <a:defRPr/>
            </a:pPr>
            <a:r>
              <a:rPr lang="en-US"/>
              <a:t>9-</a:t>
            </a:r>
            <a:fld id="{C6E1B877-5F41-44E0-97A1-6346D39272E2}" type="slidenum">
              <a:rPr lang="en-US"/>
              <a:pPr>
                <a:defRPr/>
              </a:pPr>
              <a:t>19</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dirty="0"/>
              <a:t>Overview</a:t>
            </a:r>
          </a:p>
        </p:txBody>
      </p:sp>
      <p:sp>
        <p:nvSpPr>
          <p:cNvPr id="7171" name="Rectangle 3"/>
          <p:cNvSpPr>
            <a:spLocks noGrp="1" noChangeArrowheads="1"/>
          </p:cNvSpPr>
          <p:nvPr>
            <p:ph type="body" idx="1"/>
          </p:nvPr>
        </p:nvSpPr>
        <p:spPr>
          <a:xfrm>
            <a:off x="779462" y="1752601"/>
            <a:ext cx="7907338" cy="3429000"/>
          </a:xfrm>
        </p:spPr>
        <p:txBody>
          <a:bodyPr/>
          <a:lstStyle/>
          <a:p>
            <a:pPr eaLnBrk="1" hangingPunct="1">
              <a:defRPr/>
            </a:pPr>
            <a:r>
              <a:rPr lang="en-US" sz="3600" dirty="0"/>
              <a:t>Coaching</a:t>
            </a:r>
          </a:p>
          <a:p>
            <a:pPr eaLnBrk="1" hangingPunct="1">
              <a:defRPr/>
            </a:pPr>
            <a:r>
              <a:rPr lang="en-US" sz="3600" dirty="0"/>
              <a:t>Coaching Styles</a:t>
            </a:r>
          </a:p>
          <a:p>
            <a:pPr eaLnBrk="1" hangingPunct="1">
              <a:defRPr/>
            </a:pPr>
            <a:r>
              <a:rPr lang="en-US" sz="3600" dirty="0"/>
              <a:t>Coaching Process</a:t>
            </a:r>
          </a:p>
          <a:p>
            <a:pPr eaLnBrk="1" hangingPunct="1">
              <a:defRPr/>
            </a:pPr>
            <a:r>
              <a:rPr lang="en-US" sz="3600" dirty="0"/>
              <a:t>Coaching, Development, and Performance Review Meetings</a:t>
            </a:r>
          </a:p>
        </p:txBody>
      </p:sp>
      <p:sp>
        <p:nvSpPr>
          <p:cNvPr id="3" name="Slide Number Placeholder 2"/>
          <p:cNvSpPr>
            <a:spLocks noGrp="1"/>
          </p:cNvSpPr>
          <p:nvPr>
            <p:ph type="sldNum" sz="quarter" idx="12"/>
          </p:nvPr>
        </p:nvSpPr>
        <p:spPr/>
        <p:txBody>
          <a:bodyPr/>
          <a:lstStyle/>
          <a:p>
            <a:pPr>
              <a:defRPr/>
            </a:pPr>
            <a:r>
              <a:rPr lang="en-US"/>
              <a:t>9-</a:t>
            </a:r>
            <a:fld id="{2BFAAA6B-846C-4DD2-A91F-80A3AD7F387F}" type="slidenum">
              <a:rPr lang="en-US"/>
              <a:pPr>
                <a:defRPr/>
              </a:pPr>
              <a:t>2</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7813"/>
            <a:ext cx="8229600" cy="633412"/>
          </a:xfrm>
        </p:spPr>
        <p:txBody>
          <a:bodyPr/>
          <a:lstStyle/>
          <a:p>
            <a:pPr eaLnBrk="1" hangingPunct="1">
              <a:defRPr/>
            </a:pPr>
            <a:r>
              <a:rPr lang="en-US" sz="4000" dirty="0"/>
              <a:t>Giving Constructive Feedback</a:t>
            </a:r>
          </a:p>
        </p:txBody>
      </p:sp>
      <p:sp>
        <p:nvSpPr>
          <p:cNvPr id="16387" name="Rectangle 3"/>
          <p:cNvSpPr>
            <a:spLocks noGrp="1" noChangeArrowheads="1"/>
          </p:cNvSpPr>
          <p:nvPr>
            <p:ph type="body" idx="1"/>
          </p:nvPr>
        </p:nvSpPr>
        <p:spPr>
          <a:xfrm>
            <a:off x="381793" y="1266032"/>
            <a:ext cx="8458200" cy="4977606"/>
          </a:xfrm>
        </p:spPr>
        <p:txBody>
          <a:bodyPr/>
          <a:lstStyle/>
          <a:p>
            <a:pPr eaLnBrk="1" hangingPunct="1">
              <a:buFont typeface="Wingdings" charset="2"/>
              <a:buNone/>
              <a:defRPr/>
            </a:pPr>
            <a:r>
              <a:rPr lang="en-US" dirty="0"/>
              <a:t>Managers often avoid giving negative feedback because they:</a:t>
            </a:r>
          </a:p>
          <a:p>
            <a:pPr eaLnBrk="1" hangingPunct="1">
              <a:defRPr/>
            </a:pPr>
            <a:r>
              <a:rPr lang="en-US" dirty="0"/>
              <a:t>Anticipate negative reactions and consequences</a:t>
            </a:r>
          </a:p>
          <a:p>
            <a:pPr eaLnBrk="1" hangingPunct="1">
              <a:defRPr/>
            </a:pPr>
            <a:r>
              <a:rPr lang="en-US" dirty="0"/>
              <a:t>Have had negative experiences in the past</a:t>
            </a:r>
          </a:p>
          <a:p>
            <a:pPr eaLnBrk="1" hangingPunct="1">
              <a:defRPr/>
            </a:pPr>
            <a:r>
              <a:rPr lang="en-US" dirty="0"/>
              <a:t>Dislike of playing “God”</a:t>
            </a:r>
          </a:p>
          <a:p>
            <a:pPr eaLnBrk="1" hangingPunct="1">
              <a:defRPr/>
            </a:pPr>
            <a:r>
              <a:rPr lang="en-US" dirty="0"/>
              <a:t>Like having irrefutable and conclusive evidence</a:t>
            </a:r>
          </a:p>
        </p:txBody>
      </p:sp>
      <p:sp>
        <p:nvSpPr>
          <p:cNvPr id="3" name="Slide Number Placeholder 2"/>
          <p:cNvSpPr>
            <a:spLocks noGrp="1"/>
          </p:cNvSpPr>
          <p:nvPr>
            <p:ph type="sldNum" sz="quarter" idx="12"/>
          </p:nvPr>
        </p:nvSpPr>
        <p:spPr/>
        <p:txBody>
          <a:bodyPr/>
          <a:lstStyle/>
          <a:p>
            <a:pPr>
              <a:defRPr/>
            </a:pPr>
            <a:r>
              <a:rPr lang="en-US"/>
              <a:t>9-</a:t>
            </a:r>
            <a:fld id="{D46E3794-52E2-45A5-80BB-8178076B9C76}" type="slidenum">
              <a:rPr lang="en-US"/>
              <a:pPr>
                <a:defRPr/>
              </a:pPr>
              <a:t>20</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381000"/>
            <a:ext cx="8229600" cy="569913"/>
          </a:xfrm>
        </p:spPr>
        <p:txBody>
          <a:bodyPr/>
          <a:lstStyle/>
          <a:p>
            <a:pPr eaLnBrk="1" hangingPunct="1">
              <a:defRPr/>
            </a:pPr>
            <a:r>
              <a:rPr lang="en-US" sz="4000" dirty="0"/>
              <a:t>Constructive Feedback Is Most Useful When It…</a:t>
            </a:r>
          </a:p>
        </p:txBody>
      </p:sp>
      <p:sp>
        <p:nvSpPr>
          <p:cNvPr id="36867" name="Rectangle 3"/>
          <p:cNvSpPr>
            <a:spLocks noGrp="1" noChangeArrowheads="1"/>
          </p:cNvSpPr>
          <p:nvPr>
            <p:ph type="body" idx="1"/>
          </p:nvPr>
        </p:nvSpPr>
        <p:spPr>
          <a:xfrm>
            <a:off x="381000" y="1524000"/>
            <a:ext cx="8458200" cy="4495800"/>
          </a:xfrm>
        </p:spPr>
        <p:txBody>
          <a:bodyPr/>
          <a:lstStyle/>
          <a:p>
            <a:pPr eaLnBrk="1" hangingPunct="1">
              <a:lnSpc>
                <a:spcPct val="90000"/>
              </a:lnSpc>
              <a:defRPr/>
            </a:pPr>
            <a:r>
              <a:rPr lang="en-US" dirty="0"/>
              <a:t>Identifies warning signs and performance problem is still manageable</a:t>
            </a:r>
          </a:p>
          <a:p>
            <a:pPr eaLnBrk="1" hangingPunct="1">
              <a:lnSpc>
                <a:spcPct val="90000"/>
              </a:lnSpc>
              <a:defRPr/>
            </a:pPr>
            <a:r>
              <a:rPr lang="en-US" dirty="0"/>
              <a:t>Clarifies unwanted behaviors and consequences</a:t>
            </a:r>
          </a:p>
          <a:p>
            <a:pPr eaLnBrk="1" hangingPunct="1">
              <a:lnSpc>
                <a:spcPct val="90000"/>
              </a:lnSpc>
              <a:defRPr/>
            </a:pPr>
            <a:r>
              <a:rPr lang="en-US" dirty="0"/>
              <a:t>Focuses on behaviors that can be changed</a:t>
            </a:r>
          </a:p>
          <a:p>
            <a:pPr eaLnBrk="1" hangingPunct="1">
              <a:lnSpc>
                <a:spcPct val="90000"/>
              </a:lnSpc>
              <a:defRPr/>
            </a:pPr>
            <a:r>
              <a:rPr lang="en-US" dirty="0"/>
              <a:t>Comes from a credible source</a:t>
            </a:r>
          </a:p>
          <a:p>
            <a:pPr eaLnBrk="1" hangingPunct="1">
              <a:lnSpc>
                <a:spcPct val="90000"/>
              </a:lnSpc>
              <a:defRPr/>
            </a:pPr>
            <a:r>
              <a:rPr lang="en-US" dirty="0"/>
              <a:t>Is supported by hard data</a:t>
            </a:r>
          </a:p>
        </p:txBody>
      </p:sp>
      <p:sp>
        <p:nvSpPr>
          <p:cNvPr id="3" name="Slide Number Placeholder 2"/>
          <p:cNvSpPr>
            <a:spLocks noGrp="1"/>
          </p:cNvSpPr>
          <p:nvPr>
            <p:ph type="sldNum" sz="quarter" idx="12"/>
          </p:nvPr>
        </p:nvSpPr>
        <p:spPr/>
        <p:txBody>
          <a:bodyPr/>
          <a:lstStyle/>
          <a:p>
            <a:pPr>
              <a:defRPr/>
            </a:pPr>
            <a:r>
              <a:rPr lang="en-US"/>
              <a:t>9-</a:t>
            </a:r>
            <a:fld id="{026B9116-6958-4B03-B893-A35F492F804B}" type="slidenum">
              <a:rPr lang="en-US"/>
              <a:pPr>
                <a:defRPr/>
              </a:pPr>
              <a:t>21</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95300" y="76200"/>
            <a:ext cx="8229600" cy="1143000"/>
          </a:xfrm>
        </p:spPr>
        <p:txBody>
          <a:bodyPr/>
          <a:lstStyle/>
          <a:p>
            <a:pPr eaLnBrk="1" hangingPunct="1">
              <a:defRPr/>
            </a:pPr>
            <a:r>
              <a:rPr lang="en-US" sz="4000" dirty="0"/>
              <a:t>Generational Differences Regarding Feedback</a:t>
            </a:r>
          </a:p>
        </p:txBody>
      </p:sp>
      <p:sp>
        <p:nvSpPr>
          <p:cNvPr id="36867" name="Rectangle 3"/>
          <p:cNvSpPr>
            <a:spLocks noGrp="1" noChangeArrowheads="1"/>
          </p:cNvSpPr>
          <p:nvPr>
            <p:ph type="body" idx="1"/>
          </p:nvPr>
        </p:nvSpPr>
        <p:spPr>
          <a:xfrm>
            <a:off x="228600" y="1447800"/>
            <a:ext cx="8763000" cy="4580468"/>
          </a:xfrm>
        </p:spPr>
        <p:txBody>
          <a:bodyPr/>
          <a:lstStyle/>
          <a:p>
            <a:pPr eaLnBrk="1" hangingPunct="1">
              <a:lnSpc>
                <a:spcPct val="90000"/>
              </a:lnSpc>
              <a:defRPr/>
            </a:pPr>
            <a:r>
              <a:rPr lang="en-US" sz="2800" dirty="0"/>
              <a:t>Younger individuals think of time as open-ended</a:t>
            </a:r>
          </a:p>
          <a:p>
            <a:pPr lvl="1" eaLnBrk="1" hangingPunct="1">
              <a:lnSpc>
                <a:spcPct val="90000"/>
              </a:lnSpc>
              <a:defRPr/>
            </a:pPr>
            <a:r>
              <a:rPr lang="en-US" dirty="0"/>
              <a:t>Have work goals that are future-oriented: knowledge acquisition, career planning, and the development of ability and skills</a:t>
            </a:r>
          </a:p>
          <a:p>
            <a:pPr marL="457200" lvl="1" indent="0" eaLnBrk="1" hangingPunct="1">
              <a:lnSpc>
                <a:spcPct val="90000"/>
              </a:lnSpc>
              <a:buNone/>
              <a:defRPr/>
            </a:pPr>
            <a:endParaRPr lang="en-US" sz="2000" dirty="0"/>
          </a:p>
          <a:p>
            <a:pPr eaLnBrk="1" hangingPunct="1">
              <a:lnSpc>
                <a:spcPct val="90000"/>
              </a:lnSpc>
              <a:defRPr/>
            </a:pPr>
            <a:r>
              <a:rPr lang="en-US" sz="2800" dirty="0"/>
              <a:t>Older individuals think of time as limited</a:t>
            </a:r>
          </a:p>
          <a:p>
            <a:pPr lvl="1" eaLnBrk="1" hangingPunct="1">
              <a:lnSpc>
                <a:spcPct val="90000"/>
              </a:lnSpc>
              <a:defRPr/>
            </a:pPr>
            <a:r>
              <a:rPr lang="en-US" dirty="0"/>
              <a:t>Have work goals that are present-oriented: regulating their emotions to be positive and the pursuit of positive social relationships at work</a:t>
            </a:r>
          </a:p>
        </p:txBody>
      </p:sp>
      <p:sp>
        <p:nvSpPr>
          <p:cNvPr id="3" name="Slide Number Placeholder 2"/>
          <p:cNvSpPr>
            <a:spLocks noGrp="1"/>
          </p:cNvSpPr>
          <p:nvPr>
            <p:ph type="sldNum" sz="quarter" idx="12"/>
          </p:nvPr>
        </p:nvSpPr>
        <p:spPr/>
        <p:txBody>
          <a:bodyPr/>
          <a:lstStyle/>
          <a:p>
            <a:pPr>
              <a:defRPr/>
            </a:pPr>
            <a:r>
              <a:rPr lang="en-US"/>
              <a:t>9-</a:t>
            </a:r>
            <a:fld id="{026B9116-6958-4B03-B893-A35F492F804B}" type="slidenum">
              <a:rPr lang="en-US"/>
              <a:pPr>
                <a:defRPr/>
              </a:pPr>
              <a:t>22</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Tree>
    <p:extLst>
      <p:ext uri="{BB962C8B-B14F-4D97-AF65-F5344CB8AC3E}">
        <p14:creationId xmlns:p14="http://schemas.microsoft.com/office/powerpoint/2010/main" val="12246465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304800" y="1752600"/>
            <a:ext cx="8495506" cy="4114800"/>
          </a:xfrm>
        </p:spPr>
        <p:txBody>
          <a:bodyPr/>
          <a:lstStyle/>
          <a:p>
            <a:pPr eaLnBrk="1" hangingPunct="1">
              <a:spcBef>
                <a:spcPts val="600"/>
              </a:spcBef>
              <a:spcAft>
                <a:spcPts val="600"/>
              </a:spcAft>
              <a:buClr>
                <a:schemeClr val="tx1"/>
              </a:buClr>
              <a:defRPr/>
            </a:pPr>
            <a:r>
              <a:rPr lang="en-US" sz="3000" i="1" dirty="0">
                <a:hlinkClick r:id="rId2"/>
              </a:rPr>
              <a:t>Giving Feedback to Different Generations</a:t>
            </a:r>
            <a:endParaRPr lang="en-US" sz="3000" i="1" dirty="0"/>
          </a:p>
          <a:p>
            <a:pPr marL="0" indent="0" eaLnBrk="1" hangingPunct="1">
              <a:spcBef>
                <a:spcPts val="600"/>
              </a:spcBef>
              <a:spcAft>
                <a:spcPts val="600"/>
              </a:spcAft>
              <a:buClr>
                <a:schemeClr val="tx1"/>
              </a:buClr>
              <a:buNone/>
              <a:defRPr/>
            </a:pPr>
            <a:endParaRPr lang="en-US" sz="1500" dirty="0"/>
          </a:p>
          <a:p>
            <a:pPr eaLnBrk="1" hangingPunct="1">
              <a:spcBef>
                <a:spcPts val="600"/>
              </a:spcBef>
              <a:spcAft>
                <a:spcPts val="600"/>
              </a:spcAft>
              <a:buClr>
                <a:schemeClr val="tx1"/>
              </a:buClr>
              <a:defRPr/>
            </a:pPr>
            <a:r>
              <a:rPr lang="en-US" sz="3000" dirty="0"/>
              <a:t>Think of feedback you have received or given. How might that message be adapted for different generations?</a:t>
            </a:r>
          </a:p>
        </p:txBody>
      </p:sp>
      <p:sp>
        <p:nvSpPr>
          <p:cNvPr id="3" name="Slide Number Placeholder 2"/>
          <p:cNvSpPr>
            <a:spLocks noGrp="1"/>
          </p:cNvSpPr>
          <p:nvPr>
            <p:ph type="sldNum" sz="quarter" idx="12"/>
          </p:nvPr>
        </p:nvSpPr>
        <p:spPr/>
        <p:txBody>
          <a:bodyPr/>
          <a:lstStyle/>
          <a:p>
            <a:pPr>
              <a:defRPr/>
            </a:pPr>
            <a:r>
              <a:rPr lang="en-US" dirty="0"/>
              <a:t>9-</a:t>
            </a:r>
            <a:fld id="{C5ACC39F-144E-4984-A40A-0ECD529533E5}" type="slidenum">
              <a:rPr lang="en-US" smtClean="0"/>
              <a:pPr>
                <a:defRPr/>
              </a:pPr>
              <a:t>23</a:t>
            </a:fld>
            <a:endParaRPr lang="en-US" dirty="0"/>
          </a:p>
        </p:txBody>
      </p:sp>
      <p:sp>
        <p:nvSpPr>
          <p:cNvPr id="7" name="Footer Placeholder 1"/>
          <p:cNvSpPr>
            <a:spLocks noGrp="1"/>
          </p:cNvSpPr>
          <p:nvPr>
            <p:ph type="ftr" sz="quarter" idx="11"/>
          </p:nvPr>
        </p:nvSpPr>
        <p:spPr>
          <a:xfrm>
            <a:off x="2284413" y="6248400"/>
            <a:ext cx="4649787" cy="457200"/>
          </a:xfrm>
        </p:spPr>
        <p:txBody>
          <a:bodyPr/>
          <a:lstStyle/>
          <a:p>
            <a:pPr>
              <a:defRPr/>
            </a:pPr>
            <a:r>
              <a:rPr lang="en-US" dirty="0"/>
              <a:t>Copyright © 2019 Chicago Business Press</a:t>
            </a:r>
          </a:p>
        </p:txBody>
      </p:sp>
      <p:sp>
        <p:nvSpPr>
          <p:cNvPr id="8" name="Rectangle 2"/>
          <p:cNvSpPr>
            <a:spLocks noGrp="1" noChangeArrowheads="1"/>
          </p:cNvSpPr>
          <p:nvPr>
            <p:ph type="title"/>
          </p:nvPr>
        </p:nvSpPr>
        <p:spPr>
          <a:xfrm>
            <a:off x="1219200" y="319352"/>
            <a:ext cx="6477000" cy="762000"/>
          </a:xfrm>
        </p:spPr>
        <p:txBody>
          <a:bodyPr/>
          <a:lstStyle/>
          <a:p>
            <a:pPr eaLnBrk="1" hangingPunct="1">
              <a:defRPr/>
            </a:pPr>
            <a:r>
              <a:rPr lang="en-US" dirty="0"/>
              <a:t>Generational Differences Regarding Feedback</a:t>
            </a:r>
          </a:p>
        </p:txBody>
      </p:sp>
    </p:spTree>
    <p:extLst>
      <p:ext uri="{BB962C8B-B14F-4D97-AF65-F5344CB8AC3E}">
        <p14:creationId xmlns:p14="http://schemas.microsoft.com/office/powerpoint/2010/main" val="112204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95300" y="76200"/>
            <a:ext cx="8229600" cy="1143000"/>
          </a:xfrm>
        </p:spPr>
        <p:txBody>
          <a:bodyPr/>
          <a:lstStyle/>
          <a:p>
            <a:pPr eaLnBrk="1" hangingPunct="1">
              <a:defRPr/>
            </a:pPr>
            <a:r>
              <a:rPr lang="en-US" sz="4000" dirty="0"/>
              <a:t>Individual Differences </a:t>
            </a:r>
            <a:br>
              <a:rPr lang="en-US" sz="4000" dirty="0"/>
            </a:br>
            <a:r>
              <a:rPr lang="en-US" sz="4000" dirty="0"/>
              <a:t>Regarding Feedback</a:t>
            </a:r>
          </a:p>
        </p:txBody>
      </p:sp>
      <p:sp>
        <p:nvSpPr>
          <p:cNvPr id="36867" name="Rectangle 3"/>
          <p:cNvSpPr>
            <a:spLocks noGrp="1" noChangeArrowheads="1"/>
          </p:cNvSpPr>
          <p:nvPr>
            <p:ph type="body" idx="1"/>
          </p:nvPr>
        </p:nvSpPr>
        <p:spPr>
          <a:xfrm>
            <a:off x="228600" y="1905000"/>
            <a:ext cx="8763000" cy="4123268"/>
          </a:xfrm>
        </p:spPr>
        <p:txBody>
          <a:bodyPr/>
          <a:lstStyle/>
          <a:p>
            <a:pPr eaLnBrk="1" hangingPunct="1">
              <a:lnSpc>
                <a:spcPct val="90000"/>
              </a:lnSpc>
              <a:defRPr/>
            </a:pPr>
            <a:r>
              <a:rPr lang="en-US" sz="2800" dirty="0"/>
              <a:t>Feedback-Seeking Behavior</a:t>
            </a:r>
          </a:p>
          <a:p>
            <a:pPr lvl="1" eaLnBrk="1" hangingPunct="1">
              <a:lnSpc>
                <a:spcPct val="90000"/>
              </a:lnSpc>
              <a:defRPr/>
            </a:pPr>
            <a:r>
              <a:rPr lang="en-US" dirty="0"/>
              <a:t>Extent to which they proactively ask peers, supervisors, and others for feedback, and also, in the extent to which they proactively monitor their own performance themselves</a:t>
            </a:r>
            <a:endParaRPr lang="en-US" sz="2000" dirty="0"/>
          </a:p>
        </p:txBody>
      </p:sp>
      <p:sp>
        <p:nvSpPr>
          <p:cNvPr id="3" name="Slide Number Placeholder 2"/>
          <p:cNvSpPr>
            <a:spLocks noGrp="1"/>
          </p:cNvSpPr>
          <p:nvPr>
            <p:ph type="sldNum" sz="quarter" idx="12"/>
          </p:nvPr>
        </p:nvSpPr>
        <p:spPr/>
        <p:txBody>
          <a:bodyPr/>
          <a:lstStyle/>
          <a:p>
            <a:pPr>
              <a:defRPr/>
            </a:pPr>
            <a:r>
              <a:rPr lang="en-US"/>
              <a:t>9-</a:t>
            </a:r>
            <a:fld id="{026B9116-6958-4B03-B893-A35F492F804B}" type="slidenum">
              <a:rPr lang="en-US"/>
              <a:pPr>
                <a:defRPr/>
              </a:pPr>
              <a:t>24</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Tree>
    <p:extLst>
      <p:ext uri="{BB962C8B-B14F-4D97-AF65-F5344CB8AC3E}">
        <p14:creationId xmlns:p14="http://schemas.microsoft.com/office/powerpoint/2010/main" val="11328523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381000"/>
            <a:ext cx="8229600" cy="569913"/>
          </a:xfrm>
        </p:spPr>
        <p:txBody>
          <a:bodyPr/>
          <a:lstStyle/>
          <a:p>
            <a:pPr eaLnBrk="1" hangingPunct="1">
              <a:defRPr/>
            </a:pPr>
            <a:r>
              <a:rPr lang="en-US" sz="4000" dirty="0"/>
              <a:t>Disciplinary Process and Termination</a:t>
            </a:r>
          </a:p>
        </p:txBody>
      </p:sp>
      <p:sp>
        <p:nvSpPr>
          <p:cNvPr id="64515" name="Rectangle 3"/>
          <p:cNvSpPr>
            <a:spLocks noGrp="1" noChangeArrowheads="1"/>
          </p:cNvSpPr>
          <p:nvPr>
            <p:ph type="body" idx="1"/>
          </p:nvPr>
        </p:nvSpPr>
        <p:spPr>
          <a:xfrm>
            <a:off x="609600" y="1524000"/>
            <a:ext cx="7772400" cy="4114800"/>
          </a:xfrm>
        </p:spPr>
        <p:txBody>
          <a:bodyPr/>
          <a:lstStyle/>
          <a:p>
            <a:pPr eaLnBrk="1" hangingPunct="1">
              <a:defRPr/>
            </a:pPr>
            <a:r>
              <a:rPr lang="en-US" dirty="0"/>
              <a:t>Formal disciplinary process involves</a:t>
            </a:r>
          </a:p>
          <a:p>
            <a:pPr lvl="1" eaLnBrk="1" hangingPunct="1">
              <a:defRPr/>
            </a:pPr>
            <a:r>
              <a:rPr lang="en-US" dirty="0"/>
              <a:t>Verbal warning</a:t>
            </a:r>
          </a:p>
          <a:p>
            <a:pPr lvl="1" eaLnBrk="1" hangingPunct="1">
              <a:defRPr/>
            </a:pPr>
            <a:r>
              <a:rPr lang="en-US" dirty="0"/>
              <a:t>Written warning</a:t>
            </a:r>
          </a:p>
          <a:p>
            <a:pPr lvl="1" eaLnBrk="1" hangingPunct="1">
              <a:buFontTx/>
              <a:buNone/>
              <a:defRPr/>
            </a:pPr>
            <a:endParaRPr lang="en-US" dirty="0"/>
          </a:p>
          <a:p>
            <a:pPr lvl="1" eaLnBrk="1" hangingPunct="1">
              <a:buFontTx/>
              <a:buNone/>
              <a:defRPr/>
            </a:pPr>
            <a:r>
              <a:rPr lang="en-US" dirty="0"/>
              <a:t>... which may lead to termination</a:t>
            </a:r>
          </a:p>
          <a:p>
            <a:pPr eaLnBrk="1" hangingPunct="1">
              <a:defRPr/>
            </a:pPr>
            <a:endParaRPr lang="en-US" dirty="0"/>
          </a:p>
        </p:txBody>
      </p:sp>
      <p:sp>
        <p:nvSpPr>
          <p:cNvPr id="3" name="Slide Number Placeholder 2"/>
          <p:cNvSpPr>
            <a:spLocks noGrp="1"/>
          </p:cNvSpPr>
          <p:nvPr>
            <p:ph type="sldNum" sz="quarter" idx="12"/>
          </p:nvPr>
        </p:nvSpPr>
        <p:spPr/>
        <p:txBody>
          <a:bodyPr/>
          <a:lstStyle/>
          <a:p>
            <a:pPr>
              <a:defRPr/>
            </a:pPr>
            <a:r>
              <a:rPr lang="en-US"/>
              <a:t>9-</a:t>
            </a:r>
            <a:fld id="{CA2931CB-62EE-435A-8755-213A2324773D}" type="slidenum">
              <a:rPr lang="en-US"/>
              <a:pPr>
                <a:defRPr/>
              </a:pPr>
              <a:t>25</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152400"/>
            <a:ext cx="8229600" cy="1066800"/>
          </a:xfrm>
        </p:spPr>
        <p:txBody>
          <a:bodyPr/>
          <a:lstStyle/>
          <a:p>
            <a:pPr eaLnBrk="1" hangingPunct="1">
              <a:defRPr/>
            </a:pPr>
            <a:r>
              <a:rPr lang="en-US" sz="4000" dirty="0"/>
              <a:t>Disciplinary Process and Termination (continued)</a:t>
            </a:r>
          </a:p>
        </p:txBody>
      </p:sp>
      <p:sp>
        <p:nvSpPr>
          <p:cNvPr id="64515" name="Rectangle 3"/>
          <p:cNvSpPr>
            <a:spLocks noGrp="1" noChangeArrowheads="1"/>
          </p:cNvSpPr>
          <p:nvPr>
            <p:ph type="body" idx="1"/>
          </p:nvPr>
        </p:nvSpPr>
        <p:spPr>
          <a:xfrm>
            <a:off x="381000" y="1447800"/>
            <a:ext cx="8458200" cy="4114800"/>
          </a:xfrm>
        </p:spPr>
        <p:txBody>
          <a:bodyPr/>
          <a:lstStyle/>
          <a:p>
            <a:pPr eaLnBrk="1" hangingPunct="1">
              <a:defRPr/>
            </a:pPr>
            <a:r>
              <a:rPr lang="en-US" sz="3000" dirty="0"/>
              <a:t>Optional step prior to formal disciplinary process:</a:t>
            </a:r>
          </a:p>
          <a:p>
            <a:pPr lvl="1" eaLnBrk="1" hangingPunct="1">
              <a:defRPr/>
            </a:pPr>
            <a:r>
              <a:rPr lang="en-US" dirty="0"/>
              <a:t>Decision-making leave</a:t>
            </a:r>
          </a:p>
          <a:p>
            <a:pPr eaLnBrk="1" hangingPunct="1">
              <a:defRPr/>
            </a:pPr>
            <a:endParaRPr lang="en-US" sz="1600" dirty="0"/>
          </a:p>
          <a:p>
            <a:pPr eaLnBrk="1" hangingPunct="1">
              <a:buFont typeface="Wingdings" charset="2"/>
              <a:buNone/>
              <a:defRPr/>
            </a:pPr>
            <a:r>
              <a:rPr lang="en-US" sz="2800" dirty="0"/>
              <a:t>A decision-making leave is a “day of contemplation” that is paid and allows the employee to stay home and decide whether working in this organization is what he or she really wants to do.</a:t>
            </a:r>
          </a:p>
        </p:txBody>
      </p:sp>
      <p:sp>
        <p:nvSpPr>
          <p:cNvPr id="3" name="Slide Number Placeholder 2"/>
          <p:cNvSpPr>
            <a:spLocks noGrp="1"/>
          </p:cNvSpPr>
          <p:nvPr>
            <p:ph type="sldNum" sz="quarter" idx="12"/>
          </p:nvPr>
        </p:nvSpPr>
        <p:spPr/>
        <p:txBody>
          <a:bodyPr/>
          <a:lstStyle/>
          <a:p>
            <a:pPr>
              <a:defRPr/>
            </a:pPr>
            <a:r>
              <a:rPr lang="en-US"/>
              <a:t>9-</a:t>
            </a:r>
            <a:fld id="{58E74226-AACB-4261-BF4B-F9CA62987501}" type="slidenum">
              <a:rPr lang="en-US"/>
              <a:pPr>
                <a:defRPr/>
              </a:pPr>
              <a:t>26</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5" name="Rectangle 3"/>
          <p:cNvSpPr>
            <a:spLocks noGrp="1" noChangeArrowheads="1"/>
          </p:cNvSpPr>
          <p:nvPr>
            <p:ph type="body" idx="1"/>
          </p:nvPr>
        </p:nvSpPr>
        <p:spPr>
          <a:xfrm>
            <a:off x="914400" y="1902619"/>
            <a:ext cx="7467600" cy="3200400"/>
          </a:xfrm>
        </p:spPr>
        <p:txBody>
          <a:bodyPr/>
          <a:lstStyle/>
          <a:p>
            <a:pPr eaLnBrk="1" hangingPunct="1">
              <a:defRPr/>
            </a:pPr>
            <a:r>
              <a:rPr lang="en-US" dirty="0"/>
              <a:t>Acceptance of poor performance</a:t>
            </a:r>
          </a:p>
          <a:p>
            <a:pPr eaLnBrk="1" hangingPunct="1">
              <a:defRPr/>
            </a:pPr>
            <a:endParaRPr lang="en-US" sz="2800" dirty="0"/>
          </a:p>
          <a:p>
            <a:pPr eaLnBrk="1" hangingPunct="1">
              <a:defRPr/>
            </a:pPr>
            <a:r>
              <a:rPr lang="en-US" sz="2800" dirty="0"/>
              <a:t>Suggestion: Do not ignore the problem, address it immediately</a:t>
            </a:r>
          </a:p>
        </p:txBody>
      </p:sp>
      <p:sp>
        <p:nvSpPr>
          <p:cNvPr id="3" name="Slide Number Placeholder 2"/>
          <p:cNvSpPr>
            <a:spLocks noGrp="1"/>
          </p:cNvSpPr>
          <p:nvPr>
            <p:ph type="sldNum" sz="quarter" idx="12"/>
          </p:nvPr>
        </p:nvSpPr>
        <p:spPr/>
        <p:txBody>
          <a:bodyPr/>
          <a:lstStyle/>
          <a:p>
            <a:pPr>
              <a:defRPr/>
            </a:pPr>
            <a:r>
              <a:rPr lang="en-US"/>
              <a:t>9-</a:t>
            </a:r>
            <a:fld id="{ACF20925-B5DA-41D2-8C6E-D041A617EC73}" type="slidenum">
              <a:rPr lang="en-US"/>
              <a:pPr>
                <a:defRPr/>
              </a:pPr>
              <a:t>27</a:t>
            </a:fld>
            <a:endParaRPr lang="en-US"/>
          </a:p>
        </p:txBody>
      </p:sp>
      <p:sp>
        <p:nvSpPr>
          <p:cNvPr id="7" name="Rectangle 2"/>
          <p:cNvSpPr>
            <a:spLocks noGrp="1" noChangeArrowheads="1"/>
          </p:cNvSpPr>
          <p:nvPr>
            <p:ph type="title"/>
          </p:nvPr>
        </p:nvSpPr>
        <p:spPr>
          <a:xfrm>
            <a:off x="457200" y="228600"/>
            <a:ext cx="8229600" cy="1066800"/>
          </a:xfrm>
        </p:spPr>
        <p:txBody>
          <a:bodyPr/>
          <a:lstStyle/>
          <a:p>
            <a:pPr eaLnBrk="1" hangingPunct="1">
              <a:defRPr/>
            </a:pPr>
            <a:r>
              <a:rPr lang="en-US" sz="4000" dirty="0"/>
              <a:t>Disciplinary Process and Termination: Pitfall #1</a:t>
            </a:r>
          </a:p>
        </p:txBody>
      </p:sp>
      <p:sp>
        <p:nvSpPr>
          <p:cNvPr id="8"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5" name="Rectangle 3"/>
          <p:cNvSpPr>
            <a:spLocks noGrp="1" noChangeArrowheads="1"/>
          </p:cNvSpPr>
          <p:nvPr>
            <p:ph type="body" idx="1"/>
          </p:nvPr>
        </p:nvSpPr>
        <p:spPr>
          <a:xfrm>
            <a:off x="609600" y="1709738"/>
            <a:ext cx="7772400" cy="4114800"/>
          </a:xfrm>
        </p:spPr>
        <p:txBody>
          <a:bodyPr/>
          <a:lstStyle/>
          <a:p>
            <a:pPr eaLnBrk="1" hangingPunct="1">
              <a:defRPr/>
            </a:pPr>
            <a:r>
              <a:rPr lang="en-US" dirty="0"/>
              <a:t>Failure to get the message through</a:t>
            </a:r>
          </a:p>
          <a:p>
            <a:pPr eaLnBrk="1" hangingPunct="1">
              <a:defRPr/>
            </a:pPr>
            <a:endParaRPr lang="en-US" sz="2800" dirty="0"/>
          </a:p>
          <a:p>
            <a:pPr eaLnBrk="1" hangingPunct="1">
              <a:defRPr/>
            </a:pPr>
            <a:r>
              <a:rPr lang="en-US" sz="2800" dirty="0"/>
              <a:t>Suggestion: Be specific about the performance problem and the consequences of not addressing it effectively</a:t>
            </a:r>
          </a:p>
        </p:txBody>
      </p:sp>
      <p:sp>
        <p:nvSpPr>
          <p:cNvPr id="3" name="Slide Number Placeholder 2"/>
          <p:cNvSpPr>
            <a:spLocks noGrp="1"/>
          </p:cNvSpPr>
          <p:nvPr>
            <p:ph type="sldNum" sz="quarter" idx="12"/>
          </p:nvPr>
        </p:nvSpPr>
        <p:spPr/>
        <p:txBody>
          <a:bodyPr/>
          <a:lstStyle/>
          <a:p>
            <a:pPr>
              <a:defRPr/>
            </a:pPr>
            <a:r>
              <a:rPr lang="en-US"/>
              <a:t>9-</a:t>
            </a:r>
            <a:fld id="{F43C1548-428A-4EA1-97E8-B202052CA128}" type="slidenum">
              <a:rPr lang="en-US"/>
              <a:pPr>
                <a:defRPr/>
              </a:pPr>
              <a:t>28</a:t>
            </a:fld>
            <a:endParaRPr lang="en-US"/>
          </a:p>
        </p:txBody>
      </p:sp>
      <p:sp>
        <p:nvSpPr>
          <p:cNvPr id="10" name="Rectangle 2"/>
          <p:cNvSpPr>
            <a:spLocks noGrp="1" noChangeArrowheads="1"/>
          </p:cNvSpPr>
          <p:nvPr>
            <p:ph type="title"/>
          </p:nvPr>
        </p:nvSpPr>
        <p:spPr>
          <a:xfrm>
            <a:off x="457200" y="228600"/>
            <a:ext cx="8229600" cy="1066800"/>
          </a:xfrm>
        </p:spPr>
        <p:txBody>
          <a:bodyPr/>
          <a:lstStyle/>
          <a:p>
            <a:pPr eaLnBrk="1" hangingPunct="1">
              <a:defRPr/>
            </a:pPr>
            <a:r>
              <a:rPr lang="en-US" sz="4000" dirty="0"/>
              <a:t>Disciplinary Process and Termination: Pitfall #2</a:t>
            </a:r>
          </a:p>
        </p:txBody>
      </p:sp>
      <p:sp>
        <p:nvSpPr>
          <p:cNvPr id="11"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5" name="Rectangle 3"/>
          <p:cNvSpPr>
            <a:spLocks noGrp="1" noChangeArrowheads="1"/>
          </p:cNvSpPr>
          <p:nvPr>
            <p:ph type="body" idx="1"/>
          </p:nvPr>
        </p:nvSpPr>
        <p:spPr>
          <a:xfrm>
            <a:off x="457200" y="1611842"/>
            <a:ext cx="8229600" cy="4114800"/>
          </a:xfrm>
        </p:spPr>
        <p:txBody>
          <a:bodyPr/>
          <a:lstStyle/>
          <a:p>
            <a:pPr eaLnBrk="1" hangingPunct="1">
              <a:defRPr/>
            </a:pPr>
            <a:r>
              <a:rPr lang="en-US" dirty="0"/>
              <a:t>Performance standards are “unrealistic” or “unfair”</a:t>
            </a:r>
          </a:p>
          <a:p>
            <a:pPr eaLnBrk="1" hangingPunct="1">
              <a:defRPr/>
            </a:pPr>
            <a:endParaRPr lang="en-US" sz="2800" dirty="0"/>
          </a:p>
          <a:p>
            <a:pPr eaLnBrk="1" hangingPunct="1">
              <a:defRPr/>
            </a:pPr>
            <a:r>
              <a:rPr lang="en-US" sz="2800" dirty="0"/>
              <a:t>Suggestion: Remind employees of the fairness of the performance standard and provide documentation of the poor performance</a:t>
            </a:r>
          </a:p>
        </p:txBody>
      </p:sp>
      <p:sp>
        <p:nvSpPr>
          <p:cNvPr id="3" name="Slide Number Placeholder 2"/>
          <p:cNvSpPr>
            <a:spLocks noGrp="1"/>
          </p:cNvSpPr>
          <p:nvPr>
            <p:ph type="sldNum" sz="quarter" idx="12"/>
          </p:nvPr>
        </p:nvSpPr>
        <p:spPr/>
        <p:txBody>
          <a:bodyPr/>
          <a:lstStyle/>
          <a:p>
            <a:pPr>
              <a:defRPr/>
            </a:pPr>
            <a:r>
              <a:rPr lang="en-US"/>
              <a:t>9-</a:t>
            </a:r>
            <a:fld id="{D20E5EAA-B704-43BA-AEAC-A89A1D722882}" type="slidenum">
              <a:rPr lang="en-US"/>
              <a:pPr>
                <a:defRPr/>
              </a:pPr>
              <a:t>29</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
        <p:nvSpPr>
          <p:cNvPr id="8" name="Rectangle 2"/>
          <p:cNvSpPr>
            <a:spLocks noGrp="1" noChangeArrowheads="1"/>
          </p:cNvSpPr>
          <p:nvPr>
            <p:ph type="title"/>
          </p:nvPr>
        </p:nvSpPr>
        <p:spPr>
          <a:xfrm>
            <a:off x="457200" y="228600"/>
            <a:ext cx="8229600" cy="1066800"/>
          </a:xfrm>
        </p:spPr>
        <p:txBody>
          <a:bodyPr/>
          <a:lstStyle/>
          <a:p>
            <a:pPr eaLnBrk="1" hangingPunct="1">
              <a:defRPr/>
            </a:pPr>
            <a:r>
              <a:rPr lang="en-US" sz="4000" dirty="0"/>
              <a:t>Disciplinary Process and Termination: Pitfall #3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277813"/>
            <a:ext cx="8229600" cy="633412"/>
          </a:xfrm>
        </p:spPr>
        <p:txBody>
          <a:bodyPr/>
          <a:lstStyle/>
          <a:p>
            <a:pPr eaLnBrk="1" hangingPunct="1">
              <a:defRPr/>
            </a:pPr>
            <a:r>
              <a:rPr lang="en-US" dirty="0"/>
              <a:t>Coaching: Definition</a:t>
            </a:r>
          </a:p>
        </p:txBody>
      </p:sp>
      <p:sp>
        <p:nvSpPr>
          <p:cNvPr id="60419" name="Rectangle 3"/>
          <p:cNvSpPr>
            <a:spLocks noGrp="1" noChangeArrowheads="1"/>
          </p:cNvSpPr>
          <p:nvPr>
            <p:ph type="body" idx="1"/>
          </p:nvPr>
        </p:nvSpPr>
        <p:spPr>
          <a:xfrm>
            <a:off x="457200" y="1752600"/>
            <a:ext cx="8077200" cy="3200400"/>
          </a:xfrm>
        </p:spPr>
        <p:txBody>
          <a:bodyPr/>
          <a:lstStyle/>
          <a:p>
            <a:pPr eaLnBrk="1" hangingPunct="1">
              <a:defRPr/>
            </a:pPr>
            <a:r>
              <a:rPr lang="en-US" sz="3600" dirty="0"/>
              <a:t>Collaborative ongoing process in which the manager interacts with his or her direct reports and takes an active role and interest in their performance</a:t>
            </a:r>
            <a:endParaRPr lang="en-US" dirty="0"/>
          </a:p>
        </p:txBody>
      </p:sp>
      <p:sp>
        <p:nvSpPr>
          <p:cNvPr id="3" name="Slide Number Placeholder 2"/>
          <p:cNvSpPr>
            <a:spLocks noGrp="1"/>
          </p:cNvSpPr>
          <p:nvPr>
            <p:ph type="sldNum" sz="quarter" idx="12"/>
          </p:nvPr>
        </p:nvSpPr>
        <p:spPr/>
        <p:txBody>
          <a:bodyPr/>
          <a:lstStyle/>
          <a:p>
            <a:pPr>
              <a:defRPr/>
            </a:pPr>
            <a:r>
              <a:rPr lang="en-US"/>
              <a:t>9-</a:t>
            </a:r>
            <a:fld id="{9DCC6CED-5577-4FFA-B481-EA1145F55E80}" type="slidenum">
              <a:rPr lang="en-US"/>
              <a:pPr>
                <a:defRPr/>
              </a:pPr>
              <a:t>3</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Tree>
    <p:extLst>
      <p:ext uri="{BB962C8B-B14F-4D97-AF65-F5344CB8AC3E}">
        <p14:creationId xmlns:p14="http://schemas.microsoft.com/office/powerpoint/2010/main" val="28047977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5" name="Rectangle 3"/>
          <p:cNvSpPr>
            <a:spLocks noGrp="1" noChangeArrowheads="1"/>
          </p:cNvSpPr>
          <p:nvPr>
            <p:ph type="body" idx="1"/>
          </p:nvPr>
        </p:nvSpPr>
        <p:spPr>
          <a:xfrm>
            <a:off x="685800" y="1709738"/>
            <a:ext cx="7924800" cy="4114800"/>
          </a:xfrm>
        </p:spPr>
        <p:txBody>
          <a:bodyPr/>
          <a:lstStyle/>
          <a:p>
            <a:pPr eaLnBrk="1" hangingPunct="1">
              <a:defRPr/>
            </a:pPr>
            <a:r>
              <a:rPr lang="en-US" dirty="0"/>
              <a:t>Negative affective reactions</a:t>
            </a:r>
          </a:p>
          <a:p>
            <a:pPr eaLnBrk="1" hangingPunct="1">
              <a:defRPr/>
            </a:pPr>
            <a:endParaRPr lang="en-US" sz="2800" dirty="0"/>
          </a:p>
          <a:p>
            <a:pPr eaLnBrk="1" hangingPunct="1">
              <a:defRPr/>
            </a:pPr>
            <a:r>
              <a:rPr lang="en-US" sz="2800" dirty="0"/>
              <a:t>Suggestion: Do not let emotional reactions derail you from your missions of describing the nature of the problem, what needs to be done, and the consequences of not doing so</a:t>
            </a:r>
          </a:p>
        </p:txBody>
      </p:sp>
      <p:sp>
        <p:nvSpPr>
          <p:cNvPr id="3" name="Slide Number Placeholder 2"/>
          <p:cNvSpPr>
            <a:spLocks noGrp="1"/>
          </p:cNvSpPr>
          <p:nvPr>
            <p:ph type="sldNum" sz="quarter" idx="12"/>
          </p:nvPr>
        </p:nvSpPr>
        <p:spPr/>
        <p:txBody>
          <a:bodyPr/>
          <a:lstStyle/>
          <a:p>
            <a:pPr>
              <a:defRPr/>
            </a:pPr>
            <a:r>
              <a:rPr lang="en-US"/>
              <a:t>9-</a:t>
            </a:r>
            <a:fld id="{FCE662A1-5D20-4D9C-BE67-ADF974542FB5}" type="slidenum">
              <a:rPr lang="en-US"/>
              <a:pPr>
                <a:defRPr/>
              </a:pPr>
              <a:t>30</a:t>
            </a:fld>
            <a:endParaRPr lang="en-US"/>
          </a:p>
        </p:txBody>
      </p:sp>
      <p:sp>
        <p:nvSpPr>
          <p:cNvPr id="7" name="Rectangle 2"/>
          <p:cNvSpPr>
            <a:spLocks noGrp="1" noChangeArrowheads="1"/>
          </p:cNvSpPr>
          <p:nvPr>
            <p:ph type="title"/>
          </p:nvPr>
        </p:nvSpPr>
        <p:spPr>
          <a:xfrm>
            <a:off x="457200" y="228600"/>
            <a:ext cx="8229600" cy="1066800"/>
          </a:xfrm>
        </p:spPr>
        <p:txBody>
          <a:bodyPr/>
          <a:lstStyle/>
          <a:p>
            <a:pPr eaLnBrk="1" hangingPunct="1">
              <a:defRPr/>
            </a:pPr>
            <a:r>
              <a:rPr lang="en-US" sz="4000" dirty="0"/>
              <a:t>Disciplinary Process and Termination: Pitfall #4</a:t>
            </a:r>
          </a:p>
        </p:txBody>
      </p:sp>
      <p:sp>
        <p:nvSpPr>
          <p:cNvPr id="8"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5" name="Rectangle 3"/>
          <p:cNvSpPr>
            <a:spLocks noGrp="1" noChangeArrowheads="1"/>
          </p:cNvSpPr>
          <p:nvPr>
            <p:ph type="body" idx="1"/>
          </p:nvPr>
        </p:nvSpPr>
        <p:spPr>
          <a:xfrm>
            <a:off x="533400" y="1752600"/>
            <a:ext cx="7848600" cy="3810000"/>
          </a:xfrm>
        </p:spPr>
        <p:txBody>
          <a:bodyPr/>
          <a:lstStyle/>
          <a:p>
            <a:pPr eaLnBrk="1" hangingPunct="1">
              <a:defRPr/>
            </a:pPr>
            <a:r>
              <a:rPr lang="en-US" dirty="0"/>
              <a:t>Failure to consult Human Resources</a:t>
            </a:r>
          </a:p>
          <a:p>
            <a:pPr eaLnBrk="1" hangingPunct="1">
              <a:defRPr/>
            </a:pPr>
            <a:endParaRPr lang="en-US" sz="2800" dirty="0"/>
          </a:p>
          <a:p>
            <a:pPr eaLnBrk="1" hangingPunct="1">
              <a:defRPr/>
            </a:pPr>
            <a:r>
              <a:rPr lang="en-US" sz="2800" dirty="0"/>
              <a:t>Suggestion: Consult with Human Resources regarding legal requirement prior to termination</a:t>
            </a:r>
          </a:p>
        </p:txBody>
      </p:sp>
      <p:sp>
        <p:nvSpPr>
          <p:cNvPr id="3" name="Slide Number Placeholder 2"/>
          <p:cNvSpPr>
            <a:spLocks noGrp="1"/>
          </p:cNvSpPr>
          <p:nvPr>
            <p:ph type="sldNum" sz="quarter" idx="12"/>
          </p:nvPr>
        </p:nvSpPr>
        <p:spPr/>
        <p:txBody>
          <a:bodyPr/>
          <a:lstStyle/>
          <a:p>
            <a:pPr>
              <a:defRPr/>
            </a:pPr>
            <a:r>
              <a:rPr lang="en-US"/>
              <a:t>9-</a:t>
            </a:r>
            <a:fld id="{07ACCB5F-322B-41BA-A44D-09F52EFEC88E}" type="slidenum">
              <a:rPr lang="en-US"/>
              <a:pPr>
                <a:defRPr/>
              </a:pPr>
              <a:t>31</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
        <p:nvSpPr>
          <p:cNvPr id="9" name="Rectangle 2"/>
          <p:cNvSpPr>
            <a:spLocks noGrp="1" noChangeArrowheads="1"/>
          </p:cNvSpPr>
          <p:nvPr>
            <p:ph type="title"/>
          </p:nvPr>
        </p:nvSpPr>
        <p:spPr>
          <a:xfrm>
            <a:off x="457200" y="228600"/>
            <a:ext cx="8229600" cy="1066800"/>
          </a:xfrm>
        </p:spPr>
        <p:txBody>
          <a:bodyPr/>
          <a:lstStyle/>
          <a:p>
            <a:pPr eaLnBrk="1" hangingPunct="1">
              <a:defRPr/>
            </a:pPr>
            <a:r>
              <a:rPr lang="en-US" sz="4000" dirty="0"/>
              <a:t>Disciplinary Process and Termination: Pitfall #5</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381000"/>
            <a:ext cx="8229600" cy="569913"/>
          </a:xfrm>
        </p:spPr>
        <p:txBody>
          <a:bodyPr/>
          <a:lstStyle/>
          <a:p>
            <a:pPr eaLnBrk="1" hangingPunct="1">
              <a:defRPr/>
            </a:pPr>
            <a:r>
              <a:rPr lang="en-US" sz="4000" dirty="0"/>
              <a:t>Disciplinary Process and Termination: Meeting</a:t>
            </a:r>
          </a:p>
        </p:txBody>
      </p:sp>
      <p:sp>
        <p:nvSpPr>
          <p:cNvPr id="64515" name="Rectangle 3"/>
          <p:cNvSpPr>
            <a:spLocks noGrp="1" noChangeArrowheads="1"/>
          </p:cNvSpPr>
          <p:nvPr>
            <p:ph type="body" idx="1"/>
          </p:nvPr>
        </p:nvSpPr>
        <p:spPr>
          <a:xfrm>
            <a:off x="381000" y="1476375"/>
            <a:ext cx="8305800" cy="4419600"/>
          </a:xfrm>
        </p:spPr>
        <p:txBody>
          <a:bodyPr/>
          <a:lstStyle/>
          <a:p>
            <a:pPr eaLnBrk="1" hangingPunct="1">
              <a:defRPr/>
            </a:pPr>
            <a:r>
              <a:rPr lang="en-US" dirty="0"/>
              <a:t>Suggestions for termination meeting:</a:t>
            </a:r>
          </a:p>
          <a:p>
            <a:pPr lvl="1" eaLnBrk="1" hangingPunct="1">
              <a:defRPr/>
            </a:pPr>
            <a:r>
              <a:rPr lang="en-US" sz="2600" dirty="0"/>
              <a:t>Be respectful</a:t>
            </a:r>
          </a:p>
          <a:p>
            <a:pPr lvl="1" eaLnBrk="1" hangingPunct="1">
              <a:defRPr/>
            </a:pPr>
            <a:r>
              <a:rPr lang="en-US" sz="2600" dirty="0"/>
              <a:t>Get right to the point</a:t>
            </a:r>
          </a:p>
          <a:p>
            <a:pPr lvl="1" eaLnBrk="1" hangingPunct="1">
              <a:defRPr/>
            </a:pPr>
            <a:r>
              <a:rPr lang="en-US" sz="2600" dirty="0"/>
              <a:t>Let the employee grieve</a:t>
            </a:r>
          </a:p>
          <a:p>
            <a:pPr lvl="1" eaLnBrk="1" hangingPunct="1">
              <a:defRPr/>
            </a:pPr>
            <a:r>
              <a:rPr lang="en-US" sz="2600" dirty="0"/>
              <a:t>Wish the employee well</a:t>
            </a:r>
          </a:p>
          <a:p>
            <a:pPr lvl="1" eaLnBrk="1" hangingPunct="1">
              <a:defRPr/>
            </a:pPr>
            <a:r>
              <a:rPr lang="en-US" sz="2600" dirty="0"/>
              <a:t>Send the employee to HR</a:t>
            </a:r>
          </a:p>
          <a:p>
            <a:pPr lvl="1" eaLnBrk="1" hangingPunct="1">
              <a:defRPr/>
            </a:pPr>
            <a:r>
              <a:rPr lang="en-US" sz="2600" dirty="0"/>
              <a:t>Have the employee leave immediately</a:t>
            </a:r>
          </a:p>
          <a:p>
            <a:pPr lvl="1" eaLnBrk="1" hangingPunct="1">
              <a:defRPr/>
            </a:pPr>
            <a:r>
              <a:rPr lang="en-US" sz="2600" dirty="0"/>
              <a:t>Have the termination meeting at the end of the day</a:t>
            </a:r>
          </a:p>
          <a:p>
            <a:pPr eaLnBrk="1" hangingPunct="1">
              <a:defRPr/>
            </a:pPr>
            <a:endParaRPr lang="en-US" sz="2800" dirty="0"/>
          </a:p>
        </p:txBody>
      </p:sp>
      <p:sp>
        <p:nvSpPr>
          <p:cNvPr id="3" name="Slide Number Placeholder 2"/>
          <p:cNvSpPr>
            <a:spLocks noGrp="1"/>
          </p:cNvSpPr>
          <p:nvPr>
            <p:ph type="sldNum" sz="quarter" idx="12"/>
          </p:nvPr>
        </p:nvSpPr>
        <p:spPr/>
        <p:txBody>
          <a:bodyPr/>
          <a:lstStyle/>
          <a:p>
            <a:pPr>
              <a:defRPr/>
            </a:pPr>
            <a:r>
              <a:rPr lang="en-US"/>
              <a:t>9-</a:t>
            </a:r>
            <a:fld id="{644C4028-14F7-4F55-A6B1-65E6A738BDCE}" type="slidenum">
              <a:rPr lang="en-US"/>
              <a:pPr>
                <a:defRPr/>
              </a:pPr>
              <a:t>32</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77813"/>
            <a:ext cx="8229600" cy="633412"/>
          </a:xfrm>
        </p:spPr>
        <p:txBody>
          <a:bodyPr/>
          <a:lstStyle/>
          <a:p>
            <a:pPr eaLnBrk="1" hangingPunct="1">
              <a:defRPr/>
            </a:pPr>
            <a:r>
              <a:rPr lang="en-US" sz="4000" dirty="0"/>
              <a:t>Supervisory Roles in Managing Performance</a:t>
            </a:r>
          </a:p>
        </p:txBody>
      </p:sp>
      <p:sp>
        <p:nvSpPr>
          <p:cNvPr id="38915" name="Rectangle 3"/>
          <p:cNvSpPr>
            <a:spLocks noGrp="1" noChangeArrowheads="1"/>
          </p:cNvSpPr>
          <p:nvPr>
            <p:ph type="body" idx="1"/>
          </p:nvPr>
        </p:nvSpPr>
        <p:spPr>
          <a:xfrm>
            <a:off x="482600" y="1420284"/>
            <a:ext cx="8229600" cy="4343400"/>
          </a:xfrm>
        </p:spPr>
        <p:txBody>
          <a:bodyPr/>
          <a:lstStyle/>
          <a:p>
            <a:pPr eaLnBrk="1" hangingPunct="1">
              <a:defRPr/>
            </a:pPr>
            <a:r>
              <a:rPr lang="en-US" dirty="0"/>
              <a:t>Judge</a:t>
            </a:r>
          </a:p>
          <a:p>
            <a:pPr lvl="1" eaLnBrk="1" hangingPunct="1">
              <a:defRPr/>
            </a:pPr>
            <a:r>
              <a:rPr lang="en-US" dirty="0"/>
              <a:t>Evaluate performance</a:t>
            </a:r>
          </a:p>
          <a:p>
            <a:pPr lvl="1" eaLnBrk="1" hangingPunct="1">
              <a:defRPr/>
            </a:pPr>
            <a:r>
              <a:rPr lang="en-US" dirty="0"/>
              <a:t>Allocate rewards</a:t>
            </a:r>
          </a:p>
          <a:p>
            <a:pPr eaLnBrk="1" hangingPunct="1">
              <a:defRPr/>
            </a:pPr>
            <a:r>
              <a:rPr lang="en-US" dirty="0"/>
              <a:t>Coach</a:t>
            </a:r>
          </a:p>
          <a:p>
            <a:pPr lvl="1" eaLnBrk="1" hangingPunct="1">
              <a:defRPr/>
            </a:pPr>
            <a:r>
              <a:rPr lang="en-US" dirty="0"/>
              <a:t>Help employee solve performance problems</a:t>
            </a:r>
          </a:p>
          <a:p>
            <a:pPr lvl="1" eaLnBrk="1" hangingPunct="1">
              <a:defRPr/>
            </a:pPr>
            <a:r>
              <a:rPr lang="en-US" dirty="0"/>
              <a:t>Identify performance weaknesses</a:t>
            </a:r>
          </a:p>
          <a:p>
            <a:pPr lvl="1" eaLnBrk="1" hangingPunct="1">
              <a:defRPr/>
            </a:pPr>
            <a:r>
              <a:rPr lang="en-US" dirty="0"/>
              <a:t>Design developmental plans</a:t>
            </a:r>
          </a:p>
        </p:txBody>
      </p:sp>
      <p:sp>
        <p:nvSpPr>
          <p:cNvPr id="3" name="Slide Number Placeholder 2"/>
          <p:cNvSpPr>
            <a:spLocks noGrp="1"/>
          </p:cNvSpPr>
          <p:nvPr>
            <p:ph type="sldNum" sz="quarter" idx="12"/>
          </p:nvPr>
        </p:nvSpPr>
        <p:spPr/>
        <p:txBody>
          <a:bodyPr/>
          <a:lstStyle/>
          <a:p>
            <a:pPr>
              <a:defRPr/>
            </a:pPr>
            <a:r>
              <a:rPr lang="en-US"/>
              <a:t>9-</a:t>
            </a:r>
            <a:fld id="{C58730C1-F00B-42E7-9DA7-D290AEB93776}" type="slidenum">
              <a:rPr lang="en-US"/>
              <a:pPr>
                <a:defRPr/>
              </a:pPr>
              <a:t>33</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77813"/>
            <a:ext cx="8229600" cy="569912"/>
          </a:xfrm>
        </p:spPr>
        <p:txBody>
          <a:bodyPr/>
          <a:lstStyle/>
          <a:p>
            <a:pPr eaLnBrk="1" hangingPunct="1">
              <a:defRPr/>
            </a:pPr>
            <a:r>
              <a:rPr lang="en-US" sz="4000" dirty="0"/>
              <a:t>Performance Review Formal Meetings</a:t>
            </a:r>
          </a:p>
        </p:txBody>
      </p:sp>
      <p:sp>
        <p:nvSpPr>
          <p:cNvPr id="39939" name="Rectangle 3"/>
          <p:cNvSpPr>
            <a:spLocks noGrp="1" noChangeArrowheads="1"/>
          </p:cNvSpPr>
          <p:nvPr>
            <p:ph type="body" idx="1"/>
          </p:nvPr>
        </p:nvSpPr>
        <p:spPr>
          <a:xfrm>
            <a:off x="457200" y="1562101"/>
            <a:ext cx="8382000" cy="3962400"/>
          </a:xfrm>
        </p:spPr>
        <p:txBody>
          <a:bodyPr/>
          <a:lstStyle/>
          <a:p>
            <a:pPr marL="685800" indent="-685800" eaLnBrk="1" hangingPunct="1">
              <a:lnSpc>
                <a:spcPct val="90000"/>
              </a:lnSpc>
              <a:buFont typeface="Wingdings" charset="2"/>
              <a:buNone/>
              <a:defRPr/>
            </a:pPr>
            <a:r>
              <a:rPr lang="en-US" sz="3600" dirty="0"/>
              <a:t>Possible types of formal meetings:</a:t>
            </a:r>
          </a:p>
          <a:p>
            <a:pPr eaLnBrk="1" hangingPunct="1">
              <a:lnSpc>
                <a:spcPct val="90000"/>
              </a:lnSpc>
              <a:defRPr/>
            </a:pPr>
            <a:r>
              <a:rPr lang="en-US" dirty="0"/>
              <a:t>System Inauguration</a:t>
            </a:r>
          </a:p>
          <a:p>
            <a:pPr eaLnBrk="1" hangingPunct="1">
              <a:lnSpc>
                <a:spcPct val="90000"/>
              </a:lnSpc>
              <a:defRPr/>
            </a:pPr>
            <a:r>
              <a:rPr lang="en-US" dirty="0"/>
              <a:t>Self-Appraisal</a:t>
            </a:r>
          </a:p>
          <a:p>
            <a:pPr eaLnBrk="1" hangingPunct="1">
              <a:lnSpc>
                <a:spcPct val="90000"/>
              </a:lnSpc>
              <a:defRPr/>
            </a:pPr>
            <a:r>
              <a:rPr lang="en-US" dirty="0"/>
              <a:t>Classical Performance Review</a:t>
            </a:r>
          </a:p>
          <a:p>
            <a:pPr eaLnBrk="1" hangingPunct="1">
              <a:lnSpc>
                <a:spcPct val="90000"/>
              </a:lnSpc>
              <a:defRPr/>
            </a:pPr>
            <a:r>
              <a:rPr lang="en-US" dirty="0"/>
              <a:t>Merit/Salary Review</a:t>
            </a:r>
          </a:p>
          <a:p>
            <a:pPr eaLnBrk="1" hangingPunct="1">
              <a:lnSpc>
                <a:spcPct val="90000"/>
              </a:lnSpc>
              <a:defRPr/>
            </a:pPr>
            <a:r>
              <a:rPr lang="en-US" dirty="0"/>
              <a:t>Developmental Plan</a:t>
            </a:r>
          </a:p>
          <a:p>
            <a:pPr eaLnBrk="1" hangingPunct="1">
              <a:lnSpc>
                <a:spcPct val="90000"/>
              </a:lnSpc>
              <a:defRPr/>
            </a:pPr>
            <a:r>
              <a:rPr lang="en-US" dirty="0"/>
              <a:t>Objective Setting</a:t>
            </a:r>
          </a:p>
        </p:txBody>
      </p:sp>
      <p:sp>
        <p:nvSpPr>
          <p:cNvPr id="3" name="Slide Number Placeholder 2"/>
          <p:cNvSpPr>
            <a:spLocks noGrp="1"/>
          </p:cNvSpPr>
          <p:nvPr>
            <p:ph type="sldNum" sz="quarter" idx="12"/>
          </p:nvPr>
        </p:nvSpPr>
        <p:spPr/>
        <p:txBody>
          <a:bodyPr/>
          <a:lstStyle/>
          <a:p>
            <a:pPr>
              <a:defRPr/>
            </a:pPr>
            <a:r>
              <a:rPr lang="en-US"/>
              <a:t>9-</a:t>
            </a:r>
            <a:fld id="{0740FE15-57DE-4611-BF68-8B7A849410E1}" type="slidenum">
              <a:rPr lang="en-US"/>
              <a:pPr>
                <a:defRPr/>
              </a:pPr>
              <a:t>34</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77813"/>
            <a:ext cx="8229600" cy="569912"/>
          </a:xfrm>
        </p:spPr>
        <p:txBody>
          <a:bodyPr/>
          <a:lstStyle/>
          <a:p>
            <a:pPr eaLnBrk="1" hangingPunct="1">
              <a:defRPr/>
            </a:pPr>
            <a:r>
              <a:rPr lang="en-US" sz="4000" dirty="0"/>
              <a:t>Steps to Take Before Meeting</a:t>
            </a:r>
          </a:p>
        </p:txBody>
      </p:sp>
      <p:sp>
        <p:nvSpPr>
          <p:cNvPr id="40963" name="Rectangle 3"/>
          <p:cNvSpPr>
            <a:spLocks noGrp="1" noChangeArrowheads="1"/>
          </p:cNvSpPr>
          <p:nvPr>
            <p:ph type="body" idx="1"/>
          </p:nvPr>
        </p:nvSpPr>
        <p:spPr>
          <a:xfrm>
            <a:off x="1066800" y="1752600"/>
            <a:ext cx="7432675" cy="3733800"/>
          </a:xfrm>
        </p:spPr>
        <p:txBody>
          <a:bodyPr/>
          <a:lstStyle/>
          <a:p>
            <a:pPr eaLnBrk="1" hangingPunct="1">
              <a:defRPr/>
            </a:pPr>
            <a:r>
              <a:rPr lang="en-US" dirty="0"/>
              <a:t>Give at least two weeks notice</a:t>
            </a:r>
          </a:p>
          <a:p>
            <a:pPr eaLnBrk="1" hangingPunct="1">
              <a:defRPr/>
            </a:pPr>
            <a:r>
              <a:rPr lang="en-US" dirty="0"/>
              <a:t>Block sufficient time</a:t>
            </a:r>
          </a:p>
          <a:p>
            <a:pPr eaLnBrk="1" hangingPunct="1">
              <a:defRPr/>
            </a:pPr>
            <a:r>
              <a:rPr lang="en-US" dirty="0"/>
              <a:t>Arrange to meet in a private location without interruptions</a:t>
            </a:r>
          </a:p>
        </p:txBody>
      </p:sp>
      <p:sp>
        <p:nvSpPr>
          <p:cNvPr id="3" name="Slide Number Placeholder 2"/>
          <p:cNvSpPr>
            <a:spLocks noGrp="1"/>
          </p:cNvSpPr>
          <p:nvPr>
            <p:ph type="sldNum" sz="quarter" idx="12"/>
          </p:nvPr>
        </p:nvSpPr>
        <p:spPr/>
        <p:txBody>
          <a:bodyPr/>
          <a:lstStyle/>
          <a:p>
            <a:pPr>
              <a:defRPr/>
            </a:pPr>
            <a:r>
              <a:rPr lang="en-US"/>
              <a:t>9-</a:t>
            </a:r>
            <a:fld id="{061AC327-D3F8-46E6-BF8E-8A4CC5A2EDE2}" type="slidenum">
              <a:rPr lang="en-US"/>
              <a:pPr>
                <a:defRPr/>
              </a:pPr>
              <a:t>35</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277813"/>
            <a:ext cx="8229600" cy="949325"/>
          </a:xfrm>
        </p:spPr>
        <p:txBody>
          <a:bodyPr/>
          <a:lstStyle/>
          <a:p>
            <a:pPr eaLnBrk="1" hangingPunct="1">
              <a:defRPr/>
            </a:pPr>
            <a:r>
              <a:rPr lang="en-US" sz="4000" dirty="0"/>
              <a:t>Merged Performance Review Meeting Components</a:t>
            </a:r>
          </a:p>
        </p:txBody>
      </p:sp>
      <p:sp>
        <p:nvSpPr>
          <p:cNvPr id="41987" name="Rectangle 3"/>
          <p:cNvSpPr>
            <a:spLocks noGrp="1" noChangeArrowheads="1"/>
          </p:cNvSpPr>
          <p:nvPr>
            <p:ph type="body" sz="half" idx="1"/>
          </p:nvPr>
        </p:nvSpPr>
        <p:spPr>
          <a:xfrm>
            <a:off x="381000" y="1371600"/>
            <a:ext cx="8077200" cy="4800600"/>
          </a:xfrm>
        </p:spPr>
        <p:txBody>
          <a:bodyPr/>
          <a:lstStyle/>
          <a:p>
            <a:pPr eaLnBrk="1" hangingPunct="1">
              <a:defRPr/>
            </a:pPr>
            <a:r>
              <a:rPr lang="en-US" sz="2700" dirty="0"/>
              <a:t>Explanation of meeting purpose</a:t>
            </a:r>
          </a:p>
          <a:p>
            <a:pPr eaLnBrk="1" hangingPunct="1">
              <a:defRPr/>
            </a:pPr>
            <a:r>
              <a:rPr lang="en-US" sz="2700" dirty="0"/>
              <a:t>Employee self-appraisal</a:t>
            </a:r>
          </a:p>
          <a:p>
            <a:pPr eaLnBrk="1" hangingPunct="1">
              <a:defRPr/>
            </a:pPr>
            <a:r>
              <a:rPr lang="en-US" sz="2700" dirty="0"/>
              <a:t>Supervisor and employee share rating and rationale</a:t>
            </a:r>
          </a:p>
          <a:p>
            <a:pPr eaLnBrk="1" hangingPunct="1">
              <a:defRPr/>
            </a:pPr>
            <a:r>
              <a:rPr lang="en-US" sz="2700" dirty="0"/>
              <a:t>Developmental discussion</a:t>
            </a:r>
          </a:p>
          <a:p>
            <a:pPr eaLnBrk="1" hangingPunct="1">
              <a:defRPr/>
            </a:pPr>
            <a:r>
              <a:rPr lang="en-US" sz="2700" dirty="0"/>
              <a:t>Employee summary</a:t>
            </a:r>
          </a:p>
          <a:p>
            <a:pPr eaLnBrk="1" hangingPunct="1">
              <a:buClr>
                <a:schemeClr val="tx1"/>
              </a:buClr>
              <a:defRPr/>
            </a:pPr>
            <a:r>
              <a:rPr lang="en-US" sz="2700" dirty="0"/>
              <a:t>Rewards discussion</a:t>
            </a:r>
          </a:p>
          <a:p>
            <a:pPr eaLnBrk="1" hangingPunct="1">
              <a:buClr>
                <a:schemeClr val="tx1"/>
              </a:buClr>
              <a:defRPr/>
            </a:pPr>
            <a:r>
              <a:rPr lang="en-US" sz="2700" dirty="0"/>
              <a:t>Schedule follow-up meeting</a:t>
            </a:r>
          </a:p>
          <a:p>
            <a:pPr eaLnBrk="1" hangingPunct="1">
              <a:buClr>
                <a:schemeClr val="tx1"/>
              </a:buClr>
              <a:defRPr/>
            </a:pPr>
            <a:r>
              <a:rPr lang="en-US" sz="2700" dirty="0"/>
              <a:t>Approval and appeals process discussion</a:t>
            </a:r>
          </a:p>
          <a:p>
            <a:pPr eaLnBrk="1" hangingPunct="1">
              <a:buClr>
                <a:schemeClr val="tx1"/>
              </a:buClr>
              <a:defRPr/>
            </a:pPr>
            <a:r>
              <a:rPr lang="en-US" sz="2700" dirty="0"/>
              <a:t>Final recap</a:t>
            </a:r>
          </a:p>
        </p:txBody>
      </p:sp>
      <p:sp>
        <p:nvSpPr>
          <p:cNvPr id="3" name="Slide Number Placeholder 2"/>
          <p:cNvSpPr>
            <a:spLocks noGrp="1"/>
          </p:cNvSpPr>
          <p:nvPr>
            <p:ph type="sldNum" sz="quarter" idx="12"/>
          </p:nvPr>
        </p:nvSpPr>
        <p:spPr/>
        <p:txBody>
          <a:bodyPr/>
          <a:lstStyle/>
          <a:p>
            <a:pPr>
              <a:defRPr/>
            </a:pPr>
            <a:r>
              <a:rPr lang="en-US"/>
              <a:t>9-</a:t>
            </a:r>
            <a:fld id="{0933D106-B23B-489E-8592-E07914648A25}" type="slidenum">
              <a:rPr lang="en-US"/>
              <a:pPr>
                <a:defRPr/>
              </a:pPr>
              <a:t>36</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277813"/>
            <a:ext cx="8229600" cy="633412"/>
          </a:xfrm>
        </p:spPr>
        <p:txBody>
          <a:bodyPr/>
          <a:lstStyle/>
          <a:p>
            <a:pPr eaLnBrk="1" hangingPunct="1">
              <a:defRPr/>
            </a:pPr>
            <a:r>
              <a:rPr lang="en-US" sz="4000" dirty="0"/>
              <a:t>Possible Defensive Behaviors of Employees</a:t>
            </a:r>
          </a:p>
        </p:txBody>
      </p:sp>
      <p:sp>
        <p:nvSpPr>
          <p:cNvPr id="44035" name="Rectangle 3"/>
          <p:cNvSpPr>
            <a:spLocks noGrp="1" noChangeArrowheads="1"/>
          </p:cNvSpPr>
          <p:nvPr>
            <p:ph type="body" sz="half" idx="1"/>
          </p:nvPr>
        </p:nvSpPr>
        <p:spPr>
          <a:xfrm>
            <a:off x="448733" y="1295400"/>
            <a:ext cx="7924800" cy="4572000"/>
          </a:xfrm>
        </p:spPr>
        <p:txBody>
          <a:bodyPr/>
          <a:lstStyle/>
          <a:p>
            <a:pPr eaLnBrk="1" hangingPunct="1">
              <a:defRPr/>
            </a:pPr>
            <a:r>
              <a:rPr lang="en-US" sz="2400" dirty="0"/>
              <a:t>Fight</a:t>
            </a:r>
            <a:r>
              <a:rPr lang="en-US" sz="2400" i="1" dirty="0"/>
              <a:t> </a:t>
            </a:r>
            <a:r>
              <a:rPr lang="en-US" sz="2400" dirty="0"/>
              <a:t>response</a:t>
            </a:r>
          </a:p>
          <a:p>
            <a:pPr lvl="1" eaLnBrk="1" hangingPunct="1">
              <a:defRPr/>
            </a:pPr>
            <a:r>
              <a:rPr lang="en-US" dirty="0"/>
              <a:t>Blaming others</a:t>
            </a:r>
          </a:p>
          <a:p>
            <a:pPr lvl="1" eaLnBrk="1" hangingPunct="1">
              <a:defRPr/>
            </a:pPr>
            <a:r>
              <a:rPr lang="en-US" dirty="0"/>
              <a:t>Staring at supervisor</a:t>
            </a:r>
          </a:p>
          <a:p>
            <a:pPr lvl="1" eaLnBrk="1" hangingPunct="1">
              <a:defRPr/>
            </a:pPr>
            <a:r>
              <a:rPr lang="en-US" dirty="0"/>
              <a:t>Raising voice</a:t>
            </a:r>
          </a:p>
          <a:p>
            <a:pPr lvl="1" eaLnBrk="1" hangingPunct="1">
              <a:defRPr/>
            </a:pPr>
            <a:r>
              <a:rPr lang="en-US" dirty="0"/>
              <a:t>Other aggressive responses</a:t>
            </a:r>
          </a:p>
          <a:p>
            <a:pPr eaLnBrk="1" hangingPunct="1">
              <a:defRPr/>
            </a:pPr>
            <a:r>
              <a:rPr lang="en-US" sz="2400" dirty="0"/>
              <a:t>Flight response</a:t>
            </a:r>
          </a:p>
          <a:p>
            <a:pPr lvl="1" eaLnBrk="1" hangingPunct="1">
              <a:defRPr/>
            </a:pPr>
            <a:r>
              <a:rPr lang="en-US" dirty="0"/>
              <a:t>Looking/turning away</a:t>
            </a:r>
          </a:p>
          <a:p>
            <a:pPr lvl="1" eaLnBrk="1" hangingPunct="1">
              <a:defRPr/>
            </a:pPr>
            <a:r>
              <a:rPr lang="en-US" dirty="0"/>
              <a:t>Speaking softly</a:t>
            </a:r>
          </a:p>
          <a:p>
            <a:pPr lvl="1" eaLnBrk="1" hangingPunct="1">
              <a:defRPr/>
            </a:pPr>
            <a:r>
              <a:rPr lang="en-US" dirty="0"/>
              <a:t>Continually changing the subject</a:t>
            </a:r>
          </a:p>
          <a:p>
            <a:pPr lvl="1" eaLnBrk="1" hangingPunct="1">
              <a:defRPr/>
            </a:pPr>
            <a:r>
              <a:rPr lang="en-US" dirty="0"/>
              <a:t>Quickly agreeing without basis</a:t>
            </a:r>
          </a:p>
          <a:p>
            <a:pPr lvl="1" eaLnBrk="1" hangingPunct="1">
              <a:defRPr/>
            </a:pPr>
            <a:r>
              <a:rPr lang="en-US" dirty="0"/>
              <a:t>Other passive responses</a:t>
            </a:r>
          </a:p>
        </p:txBody>
      </p:sp>
      <p:sp>
        <p:nvSpPr>
          <p:cNvPr id="3" name="Slide Number Placeholder 2"/>
          <p:cNvSpPr>
            <a:spLocks noGrp="1"/>
          </p:cNvSpPr>
          <p:nvPr>
            <p:ph type="sldNum" sz="quarter" idx="12"/>
          </p:nvPr>
        </p:nvSpPr>
        <p:spPr/>
        <p:txBody>
          <a:bodyPr/>
          <a:lstStyle/>
          <a:p>
            <a:pPr>
              <a:defRPr/>
            </a:pPr>
            <a:r>
              <a:rPr lang="en-US"/>
              <a:t>9-</a:t>
            </a:r>
            <a:fld id="{8E412D97-F894-4A11-8656-D1B3E64A7146}" type="slidenum">
              <a:rPr lang="en-US"/>
              <a:pPr>
                <a:defRPr/>
              </a:pPr>
              <a:t>37</a:t>
            </a:fld>
            <a:endParaRPr lang="en-US"/>
          </a:p>
        </p:txBody>
      </p:sp>
      <p:sp>
        <p:nvSpPr>
          <p:cNvPr id="7"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28600"/>
            <a:ext cx="8229600" cy="1214438"/>
          </a:xfrm>
        </p:spPr>
        <p:txBody>
          <a:bodyPr/>
          <a:lstStyle/>
          <a:p>
            <a:pPr eaLnBrk="1" hangingPunct="1">
              <a:defRPr/>
            </a:pPr>
            <a:r>
              <a:rPr lang="en-US" dirty="0"/>
              <a:t>Prevent/Reduce Defensive Behaviors</a:t>
            </a:r>
          </a:p>
        </p:txBody>
      </p:sp>
      <p:sp>
        <p:nvSpPr>
          <p:cNvPr id="45059" name="Rectangle 3"/>
          <p:cNvSpPr>
            <a:spLocks noGrp="1" noChangeArrowheads="1"/>
          </p:cNvSpPr>
          <p:nvPr>
            <p:ph type="body" idx="1"/>
          </p:nvPr>
        </p:nvSpPr>
        <p:spPr>
          <a:xfrm>
            <a:off x="474133" y="1676400"/>
            <a:ext cx="8288867" cy="3733800"/>
          </a:xfrm>
        </p:spPr>
        <p:txBody>
          <a:bodyPr/>
          <a:lstStyle/>
          <a:p>
            <a:pPr eaLnBrk="1" hangingPunct="1">
              <a:defRPr/>
            </a:pPr>
            <a:r>
              <a:rPr lang="en-US" dirty="0"/>
              <a:t>Establish and maintain rapport</a:t>
            </a:r>
          </a:p>
          <a:p>
            <a:pPr eaLnBrk="1" hangingPunct="1">
              <a:defRPr/>
            </a:pPr>
            <a:r>
              <a:rPr lang="en-US" dirty="0"/>
              <a:t>Be empathetic</a:t>
            </a:r>
          </a:p>
          <a:p>
            <a:pPr eaLnBrk="1" hangingPunct="1">
              <a:defRPr/>
            </a:pPr>
            <a:r>
              <a:rPr lang="en-US" dirty="0"/>
              <a:t>Be open-minded</a:t>
            </a:r>
          </a:p>
          <a:p>
            <a:pPr eaLnBrk="1" hangingPunct="1">
              <a:defRPr/>
            </a:pPr>
            <a:r>
              <a:rPr lang="en-US" dirty="0"/>
              <a:t>Observe verbal and nonverbal cues</a:t>
            </a:r>
          </a:p>
          <a:p>
            <a:pPr eaLnBrk="1" hangingPunct="1">
              <a:defRPr/>
            </a:pPr>
            <a:r>
              <a:rPr lang="en-US" dirty="0"/>
              <a:t>Minimize threats</a:t>
            </a:r>
          </a:p>
          <a:p>
            <a:pPr eaLnBrk="1" hangingPunct="1">
              <a:defRPr/>
            </a:pPr>
            <a:r>
              <a:rPr lang="en-US" dirty="0"/>
              <a:t>Encourage participation</a:t>
            </a:r>
          </a:p>
        </p:txBody>
      </p:sp>
      <p:sp>
        <p:nvSpPr>
          <p:cNvPr id="3" name="Slide Number Placeholder 2"/>
          <p:cNvSpPr>
            <a:spLocks noGrp="1"/>
          </p:cNvSpPr>
          <p:nvPr>
            <p:ph type="sldNum" sz="quarter" idx="12"/>
          </p:nvPr>
        </p:nvSpPr>
        <p:spPr/>
        <p:txBody>
          <a:bodyPr/>
          <a:lstStyle/>
          <a:p>
            <a:pPr>
              <a:defRPr/>
            </a:pPr>
            <a:r>
              <a:rPr lang="en-US"/>
              <a:t>9-</a:t>
            </a:r>
            <a:fld id="{6A2B9C09-478F-4015-B89C-1550F5330449}" type="slidenum">
              <a:rPr lang="en-US"/>
              <a:pPr>
                <a:defRPr/>
              </a:pPr>
              <a:t>38</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4" name="Rectangle 4"/>
          <p:cNvSpPr>
            <a:spLocks noGrp="1" noChangeArrowheads="1"/>
          </p:cNvSpPr>
          <p:nvPr>
            <p:ph type="title"/>
          </p:nvPr>
        </p:nvSpPr>
        <p:spPr>
          <a:xfrm>
            <a:off x="457200" y="277813"/>
            <a:ext cx="8229600" cy="569912"/>
          </a:xfrm>
        </p:spPr>
        <p:txBody>
          <a:bodyPr/>
          <a:lstStyle/>
          <a:p>
            <a:pPr eaLnBrk="1" hangingPunct="1">
              <a:defRPr/>
            </a:pPr>
            <a:r>
              <a:rPr lang="en-US" sz="4000" dirty="0"/>
              <a:t>When Defensiveness Is Unavoidable</a:t>
            </a:r>
          </a:p>
        </p:txBody>
      </p:sp>
      <p:sp>
        <p:nvSpPr>
          <p:cNvPr id="46085" name="Rectangle 5"/>
          <p:cNvSpPr>
            <a:spLocks noGrp="1" noChangeArrowheads="1"/>
          </p:cNvSpPr>
          <p:nvPr>
            <p:ph type="body" idx="1"/>
          </p:nvPr>
        </p:nvSpPr>
        <p:spPr>
          <a:xfrm>
            <a:off x="609600" y="1524000"/>
            <a:ext cx="8153400" cy="4419600"/>
          </a:xfrm>
        </p:spPr>
        <p:txBody>
          <a:bodyPr/>
          <a:lstStyle/>
          <a:p>
            <a:pPr eaLnBrk="1" hangingPunct="1">
              <a:buClr>
                <a:schemeClr val="tx1"/>
              </a:buClr>
              <a:defRPr/>
            </a:pPr>
            <a:r>
              <a:rPr lang="en-US" sz="2800" dirty="0"/>
              <a:t>Recognize it</a:t>
            </a:r>
          </a:p>
          <a:p>
            <a:pPr eaLnBrk="1" hangingPunct="1">
              <a:buClr>
                <a:schemeClr val="tx1"/>
              </a:buClr>
              <a:defRPr/>
            </a:pPr>
            <a:r>
              <a:rPr lang="en-US" sz="2800" dirty="0"/>
              <a:t>Allow its expression</a:t>
            </a:r>
          </a:p>
          <a:p>
            <a:pPr lvl="1" eaLnBrk="1" hangingPunct="1">
              <a:defRPr/>
            </a:pPr>
            <a:r>
              <a:rPr lang="en-US" sz="2400" dirty="0"/>
              <a:t>Accept employee’s feelings</a:t>
            </a:r>
          </a:p>
          <a:p>
            <a:pPr lvl="1" eaLnBrk="1" hangingPunct="1">
              <a:defRPr/>
            </a:pPr>
            <a:r>
              <a:rPr lang="en-US" sz="2400" dirty="0"/>
              <a:t>Ask for additional information and clarification (if appropriate)</a:t>
            </a:r>
          </a:p>
          <a:p>
            <a:pPr lvl="1" eaLnBrk="1" hangingPunct="1">
              <a:buFont typeface="Wingdings" charset="2"/>
              <a:buNone/>
              <a:defRPr/>
            </a:pPr>
            <a:endParaRPr lang="en-US" sz="2400" dirty="0"/>
          </a:p>
          <a:p>
            <a:pPr eaLnBrk="1" hangingPunct="1">
              <a:defRPr/>
            </a:pPr>
            <a:r>
              <a:rPr lang="en-US" sz="2800" dirty="0"/>
              <a:t>If situation becomes intolerable:</a:t>
            </a:r>
          </a:p>
          <a:p>
            <a:pPr lvl="1" eaLnBrk="1" hangingPunct="1">
              <a:defRPr/>
            </a:pPr>
            <a:r>
              <a:rPr lang="en-US" sz="2400" dirty="0"/>
              <a:t>Reschedule the meeting for a later time</a:t>
            </a:r>
          </a:p>
        </p:txBody>
      </p:sp>
      <p:sp>
        <p:nvSpPr>
          <p:cNvPr id="3" name="Slide Number Placeholder 2"/>
          <p:cNvSpPr>
            <a:spLocks noGrp="1"/>
          </p:cNvSpPr>
          <p:nvPr>
            <p:ph type="sldNum" sz="quarter" idx="12"/>
          </p:nvPr>
        </p:nvSpPr>
        <p:spPr/>
        <p:txBody>
          <a:bodyPr/>
          <a:lstStyle/>
          <a:p>
            <a:pPr>
              <a:defRPr/>
            </a:pPr>
            <a:r>
              <a:rPr lang="en-US"/>
              <a:t>9-</a:t>
            </a:r>
            <a:fld id="{8EF25D07-B1B6-4271-894F-4A070C4C2B3F}" type="slidenum">
              <a:rPr lang="en-US"/>
              <a:pPr>
                <a:defRPr/>
              </a:pPr>
              <a:t>39</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277813"/>
            <a:ext cx="8229600" cy="633412"/>
          </a:xfrm>
        </p:spPr>
        <p:txBody>
          <a:bodyPr/>
          <a:lstStyle/>
          <a:p>
            <a:pPr eaLnBrk="1" hangingPunct="1">
              <a:defRPr/>
            </a:pPr>
            <a:r>
              <a:rPr lang="en-US" dirty="0"/>
              <a:t>Coaching: Definition</a:t>
            </a:r>
          </a:p>
        </p:txBody>
      </p:sp>
      <p:sp>
        <p:nvSpPr>
          <p:cNvPr id="60419" name="Rectangle 3"/>
          <p:cNvSpPr>
            <a:spLocks noGrp="1" noChangeArrowheads="1"/>
          </p:cNvSpPr>
          <p:nvPr>
            <p:ph type="body" idx="1"/>
          </p:nvPr>
        </p:nvSpPr>
        <p:spPr>
          <a:xfrm>
            <a:off x="457200" y="1143000"/>
            <a:ext cx="8077200" cy="4114800"/>
          </a:xfrm>
        </p:spPr>
        <p:txBody>
          <a:bodyPr/>
          <a:lstStyle/>
          <a:p>
            <a:pPr marL="457200" indent="-400050" eaLnBrk="1" hangingPunct="1">
              <a:defRPr/>
            </a:pPr>
            <a:r>
              <a:rPr lang="en-US" sz="3000" dirty="0"/>
              <a:t>Involves:</a:t>
            </a:r>
          </a:p>
          <a:p>
            <a:pPr marL="914400" lvl="1" indent="-228600" eaLnBrk="1" hangingPunct="1">
              <a:defRPr/>
            </a:pPr>
            <a:r>
              <a:rPr lang="en-US" sz="3000" dirty="0"/>
              <a:t>Directing employee behavior</a:t>
            </a:r>
          </a:p>
          <a:p>
            <a:pPr marL="914400" lvl="1" indent="-228600" eaLnBrk="1" hangingPunct="1">
              <a:defRPr/>
            </a:pPr>
            <a:r>
              <a:rPr lang="en-US" sz="3000" dirty="0"/>
              <a:t>Motivating employee behavior</a:t>
            </a:r>
          </a:p>
          <a:p>
            <a:pPr marL="914400" lvl="1" indent="-228600" eaLnBrk="1" hangingPunct="1">
              <a:defRPr/>
            </a:pPr>
            <a:r>
              <a:rPr lang="en-US" sz="3000" dirty="0"/>
              <a:t>Rewarding employee behavior</a:t>
            </a:r>
          </a:p>
          <a:p>
            <a:pPr marL="914400" lvl="1" indent="-228600" eaLnBrk="1" hangingPunct="1">
              <a:defRPr/>
            </a:pPr>
            <a:r>
              <a:rPr lang="en-US" sz="3000" dirty="0"/>
              <a:t>Concerned with long-term performance</a:t>
            </a:r>
          </a:p>
          <a:p>
            <a:pPr eaLnBrk="1" hangingPunct="1">
              <a:buFont typeface="Wingdings" charset="2"/>
              <a:buNone/>
              <a:defRPr/>
            </a:pPr>
            <a:endParaRPr lang="en-US" sz="3000" dirty="0"/>
          </a:p>
        </p:txBody>
      </p:sp>
      <p:sp>
        <p:nvSpPr>
          <p:cNvPr id="3" name="Slide Number Placeholder 2"/>
          <p:cNvSpPr>
            <a:spLocks noGrp="1"/>
          </p:cNvSpPr>
          <p:nvPr>
            <p:ph type="sldNum" sz="quarter" idx="12"/>
          </p:nvPr>
        </p:nvSpPr>
        <p:spPr/>
        <p:txBody>
          <a:bodyPr/>
          <a:lstStyle/>
          <a:p>
            <a:pPr>
              <a:defRPr/>
            </a:pPr>
            <a:r>
              <a:rPr lang="en-US"/>
              <a:t>9-</a:t>
            </a:r>
            <a:fld id="{9DCC6CED-5577-4FFA-B481-EA1145F55E80}" type="slidenum">
              <a:rPr lang="en-US"/>
              <a:pPr>
                <a:defRPr/>
              </a:pPr>
              <a:t>4</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304800" y="1752600"/>
            <a:ext cx="8495506" cy="4114800"/>
          </a:xfrm>
        </p:spPr>
        <p:txBody>
          <a:bodyPr/>
          <a:lstStyle/>
          <a:p>
            <a:pPr eaLnBrk="1" hangingPunct="1">
              <a:spcBef>
                <a:spcPts val="600"/>
              </a:spcBef>
              <a:spcAft>
                <a:spcPts val="600"/>
              </a:spcAft>
              <a:buClr>
                <a:schemeClr val="tx1"/>
              </a:buClr>
              <a:defRPr/>
            </a:pPr>
            <a:r>
              <a:rPr lang="en-US" sz="3000" i="1" dirty="0">
                <a:hlinkClick r:id="rId2"/>
              </a:rPr>
              <a:t>Coaching “Difficult” Employees</a:t>
            </a:r>
            <a:endParaRPr lang="en-US" sz="3000" i="1" dirty="0"/>
          </a:p>
          <a:p>
            <a:pPr marL="0" indent="0" eaLnBrk="1" hangingPunct="1">
              <a:spcBef>
                <a:spcPts val="600"/>
              </a:spcBef>
              <a:spcAft>
                <a:spcPts val="600"/>
              </a:spcAft>
              <a:buClr>
                <a:schemeClr val="tx1"/>
              </a:buClr>
              <a:buNone/>
              <a:defRPr/>
            </a:pPr>
            <a:endParaRPr lang="en-US" sz="1500" dirty="0"/>
          </a:p>
          <a:p>
            <a:pPr eaLnBrk="1" hangingPunct="1">
              <a:spcBef>
                <a:spcPts val="600"/>
              </a:spcBef>
              <a:spcAft>
                <a:spcPts val="600"/>
              </a:spcAft>
              <a:buClr>
                <a:schemeClr val="tx1"/>
              </a:buClr>
              <a:defRPr/>
            </a:pPr>
            <a:r>
              <a:rPr lang="en-US" sz="3000" dirty="0"/>
              <a:t>Why might employees become defensive during performance review meetings?</a:t>
            </a:r>
          </a:p>
          <a:p>
            <a:pPr eaLnBrk="1" hangingPunct="1">
              <a:spcBef>
                <a:spcPts val="600"/>
              </a:spcBef>
              <a:spcAft>
                <a:spcPts val="600"/>
              </a:spcAft>
              <a:buClr>
                <a:schemeClr val="tx1"/>
              </a:buClr>
              <a:defRPr/>
            </a:pPr>
            <a:r>
              <a:rPr lang="en-US" sz="3000" dirty="0"/>
              <a:t>What are pitfalls to avoid when dealing with defensive employees? </a:t>
            </a:r>
          </a:p>
          <a:p>
            <a:pPr eaLnBrk="1" hangingPunct="1">
              <a:spcBef>
                <a:spcPts val="600"/>
              </a:spcBef>
              <a:spcAft>
                <a:spcPts val="600"/>
              </a:spcAft>
              <a:buClr>
                <a:schemeClr val="tx1"/>
              </a:buClr>
              <a:defRPr/>
            </a:pPr>
            <a:endParaRPr lang="en-US" sz="3000" dirty="0"/>
          </a:p>
        </p:txBody>
      </p:sp>
      <p:sp>
        <p:nvSpPr>
          <p:cNvPr id="3" name="Slide Number Placeholder 2"/>
          <p:cNvSpPr>
            <a:spLocks noGrp="1"/>
          </p:cNvSpPr>
          <p:nvPr>
            <p:ph type="sldNum" sz="quarter" idx="12"/>
          </p:nvPr>
        </p:nvSpPr>
        <p:spPr/>
        <p:txBody>
          <a:bodyPr/>
          <a:lstStyle/>
          <a:p>
            <a:pPr>
              <a:defRPr/>
            </a:pPr>
            <a:r>
              <a:rPr lang="en-US" dirty="0"/>
              <a:t>9-</a:t>
            </a:r>
            <a:fld id="{C5ACC39F-144E-4984-A40A-0ECD529533E5}" type="slidenum">
              <a:rPr lang="en-US" smtClean="0"/>
              <a:pPr>
                <a:defRPr/>
              </a:pPr>
              <a:t>40</a:t>
            </a:fld>
            <a:endParaRPr lang="en-US" dirty="0"/>
          </a:p>
        </p:txBody>
      </p:sp>
      <p:sp>
        <p:nvSpPr>
          <p:cNvPr id="7" name="Footer Placeholder 1"/>
          <p:cNvSpPr>
            <a:spLocks noGrp="1"/>
          </p:cNvSpPr>
          <p:nvPr>
            <p:ph type="ftr" sz="quarter" idx="11"/>
          </p:nvPr>
        </p:nvSpPr>
        <p:spPr>
          <a:xfrm>
            <a:off x="2284413" y="6248400"/>
            <a:ext cx="4649787" cy="457200"/>
          </a:xfrm>
        </p:spPr>
        <p:txBody>
          <a:bodyPr/>
          <a:lstStyle/>
          <a:p>
            <a:pPr>
              <a:defRPr/>
            </a:pPr>
            <a:r>
              <a:rPr lang="en-US" dirty="0"/>
              <a:t>Copyright © 2019 Chicago Business Press</a:t>
            </a:r>
          </a:p>
        </p:txBody>
      </p:sp>
      <p:sp>
        <p:nvSpPr>
          <p:cNvPr id="8" name="Rectangle 2"/>
          <p:cNvSpPr>
            <a:spLocks noGrp="1" noChangeArrowheads="1"/>
          </p:cNvSpPr>
          <p:nvPr>
            <p:ph type="title"/>
          </p:nvPr>
        </p:nvSpPr>
        <p:spPr>
          <a:xfrm>
            <a:off x="838200" y="304800"/>
            <a:ext cx="7162800" cy="762000"/>
          </a:xfrm>
        </p:spPr>
        <p:txBody>
          <a:bodyPr/>
          <a:lstStyle/>
          <a:p>
            <a:pPr eaLnBrk="1" hangingPunct="1">
              <a:defRPr/>
            </a:pPr>
            <a:r>
              <a:rPr lang="en-US" dirty="0"/>
              <a:t>Overcoming Defensiveness</a:t>
            </a:r>
          </a:p>
        </p:txBody>
      </p:sp>
    </p:spTree>
    <p:extLst>
      <p:ext uri="{BB962C8B-B14F-4D97-AF65-F5344CB8AC3E}">
        <p14:creationId xmlns:p14="http://schemas.microsoft.com/office/powerpoint/2010/main" val="33103029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277813"/>
            <a:ext cx="8229600" cy="633412"/>
          </a:xfrm>
        </p:spPr>
        <p:txBody>
          <a:bodyPr/>
          <a:lstStyle/>
          <a:p>
            <a:pPr eaLnBrk="1" hangingPunct="1">
              <a:defRPr/>
            </a:pPr>
            <a:r>
              <a:rPr lang="en-US" dirty="0"/>
              <a:t>Quick Review</a:t>
            </a:r>
          </a:p>
        </p:txBody>
      </p:sp>
      <p:sp>
        <p:nvSpPr>
          <p:cNvPr id="59395" name="Rectangle 3"/>
          <p:cNvSpPr>
            <a:spLocks noGrp="1" noChangeArrowheads="1"/>
          </p:cNvSpPr>
          <p:nvPr>
            <p:ph type="body" idx="1"/>
          </p:nvPr>
        </p:nvSpPr>
        <p:spPr>
          <a:xfrm>
            <a:off x="914400" y="1219200"/>
            <a:ext cx="7467600" cy="4800600"/>
          </a:xfrm>
        </p:spPr>
        <p:txBody>
          <a:bodyPr/>
          <a:lstStyle/>
          <a:p>
            <a:pPr eaLnBrk="1" hangingPunct="1">
              <a:defRPr/>
            </a:pPr>
            <a:r>
              <a:rPr lang="en-US" sz="4000" dirty="0"/>
              <a:t>Coaching</a:t>
            </a:r>
          </a:p>
          <a:p>
            <a:pPr eaLnBrk="1" hangingPunct="1">
              <a:defRPr/>
            </a:pPr>
            <a:r>
              <a:rPr lang="en-US" sz="4000" dirty="0"/>
              <a:t>Coaching Styles</a:t>
            </a:r>
          </a:p>
          <a:p>
            <a:pPr eaLnBrk="1" hangingPunct="1">
              <a:defRPr/>
            </a:pPr>
            <a:r>
              <a:rPr lang="en-US" sz="4000" dirty="0"/>
              <a:t>Coaching Process</a:t>
            </a:r>
          </a:p>
          <a:p>
            <a:pPr eaLnBrk="1" hangingPunct="1">
              <a:defRPr/>
            </a:pPr>
            <a:r>
              <a:rPr lang="en-US" sz="4000" dirty="0"/>
              <a:t>Coaching, Development, and Performance Review Meetings</a:t>
            </a:r>
          </a:p>
        </p:txBody>
      </p:sp>
      <p:sp>
        <p:nvSpPr>
          <p:cNvPr id="3" name="Slide Number Placeholder 2"/>
          <p:cNvSpPr>
            <a:spLocks noGrp="1"/>
          </p:cNvSpPr>
          <p:nvPr>
            <p:ph type="sldNum" sz="quarter" idx="12"/>
          </p:nvPr>
        </p:nvSpPr>
        <p:spPr/>
        <p:txBody>
          <a:bodyPr/>
          <a:lstStyle/>
          <a:p>
            <a:pPr>
              <a:defRPr/>
            </a:pPr>
            <a:r>
              <a:rPr lang="en-US"/>
              <a:t>9-</a:t>
            </a:r>
            <a:fld id="{C36DE68E-82C2-4081-A681-12EBFB98E7CC}" type="slidenum">
              <a:rPr lang="en-US"/>
              <a:pPr>
                <a:defRPr/>
              </a:pPr>
              <a:t>41</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cid:3287383400_2177562"/>
          <p:cNvPicPr>
            <a:picLocks noGrp="1" noChangeAspect="1" noChangeArrowheads="1"/>
          </p:cNvPicPr>
          <p:nvPr>
            <p:ph type="ctrTitle"/>
          </p:nvPr>
        </p:nvPicPr>
        <p:blipFill>
          <a:blip r:embed="rId3" r:link="rId4">
            <a:extLst>
              <a:ext uri="{28A0092B-C50C-407E-A947-70E740481C1C}">
                <a14:useLocalDpi xmlns:a14="http://schemas.microsoft.com/office/drawing/2010/main" val="0"/>
              </a:ext>
            </a:extLst>
          </a:blip>
          <a:srcRect/>
          <a:stretch>
            <a:fillRect/>
          </a:stretch>
        </p:blipFill>
        <p:spPr>
          <a:xfrm>
            <a:off x="838200" y="838200"/>
            <a:ext cx="7685088" cy="2401888"/>
          </a:xfrm>
          <a:solidFill>
            <a:schemeClr val="hlink"/>
          </a:solidFill>
          <a:ln>
            <a:solidFill>
              <a:schemeClr val="bg1"/>
            </a:solidFill>
          </a:ln>
        </p:spPr>
      </p:pic>
      <p:sp>
        <p:nvSpPr>
          <p:cNvPr id="2051" name="Rectangle 3"/>
          <p:cNvSpPr>
            <a:spLocks noGrp="1" noChangeArrowheads="1"/>
          </p:cNvSpPr>
          <p:nvPr>
            <p:ph type="subTitle" idx="1"/>
          </p:nvPr>
        </p:nvSpPr>
        <p:spPr>
          <a:xfrm>
            <a:off x="533400" y="3581400"/>
            <a:ext cx="8229600" cy="2819400"/>
          </a:xfrm>
        </p:spPr>
        <p:txBody>
          <a:bodyPr/>
          <a:lstStyle/>
          <a:p>
            <a:pPr eaLnBrk="1" hangingPunct="1">
              <a:lnSpc>
                <a:spcPct val="80000"/>
              </a:lnSpc>
              <a:spcBef>
                <a:spcPct val="0"/>
              </a:spcBef>
              <a:defRPr/>
            </a:pPr>
            <a:r>
              <a:rPr lang="en-US" sz="2000" dirty="0">
                <a:ea typeface="ＭＳ Ｐゴシック" pitchFamily="34" charset="-128"/>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a:p>
            <a:pPr eaLnBrk="1" hangingPunct="1">
              <a:lnSpc>
                <a:spcPct val="80000"/>
              </a:lnSpc>
              <a:spcBef>
                <a:spcPct val="0"/>
              </a:spcBef>
              <a:defRPr/>
            </a:pPr>
            <a:endParaRPr lang="en-US" sz="2000" dirty="0">
              <a:ea typeface="ＭＳ Ｐゴシック" pitchFamily="34" charset="-128"/>
            </a:endParaRPr>
          </a:p>
          <a:p>
            <a:pPr>
              <a:defRPr/>
            </a:pPr>
            <a:r>
              <a:rPr lang="en-US" sz="2800" dirty="0"/>
              <a:t>Copyright © 2019 Chicago Business Press</a:t>
            </a:r>
          </a:p>
        </p:txBody>
      </p:sp>
      <p:sp>
        <p:nvSpPr>
          <p:cNvPr id="2" name="Slide Number Placeholder 1"/>
          <p:cNvSpPr>
            <a:spLocks noGrp="1"/>
          </p:cNvSpPr>
          <p:nvPr>
            <p:ph type="sldNum" sz="quarter" idx="12"/>
          </p:nvPr>
        </p:nvSpPr>
        <p:spPr/>
        <p:txBody>
          <a:bodyPr/>
          <a:lstStyle/>
          <a:p>
            <a:pPr>
              <a:defRPr/>
            </a:pPr>
            <a:r>
              <a:rPr lang="en-US"/>
              <a:t>1-</a:t>
            </a:r>
            <a:fld id="{5016CA5C-F7C2-45AF-8031-32BF3D1024A5}" type="slidenum">
              <a:rPr lang="en-US"/>
              <a:pPr>
                <a:defRPr/>
              </a:pPr>
              <a:t>42</a:t>
            </a:fld>
            <a:endParaRPr lang="en-US"/>
          </a:p>
        </p:txBody>
      </p:sp>
      <p:sp>
        <p:nvSpPr>
          <p:cNvPr id="7" name="Footer Placeholder 1"/>
          <p:cNvSpPr>
            <a:spLocks noGrp="1"/>
          </p:cNvSpPr>
          <p:nvPr>
            <p:ph type="ftr" sz="quarter" idx="11"/>
          </p:nvPr>
        </p:nvSpPr>
        <p:spPr>
          <a:xfrm>
            <a:off x="2032000" y="6243638"/>
            <a:ext cx="5118100" cy="457200"/>
          </a:xfrm>
        </p:spPr>
        <p:txBody>
          <a:bodyPr/>
          <a:lstStyle/>
          <a:p>
            <a:pPr>
              <a:defRPr/>
            </a:pPr>
            <a:r>
              <a:rPr lang="en-US" dirty="0"/>
              <a:t>Copyright © 2019 Chicago Business Press</a:t>
            </a:r>
          </a:p>
        </p:txBody>
      </p:sp>
    </p:spTree>
    <p:extLst>
      <p:ext uri="{BB962C8B-B14F-4D97-AF65-F5344CB8AC3E}">
        <p14:creationId xmlns:p14="http://schemas.microsoft.com/office/powerpoint/2010/main" val="395038366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381000" y="216695"/>
            <a:ext cx="8382000" cy="621506"/>
          </a:xfrm>
        </p:spPr>
        <p:txBody>
          <a:bodyPr/>
          <a:lstStyle/>
          <a:p>
            <a:pPr eaLnBrk="1" hangingPunct="1">
              <a:defRPr/>
            </a:pPr>
            <a:r>
              <a:rPr lang="en-US" dirty="0"/>
              <a:t>Successful Coaching</a:t>
            </a:r>
          </a:p>
        </p:txBody>
      </p:sp>
      <p:sp>
        <p:nvSpPr>
          <p:cNvPr id="3" name="Slide Number Placeholder 2"/>
          <p:cNvSpPr>
            <a:spLocks noGrp="1"/>
          </p:cNvSpPr>
          <p:nvPr>
            <p:ph type="sldNum" sz="quarter" idx="12"/>
          </p:nvPr>
        </p:nvSpPr>
        <p:spPr/>
        <p:txBody>
          <a:bodyPr/>
          <a:lstStyle/>
          <a:p>
            <a:pPr>
              <a:defRPr/>
            </a:pPr>
            <a:r>
              <a:rPr lang="en-US"/>
              <a:t>9-</a:t>
            </a:r>
            <a:fld id="{2CC293E5-8BF4-4D4A-88CE-4ED95A29D8A3}" type="slidenum">
              <a:rPr lang="en-US"/>
              <a:pPr>
                <a:defRPr/>
              </a:pPr>
              <a:t>5</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pic>
        <p:nvPicPr>
          <p:cNvPr id="2" name="Picture 1"/>
          <p:cNvPicPr>
            <a:picLocks noChangeAspect="1"/>
          </p:cNvPicPr>
          <p:nvPr/>
        </p:nvPicPr>
        <p:blipFill>
          <a:blip r:embed="rId2"/>
          <a:stretch>
            <a:fillRect/>
          </a:stretch>
        </p:blipFill>
        <p:spPr>
          <a:xfrm>
            <a:off x="337811" y="2298699"/>
            <a:ext cx="8468377" cy="2968353"/>
          </a:xfrm>
          <a:prstGeom prst="rect">
            <a:avLst/>
          </a:prstGeom>
        </p:spPr>
      </p:pic>
      <p:sp>
        <p:nvSpPr>
          <p:cNvPr id="7" name="Rectangle 3"/>
          <p:cNvSpPr txBox="1">
            <a:spLocks noChangeArrowheads="1"/>
          </p:cNvSpPr>
          <p:nvPr/>
        </p:nvSpPr>
        <p:spPr bwMode="auto">
          <a:xfrm>
            <a:off x="381000" y="1066801"/>
            <a:ext cx="8382000" cy="990600"/>
          </a:xfrm>
          <a:prstGeom prst="rect">
            <a:avLst/>
          </a:prstGeom>
          <a:noFill/>
          <a:ln>
            <a:noFill/>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60000"/>
              <a:buFont typeface="Wingdings" charset="2"/>
              <a:buChar char="n"/>
              <a:defRPr sz="3200">
                <a:solidFill>
                  <a:schemeClr val="tx1"/>
                </a:solidFill>
                <a:effectLst>
                  <a:outerShdw blurRad="38100" dist="38100" dir="2700000" algn="tl">
                    <a:srgbClr val="000000"/>
                  </a:outerShdw>
                </a:effectLst>
                <a:latin typeface="+mn-lt"/>
                <a:ea typeface="ＭＳ Ｐゴシック" charset="-128"/>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ea typeface="ＭＳ Ｐゴシック" charset="-128"/>
              </a:defRPr>
            </a:lvl2pPr>
            <a:lvl3pPr marL="1143000" indent="-228600" algn="l" rtl="0" eaLnBrk="0" fontAlgn="base" hangingPunct="0">
              <a:spcBef>
                <a:spcPct val="20000"/>
              </a:spcBef>
              <a:spcAft>
                <a:spcPct val="0"/>
              </a:spcAft>
              <a:buClr>
                <a:schemeClr val="accent2"/>
              </a:buClr>
              <a:buSzPct val="60000"/>
              <a:buFont typeface="Wingdings" charset="2"/>
              <a:buChar char="n"/>
              <a:defRPr sz="2400">
                <a:solidFill>
                  <a:schemeClr val="tx1"/>
                </a:solidFill>
                <a:effectLst>
                  <a:outerShdw blurRad="38100" dist="38100" dir="2700000" algn="tl">
                    <a:srgbClr val="000000"/>
                  </a:outerShdw>
                </a:effectLst>
                <a:latin typeface="+mn-lt"/>
                <a:ea typeface="ＭＳ Ｐゴシック" charset="-128"/>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ea typeface="ＭＳ Ｐゴシック" charset="-128"/>
              </a:defRPr>
            </a:lvl4pPr>
            <a:lvl5pPr marL="2057400" indent="-228600" algn="l" rtl="0" eaLnBrk="0" fontAlgn="base" hangingPunct="0">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57150" indent="0" algn="ctr" eaLnBrk="1" hangingPunct="1">
              <a:buNone/>
              <a:defRPr/>
            </a:pPr>
            <a:r>
              <a:rPr lang="en-US" sz="3000" kern="0" dirty="0"/>
              <a:t>Actionable Functions, and Specific Behaviors of Coaching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7813"/>
            <a:ext cx="8229600" cy="569912"/>
          </a:xfrm>
        </p:spPr>
        <p:txBody>
          <a:bodyPr/>
          <a:lstStyle/>
          <a:p>
            <a:pPr eaLnBrk="1" hangingPunct="1">
              <a:defRPr/>
            </a:pPr>
            <a:r>
              <a:rPr lang="en-US" dirty="0"/>
              <a:t>Coaching Styles</a:t>
            </a:r>
          </a:p>
        </p:txBody>
      </p:sp>
      <p:graphicFrame>
        <p:nvGraphicFramePr>
          <p:cNvPr id="22595" name="Group 67"/>
          <p:cNvGraphicFramePr>
            <a:graphicFrameLocks noGrp="1"/>
          </p:cNvGraphicFramePr>
          <p:nvPr>
            <p:ph type="tbl" idx="1"/>
            <p:extLst>
              <p:ext uri="{D42A27DB-BD31-4B8C-83A1-F6EECF244321}">
                <p14:modId xmlns:p14="http://schemas.microsoft.com/office/powerpoint/2010/main" val="3261818794"/>
              </p:ext>
            </p:extLst>
          </p:nvPr>
        </p:nvGraphicFramePr>
        <p:xfrm>
          <a:off x="915193" y="1371600"/>
          <a:ext cx="7391400" cy="3733800"/>
        </p:xfrm>
        <a:graphic>
          <a:graphicData uri="http://schemas.openxmlformats.org/drawingml/2006/table">
            <a:tbl>
              <a:tblPr/>
              <a:tblGrid>
                <a:gridCol w="2463800">
                  <a:extLst>
                    <a:ext uri="{9D8B030D-6E8A-4147-A177-3AD203B41FA5}">
                      <a16:colId xmlns:a16="http://schemas.microsoft.com/office/drawing/2014/main" val="20000"/>
                    </a:ext>
                  </a:extLst>
                </a:gridCol>
                <a:gridCol w="2463800">
                  <a:extLst>
                    <a:ext uri="{9D8B030D-6E8A-4147-A177-3AD203B41FA5}">
                      <a16:colId xmlns:a16="http://schemas.microsoft.com/office/drawing/2014/main" val="20001"/>
                    </a:ext>
                  </a:extLst>
                </a:gridCol>
                <a:gridCol w="2463800">
                  <a:extLst>
                    <a:ext uri="{9D8B030D-6E8A-4147-A177-3AD203B41FA5}">
                      <a16:colId xmlns:a16="http://schemas.microsoft.com/office/drawing/2014/main" val="20002"/>
                    </a:ext>
                  </a:extLst>
                </a:gridCol>
              </a:tblGrid>
              <a:tr h="1244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charset="2"/>
                        <a:buNone/>
                        <a:tabLst/>
                      </a:pPr>
                      <a:endParaRPr kumimoji="0" lang="en-US" sz="2800" b="0" i="0" u="none" strike="noStrike" cap="none" normalizeH="0" baseline="0" dirty="0">
                        <a:ln>
                          <a:noFill/>
                        </a:ln>
                        <a:solidFill>
                          <a:schemeClr val="tx1"/>
                        </a:solidFill>
                        <a:effectLst>
                          <a:outerShdw blurRad="38100" dist="38100" dir="2700000" algn="tl">
                            <a:srgbClr val="000000"/>
                          </a:outerShdw>
                        </a:effectLst>
                        <a:latin typeface="Verdana" charset="0"/>
                        <a:ea typeface="ＭＳ Ｐゴシック" charset="-128"/>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charset="2"/>
                        <a:buNone/>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Verdana" charset="0"/>
                          <a:ea typeface="ＭＳ Ｐゴシック" charset="-128"/>
                        </a:rPr>
                        <a:t>More assertive</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charset="2"/>
                        <a:buNone/>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Verdana" charset="0"/>
                          <a:ea typeface="ＭＳ Ｐゴシック" charset="-128"/>
                        </a:rPr>
                        <a:t>Less assertive</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44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charset="2"/>
                        <a:buNone/>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Verdana" charset="0"/>
                          <a:ea typeface="ＭＳ Ｐゴシック" charset="-128"/>
                        </a:rPr>
                        <a:t>Task and fact oriented</a:t>
                      </a:r>
                    </a:p>
                  </a:txBody>
                  <a:tcPr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charset="2"/>
                        <a:buNone/>
                        <a:tabLst/>
                      </a:pPr>
                      <a:r>
                        <a:rPr kumimoji="0" lang="en-US" sz="3200" b="0" i="0" u="none" strike="noStrike" cap="none" normalizeH="0" baseline="0" dirty="0">
                          <a:ln>
                            <a:noFill/>
                          </a:ln>
                          <a:solidFill>
                            <a:schemeClr val="tx1"/>
                          </a:solidFill>
                          <a:effectLst>
                            <a:outerShdw blurRad="38100" dist="38100" dir="2700000" algn="tl">
                              <a:srgbClr val="000000"/>
                            </a:outerShdw>
                          </a:effectLst>
                          <a:latin typeface="Verdana" charset="0"/>
                          <a:ea typeface="ＭＳ Ｐゴシック" charset="-128"/>
                        </a:rPr>
                        <a:t>Driver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charset="2"/>
                        <a:buNone/>
                        <a:tabLst/>
                      </a:pPr>
                      <a:r>
                        <a:rPr kumimoji="0" lang="en-US" sz="3200" b="0" i="0" u="none" strike="noStrike" cap="none" normalizeH="0" baseline="0" dirty="0">
                          <a:ln>
                            <a:noFill/>
                          </a:ln>
                          <a:solidFill>
                            <a:schemeClr val="tx1"/>
                          </a:solidFill>
                          <a:effectLst>
                            <a:outerShdw blurRad="38100" dist="38100" dir="2700000" algn="tl">
                              <a:srgbClr val="000000"/>
                            </a:outerShdw>
                          </a:effectLst>
                          <a:latin typeface="Verdana" charset="0"/>
                          <a:ea typeface="ＭＳ Ｐゴシック" charset="-128"/>
                        </a:rPr>
                        <a:t>Analyzer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44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charset="2"/>
                        <a:buNone/>
                        <a:tabLst/>
                      </a:pPr>
                      <a:r>
                        <a:rPr kumimoji="0" lang="en-US" sz="2800" b="0" i="0" u="none" strike="noStrike" cap="none" normalizeH="0" baseline="0">
                          <a:ln>
                            <a:noFill/>
                          </a:ln>
                          <a:solidFill>
                            <a:schemeClr val="tx1"/>
                          </a:solidFill>
                          <a:effectLst>
                            <a:outerShdw blurRad="38100" dist="38100" dir="2700000" algn="tl">
                              <a:srgbClr val="000000"/>
                            </a:outerShdw>
                          </a:effectLst>
                          <a:latin typeface="Verdana" charset="0"/>
                          <a:ea typeface="ＭＳ Ｐゴシック" charset="-128"/>
                        </a:rPr>
                        <a:t>People oriented</a:t>
                      </a:r>
                    </a:p>
                  </a:txBody>
                  <a:tcPr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charset="2"/>
                        <a:buNone/>
                        <a:tabLst/>
                      </a:pPr>
                      <a:r>
                        <a:rPr kumimoji="0" lang="en-US" sz="3200" b="0" i="0" u="none" strike="noStrike" cap="none" normalizeH="0" baseline="0" dirty="0">
                          <a:ln>
                            <a:noFill/>
                          </a:ln>
                          <a:solidFill>
                            <a:schemeClr val="tx1"/>
                          </a:solidFill>
                          <a:effectLst>
                            <a:outerShdw blurRad="38100" dist="38100" dir="2700000" algn="tl">
                              <a:srgbClr val="000000"/>
                            </a:outerShdw>
                          </a:effectLst>
                          <a:latin typeface="Verdana" charset="0"/>
                          <a:ea typeface="ＭＳ Ｐゴシック" charset="-128"/>
                        </a:rPr>
                        <a:t>Persuader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charset="2"/>
                        <a:buNone/>
                        <a:tabLst/>
                      </a:pPr>
                      <a:r>
                        <a:rPr kumimoji="0" lang="en-US" sz="3200" b="0" i="0" u="none" strike="noStrike" cap="none" normalizeH="0" baseline="0" dirty="0">
                          <a:ln>
                            <a:noFill/>
                          </a:ln>
                          <a:solidFill>
                            <a:schemeClr val="tx1"/>
                          </a:solidFill>
                          <a:effectLst>
                            <a:outerShdw blurRad="38100" dist="38100" dir="2700000" algn="tl">
                              <a:srgbClr val="000000"/>
                            </a:outerShdw>
                          </a:effectLst>
                          <a:latin typeface="Verdana" charset="0"/>
                          <a:ea typeface="ＭＳ Ｐゴシック" charset="-128"/>
                        </a:rPr>
                        <a:t>Amiable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 name="Slide Number Placeholder 2"/>
          <p:cNvSpPr>
            <a:spLocks noGrp="1"/>
          </p:cNvSpPr>
          <p:nvPr>
            <p:ph type="sldNum" sz="quarter" idx="12"/>
          </p:nvPr>
        </p:nvSpPr>
        <p:spPr/>
        <p:txBody>
          <a:bodyPr/>
          <a:lstStyle/>
          <a:p>
            <a:pPr>
              <a:defRPr/>
            </a:pPr>
            <a:r>
              <a:rPr lang="en-US"/>
              <a:t>9-</a:t>
            </a:r>
            <a:fld id="{02613477-4CC9-445B-B003-78AF991A9B24}" type="slidenum">
              <a:rPr lang="en-US"/>
              <a:pPr>
                <a:defRPr/>
              </a:pPr>
              <a:t>6</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a:xfrm>
            <a:off x="457200" y="277813"/>
            <a:ext cx="8229600" cy="949325"/>
          </a:xfrm>
        </p:spPr>
        <p:txBody>
          <a:bodyPr/>
          <a:lstStyle/>
          <a:p>
            <a:pPr eaLnBrk="1" hangingPunct="1">
              <a:defRPr/>
            </a:pPr>
            <a:r>
              <a:rPr lang="en-US" sz="4000" dirty="0"/>
              <a:t>Adaptive Coaches Use All Styles</a:t>
            </a:r>
            <a:br>
              <a:rPr lang="en-US" sz="4000" dirty="0"/>
            </a:br>
            <a:r>
              <a:rPr lang="en-US" sz="4000" dirty="0"/>
              <a:t>According to Employee Needs</a:t>
            </a:r>
          </a:p>
        </p:txBody>
      </p:sp>
      <p:sp>
        <p:nvSpPr>
          <p:cNvPr id="23556" name="Rectangle 1028"/>
          <p:cNvSpPr>
            <a:spLocks noGrp="1" noChangeArrowheads="1"/>
          </p:cNvSpPr>
          <p:nvPr>
            <p:ph type="body" idx="1"/>
          </p:nvPr>
        </p:nvSpPr>
        <p:spPr>
          <a:xfrm>
            <a:off x="457200" y="1828800"/>
            <a:ext cx="7889875" cy="3736975"/>
          </a:xfrm>
        </p:spPr>
        <p:txBody>
          <a:bodyPr/>
          <a:lstStyle/>
          <a:p>
            <a:pPr eaLnBrk="1" hangingPunct="1">
              <a:defRPr/>
            </a:pPr>
            <a:r>
              <a:rPr lang="en-US" dirty="0"/>
              <a:t>Sometimes providing direction</a:t>
            </a:r>
          </a:p>
          <a:p>
            <a:pPr eaLnBrk="1" hangingPunct="1">
              <a:defRPr/>
            </a:pPr>
            <a:r>
              <a:rPr lang="en-US" dirty="0"/>
              <a:t>Sometimes persuading</a:t>
            </a:r>
          </a:p>
          <a:p>
            <a:pPr eaLnBrk="1" hangingPunct="1">
              <a:defRPr/>
            </a:pPr>
            <a:r>
              <a:rPr lang="en-US" dirty="0"/>
              <a:t>Sometimes showing empathy</a:t>
            </a:r>
          </a:p>
          <a:p>
            <a:pPr eaLnBrk="1" hangingPunct="1">
              <a:defRPr/>
            </a:pPr>
            <a:r>
              <a:rPr lang="en-US" dirty="0"/>
              <a:t>Sometimes paying close attention to rules and established procedures</a:t>
            </a:r>
          </a:p>
        </p:txBody>
      </p:sp>
      <p:sp>
        <p:nvSpPr>
          <p:cNvPr id="3" name="Slide Number Placeholder 2"/>
          <p:cNvSpPr>
            <a:spLocks noGrp="1"/>
          </p:cNvSpPr>
          <p:nvPr>
            <p:ph type="sldNum" sz="quarter" idx="12"/>
          </p:nvPr>
        </p:nvSpPr>
        <p:spPr/>
        <p:txBody>
          <a:bodyPr/>
          <a:lstStyle/>
          <a:p>
            <a:pPr>
              <a:defRPr/>
            </a:pPr>
            <a:r>
              <a:rPr lang="en-US"/>
              <a:t>9-</a:t>
            </a:r>
            <a:fld id="{FEF5B9D2-DAC6-45CF-9BE3-86DBF51A5BE0}" type="slidenum">
              <a:rPr lang="en-US"/>
              <a:pPr>
                <a:defRPr/>
              </a:pPr>
              <a:t>7</a:t>
            </a:fld>
            <a:endParaRPr lang="en-US"/>
          </a:p>
        </p:txBody>
      </p:sp>
      <p:sp>
        <p:nvSpPr>
          <p:cNvPr id="6" name="Footer Placeholder 1"/>
          <p:cNvSpPr>
            <a:spLocks noGrp="1"/>
          </p:cNvSpPr>
          <p:nvPr>
            <p:ph type="ftr" sz="quarter" idx="11"/>
          </p:nvPr>
        </p:nvSpPr>
        <p:spPr>
          <a:xfrm>
            <a:off x="2286000" y="6387571"/>
            <a:ext cx="4649787" cy="457200"/>
          </a:xfrm>
        </p:spPr>
        <p:txBody>
          <a:bodyPr/>
          <a:lstStyle/>
          <a:p>
            <a:pPr>
              <a:defRPr/>
            </a:pPr>
            <a:r>
              <a:rPr lang="en-US" dirty="0"/>
              <a:t>Copyright © 2019 Chicago Business Press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23" name="Rectangle 23"/>
          <p:cNvSpPr>
            <a:spLocks noGrp="1" noChangeArrowheads="1"/>
          </p:cNvSpPr>
          <p:nvPr>
            <p:ph type="title" idx="4294967295"/>
          </p:nvPr>
        </p:nvSpPr>
        <p:spPr>
          <a:xfrm>
            <a:off x="457200" y="228600"/>
            <a:ext cx="8229600" cy="569913"/>
          </a:xfrm>
        </p:spPr>
        <p:txBody>
          <a:bodyPr/>
          <a:lstStyle/>
          <a:p>
            <a:pPr eaLnBrk="1" hangingPunct="1">
              <a:defRPr/>
            </a:pPr>
            <a:r>
              <a:rPr lang="en-US" dirty="0"/>
              <a:t>Coaching Process</a:t>
            </a:r>
          </a:p>
        </p:txBody>
      </p:sp>
      <p:sp>
        <p:nvSpPr>
          <p:cNvPr id="3" name="Slide Number Placeholder 2"/>
          <p:cNvSpPr>
            <a:spLocks noGrp="1"/>
          </p:cNvSpPr>
          <p:nvPr>
            <p:ph type="sldNum" sz="quarter" idx="12"/>
          </p:nvPr>
        </p:nvSpPr>
        <p:spPr/>
        <p:txBody>
          <a:bodyPr/>
          <a:lstStyle/>
          <a:p>
            <a:pPr>
              <a:defRPr/>
            </a:pPr>
            <a:r>
              <a:rPr lang="en-US"/>
              <a:t>9-</a:t>
            </a:r>
            <a:fld id="{3B55A6F8-15D8-4355-8A91-A7AEAEDAD033}" type="slidenum">
              <a:rPr lang="en-US"/>
              <a:pPr>
                <a:defRPr/>
              </a:pPr>
              <a:t>8</a:t>
            </a:fld>
            <a:endParaRPr lang="en-US"/>
          </a:p>
        </p:txBody>
      </p:sp>
      <p:sp>
        <p:nvSpPr>
          <p:cNvPr id="17" name="Footer Placeholder 1"/>
          <p:cNvSpPr>
            <a:spLocks noGrp="1"/>
          </p:cNvSpPr>
          <p:nvPr>
            <p:ph type="ftr" sz="quarter" idx="11"/>
          </p:nvPr>
        </p:nvSpPr>
        <p:spPr>
          <a:xfrm>
            <a:off x="2285998" y="6553200"/>
            <a:ext cx="4649787" cy="457200"/>
          </a:xfrm>
        </p:spPr>
        <p:txBody>
          <a:bodyPr/>
          <a:lstStyle/>
          <a:p>
            <a:pPr>
              <a:defRPr/>
            </a:pPr>
            <a:r>
              <a:rPr lang="en-US" dirty="0"/>
              <a:t>Copyright © 2019 Chicago Business Press</a:t>
            </a:r>
          </a:p>
        </p:txBody>
      </p:sp>
      <p:pic>
        <p:nvPicPr>
          <p:cNvPr id="2" name="Picture 1"/>
          <p:cNvPicPr>
            <a:picLocks noChangeAspect="1"/>
          </p:cNvPicPr>
          <p:nvPr/>
        </p:nvPicPr>
        <p:blipFill>
          <a:blip r:embed="rId2"/>
          <a:stretch>
            <a:fillRect/>
          </a:stretch>
        </p:blipFill>
        <p:spPr>
          <a:xfrm>
            <a:off x="3066806" y="971012"/>
            <a:ext cx="3088173" cy="522128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iterate type="wd">
                                    <p:tmPct val="100000"/>
                                  </p:iterate>
                                  <p:childTnLst>
                                    <p:set>
                                      <p:cBhvr>
                                        <p:cTn id="6" dur="1" fill="hold">
                                          <p:stCondLst>
                                            <p:cond delay="0"/>
                                          </p:stCondLst>
                                        </p:cTn>
                                        <p:tgtEl>
                                          <p:spTgt spid="25623">
                                            <p:txEl>
                                              <p:pRg st="0" end="0"/>
                                            </p:txEl>
                                          </p:spTgt>
                                        </p:tgtEl>
                                        <p:attrNameLst>
                                          <p:attrName>style.visibility</p:attrName>
                                        </p:attrNameLst>
                                      </p:cBhvr>
                                      <p:to>
                                        <p:strVal val="visible"/>
                                      </p:to>
                                    </p:set>
                                    <p:animEffect transition="in" filter="wipe(left)">
                                      <p:cBhvr>
                                        <p:cTn id="7" dur="300"/>
                                        <p:tgtEl>
                                          <p:spTgt spid="256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23" grpId="0" build="p" autoUpdateAnimBg="0"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418306" y="1447800"/>
            <a:ext cx="8382000" cy="4114800"/>
          </a:xfrm>
        </p:spPr>
        <p:txBody>
          <a:bodyPr/>
          <a:lstStyle/>
          <a:p>
            <a:pPr eaLnBrk="1" hangingPunct="1">
              <a:spcBef>
                <a:spcPts val="600"/>
              </a:spcBef>
              <a:spcAft>
                <a:spcPts val="600"/>
              </a:spcAft>
              <a:buClr>
                <a:schemeClr val="tx1"/>
              </a:buClr>
              <a:defRPr/>
            </a:pPr>
            <a:r>
              <a:rPr lang="en-US" sz="3000" i="1" dirty="0">
                <a:hlinkClick r:id="rId2"/>
              </a:rPr>
              <a:t>Establishing a Coaching Culture</a:t>
            </a:r>
            <a:endParaRPr lang="en-US" sz="3000" i="1" dirty="0"/>
          </a:p>
          <a:p>
            <a:pPr marL="0" indent="0" eaLnBrk="1" hangingPunct="1">
              <a:spcBef>
                <a:spcPts val="600"/>
              </a:spcBef>
              <a:spcAft>
                <a:spcPts val="600"/>
              </a:spcAft>
              <a:buClr>
                <a:schemeClr val="tx1"/>
              </a:buClr>
              <a:buNone/>
              <a:defRPr/>
            </a:pPr>
            <a:endParaRPr lang="en-US" sz="1500" dirty="0"/>
          </a:p>
          <a:p>
            <a:pPr eaLnBrk="1" hangingPunct="1">
              <a:spcBef>
                <a:spcPts val="600"/>
              </a:spcBef>
              <a:spcAft>
                <a:spcPts val="600"/>
              </a:spcAft>
              <a:buClr>
                <a:schemeClr val="tx1"/>
              </a:buClr>
              <a:defRPr/>
            </a:pPr>
            <a:r>
              <a:rPr lang="en-US" sz="3000" dirty="0"/>
              <a:t>What are the benefits for performance management of developing a coaching culture?</a:t>
            </a:r>
          </a:p>
          <a:p>
            <a:pPr eaLnBrk="1" hangingPunct="1">
              <a:spcBef>
                <a:spcPts val="600"/>
              </a:spcBef>
              <a:spcAft>
                <a:spcPts val="600"/>
              </a:spcAft>
              <a:buClr>
                <a:schemeClr val="tx1"/>
              </a:buClr>
              <a:defRPr/>
            </a:pPr>
            <a:r>
              <a:rPr lang="en-US" sz="3000" dirty="0"/>
              <a:t>What is the difference between criticizing employee performance and coaching?</a:t>
            </a:r>
          </a:p>
        </p:txBody>
      </p:sp>
      <p:sp>
        <p:nvSpPr>
          <p:cNvPr id="3" name="Slide Number Placeholder 2"/>
          <p:cNvSpPr>
            <a:spLocks noGrp="1"/>
          </p:cNvSpPr>
          <p:nvPr>
            <p:ph type="sldNum" sz="quarter" idx="12"/>
          </p:nvPr>
        </p:nvSpPr>
        <p:spPr/>
        <p:txBody>
          <a:bodyPr/>
          <a:lstStyle/>
          <a:p>
            <a:pPr>
              <a:defRPr/>
            </a:pPr>
            <a:r>
              <a:rPr lang="en-US" dirty="0"/>
              <a:t>9-</a:t>
            </a:r>
            <a:fld id="{C5ACC39F-144E-4984-A40A-0ECD529533E5}" type="slidenum">
              <a:rPr lang="en-US" smtClean="0"/>
              <a:pPr>
                <a:defRPr/>
              </a:pPr>
              <a:t>9</a:t>
            </a:fld>
            <a:endParaRPr lang="en-US" dirty="0"/>
          </a:p>
        </p:txBody>
      </p:sp>
      <p:sp>
        <p:nvSpPr>
          <p:cNvPr id="7" name="Footer Placeholder 1"/>
          <p:cNvSpPr>
            <a:spLocks noGrp="1"/>
          </p:cNvSpPr>
          <p:nvPr>
            <p:ph type="ftr" sz="quarter" idx="11"/>
          </p:nvPr>
        </p:nvSpPr>
        <p:spPr>
          <a:xfrm>
            <a:off x="2284413" y="6248400"/>
            <a:ext cx="4649787" cy="457200"/>
          </a:xfrm>
        </p:spPr>
        <p:txBody>
          <a:bodyPr/>
          <a:lstStyle/>
          <a:p>
            <a:pPr>
              <a:defRPr/>
            </a:pPr>
            <a:r>
              <a:rPr lang="en-US" dirty="0"/>
              <a:t>Copyright © 2019 Chicago Business Press</a:t>
            </a:r>
          </a:p>
        </p:txBody>
      </p:sp>
      <p:sp>
        <p:nvSpPr>
          <p:cNvPr id="8" name="Rectangle 2"/>
          <p:cNvSpPr>
            <a:spLocks noGrp="1" noChangeArrowheads="1"/>
          </p:cNvSpPr>
          <p:nvPr>
            <p:ph type="title"/>
          </p:nvPr>
        </p:nvSpPr>
        <p:spPr>
          <a:xfrm>
            <a:off x="1905000" y="228600"/>
            <a:ext cx="5181600" cy="762000"/>
          </a:xfrm>
        </p:spPr>
        <p:txBody>
          <a:bodyPr/>
          <a:lstStyle/>
          <a:p>
            <a:pPr eaLnBrk="1" hangingPunct="1">
              <a:defRPr/>
            </a:pPr>
            <a:r>
              <a:rPr lang="en-US" dirty="0"/>
              <a:t>Coaching Culture</a:t>
            </a:r>
          </a:p>
        </p:txBody>
      </p:sp>
    </p:spTree>
    <p:extLst>
      <p:ext uri="{BB962C8B-B14F-4D97-AF65-F5344CB8AC3E}">
        <p14:creationId xmlns:p14="http://schemas.microsoft.com/office/powerpoint/2010/main" val="2952459891"/>
      </p:ext>
    </p:extLst>
  </p:cSld>
  <p:clrMapOvr>
    <a:masterClrMapping/>
  </p:clrMapOvr>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2652</TotalTime>
  <Words>1447</Words>
  <Application>Microsoft Office PowerPoint</Application>
  <PresentationFormat>On-screen Show (4:3)</PresentationFormat>
  <Paragraphs>300</Paragraphs>
  <Slides>42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42</vt:i4>
      </vt:variant>
    </vt:vector>
  </HeadingPairs>
  <TitlesOfParts>
    <vt:vector size="50" baseType="lpstr">
      <vt:lpstr>Arial</vt:lpstr>
      <vt:lpstr>Arial Narrow</vt:lpstr>
      <vt:lpstr>Calibri</vt:lpstr>
      <vt:lpstr>Times</vt:lpstr>
      <vt:lpstr>Verdana</vt:lpstr>
      <vt:lpstr>Webdings</vt:lpstr>
      <vt:lpstr>Wingdings</vt:lpstr>
      <vt:lpstr>Globe</vt:lpstr>
      <vt:lpstr> Chapter 9 Performance Management Leadership </vt:lpstr>
      <vt:lpstr>Overview</vt:lpstr>
      <vt:lpstr>Coaching: Definition</vt:lpstr>
      <vt:lpstr>Coaching: Definition</vt:lpstr>
      <vt:lpstr>Successful Coaching</vt:lpstr>
      <vt:lpstr>Coaching Styles</vt:lpstr>
      <vt:lpstr>Adaptive Coaches Use All Styles According to Employee Needs</vt:lpstr>
      <vt:lpstr>Coaching Process</vt:lpstr>
      <vt:lpstr>Coaching Culture</vt:lpstr>
      <vt:lpstr>Company Spotlight</vt:lpstr>
      <vt:lpstr>Coaching Process: Steps Covered in Chapter 8</vt:lpstr>
      <vt:lpstr>Coaching Process:  Overview of Remaining Steps</vt:lpstr>
      <vt:lpstr>Observe and Document Developmental Behavior and Results</vt:lpstr>
      <vt:lpstr>Company Spotlight</vt:lpstr>
      <vt:lpstr>Reasons to Document Performance</vt:lpstr>
      <vt:lpstr>Best-Practices for Documentation</vt:lpstr>
      <vt:lpstr>Giving Feedback</vt:lpstr>
      <vt:lpstr>To Be Effective, Feedback Should Be…</vt:lpstr>
      <vt:lpstr>Guidelines for Giving Praise</vt:lpstr>
      <vt:lpstr>Giving Constructive Feedback</vt:lpstr>
      <vt:lpstr>Constructive Feedback Is Most Useful When It…</vt:lpstr>
      <vt:lpstr>Generational Differences Regarding Feedback</vt:lpstr>
      <vt:lpstr>Generational Differences Regarding Feedback</vt:lpstr>
      <vt:lpstr>Individual Differences  Regarding Feedback</vt:lpstr>
      <vt:lpstr>Disciplinary Process and Termination</vt:lpstr>
      <vt:lpstr>Disciplinary Process and Termination (continued)</vt:lpstr>
      <vt:lpstr>Disciplinary Process and Termination: Pitfall #1</vt:lpstr>
      <vt:lpstr>Disciplinary Process and Termination: Pitfall #2</vt:lpstr>
      <vt:lpstr>Disciplinary Process and Termination: Pitfall #3</vt:lpstr>
      <vt:lpstr>Disciplinary Process and Termination: Pitfall #4</vt:lpstr>
      <vt:lpstr>Disciplinary Process and Termination: Pitfall #5</vt:lpstr>
      <vt:lpstr>Disciplinary Process and Termination: Meeting</vt:lpstr>
      <vt:lpstr>Supervisory Roles in Managing Performance</vt:lpstr>
      <vt:lpstr>Performance Review Formal Meetings</vt:lpstr>
      <vt:lpstr>Steps to Take Before Meeting</vt:lpstr>
      <vt:lpstr>Merged Performance Review Meeting Components</vt:lpstr>
      <vt:lpstr>Possible Defensive Behaviors of Employees</vt:lpstr>
      <vt:lpstr>Prevent/Reduce Defensive Behaviors</vt:lpstr>
      <vt:lpstr>When Defensiveness Is Unavoidable</vt:lpstr>
      <vt:lpstr>Overcoming Defensiveness</vt:lpstr>
      <vt:lpstr>Quick Review</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 Performance Management Leadership</dc:title>
  <dc:creator>Ramani, Ravi Shanker</dc:creator>
  <cp:lastModifiedBy>Dr. Ruth</cp:lastModifiedBy>
  <cp:revision>122</cp:revision>
  <dcterms:created xsi:type="dcterms:W3CDTF">2004-07-21T15:27:52Z</dcterms:created>
  <dcterms:modified xsi:type="dcterms:W3CDTF">2019-10-03T20:19:56Z</dcterms:modified>
</cp:coreProperties>
</file>