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28"/>
  </p:notesMasterIdLst>
  <p:handoutMasterIdLst>
    <p:handoutMasterId r:id="rId29"/>
  </p:handoutMasterIdLst>
  <p:sldIdLst>
    <p:sldId id="304" r:id="rId2"/>
    <p:sldId id="305" r:id="rId3"/>
    <p:sldId id="266" r:id="rId4"/>
    <p:sldId id="311" r:id="rId5"/>
    <p:sldId id="327" r:id="rId6"/>
    <p:sldId id="267" r:id="rId7"/>
    <p:sldId id="268" r:id="rId8"/>
    <p:sldId id="315" r:id="rId9"/>
    <p:sldId id="316" r:id="rId10"/>
    <p:sldId id="317" r:id="rId11"/>
    <p:sldId id="269" r:id="rId12"/>
    <p:sldId id="314" r:id="rId13"/>
    <p:sldId id="318" r:id="rId14"/>
    <p:sldId id="319" r:id="rId15"/>
    <p:sldId id="320" r:id="rId16"/>
    <p:sldId id="321" r:id="rId17"/>
    <p:sldId id="322" r:id="rId18"/>
    <p:sldId id="323" r:id="rId19"/>
    <p:sldId id="324" r:id="rId20"/>
    <p:sldId id="272" r:id="rId21"/>
    <p:sldId id="298" r:id="rId22"/>
    <p:sldId id="273" r:id="rId23"/>
    <p:sldId id="312" r:id="rId24"/>
    <p:sldId id="325" r:id="rId25"/>
    <p:sldId id="300" r:id="rId26"/>
    <p:sldId id="310"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charset="0"/>
        <a:ea typeface="ＭＳ Ｐゴシック" charset="-128"/>
        <a:cs typeface="+mn-cs"/>
      </a:defRPr>
    </a:lvl5pPr>
    <a:lvl6pPr marL="2286000" algn="l" defTabSz="914400" rtl="0" eaLnBrk="1" latinLnBrk="0" hangingPunct="1">
      <a:defRPr kern="1200">
        <a:solidFill>
          <a:schemeClr val="tx1"/>
        </a:solidFill>
        <a:latin typeface="Verdana" charset="0"/>
        <a:ea typeface="ＭＳ Ｐゴシック" charset="-128"/>
        <a:cs typeface="+mn-cs"/>
      </a:defRPr>
    </a:lvl6pPr>
    <a:lvl7pPr marL="2743200" algn="l" defTabSz="914400" rtl="0" eaLnBrk="1" latinLnBrk="0" hangingPunct="1">
      <a:defRPr kern="1200">
        <a:solidFill>
          <a:schemeClr val="tx1"/>
        </a:solidFill>
        <a:latin typeface="Verdana" charset="0"/>
        <a:ea typeface="ＭＳ Ｐゴシック" charset="-128"/>
        <a:cs typeface="+mn-cs"/>
      </a:defRPr>
    </a:lvl7pPr>
    <a:lvl8pPr marL="3200400" algn="l" defTabSz="914400" rtl="0" eaLnBrk="1" latinLnBrk="0" hangingPunct="1">
      <a:defRPr kern="1200">
        <a:solidFill>
          <a:schemeClr val="tx1"/>
        </a:solidFill>
        <a:latin typeface="Verdana" charset="0"/>
        <a:ea typeface="ＭＳ Ｐゴシック" charset="-128"/>
        <a:cs typeface="+mn-cs"/>
      </a:defRPr>
    </a:lvl8pPr>
    <a:lvl9pPr marL="3657600" algn="l" defTabSz="914400" rtl="0" eaLnBrk="1" latinLnBrk="0" hangingPunct="1">
      <a:defRPr kern="1200">
        <a:solidFill>
          <a:schemeClr val="tx1"/>
        </a:solidFill>
        <a:latin typeface="Verdana"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horzBarState="maximized">
    <p:restoredLeft sz="14983" autoAdjust="0"/>
    <p:restoredTop sz="94660"/>
  </p:normalViewPr>
  <p:slideViewPr>
    <p:cSldViewPr>
      <p:cViewPr varScale="1">
        <p:scale>
          <a:sx n="118" d="100"/>
          <a:sy n="118" d="100"/>
        </p:scale>
        <p:origin x="850" y="6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atin typeface="Times" charset="0"/>
              </a:defRPr>
            </a:lvl1pPr>
          </a:lstStyle>
          <a:p>
            <a:pPr>
              <a:defRPr/>
            </a:pPr>
            <a:endParaRPr lang="en-US"/>
          </a:p>
        </p:txBody>
      </p:sp>
      <p:sp>
        <p:nvSpPr>
          <p:cNvPr id="6144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atin typeface="Times" charset="0"/>
              </a:defRPr>
            </a:lvl1pPr>
          </a:lstStyle>
          <a:p>
            <a:pPr>
              <a:defRPr/>
            </a:pPr>
            <a:endParaRPr lang="en-US"/>
          </a:p>
        </p:txBody>
      </p:sp>
      <p:sp>
        <p:nvSpPr>
          <p:cNvPr id="6144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atin typeface="Times" charset="0"/>
              </a:defRPr>
            </a:lvl1pPr>
          </a:lstStyle>
          <a:p>
            <a:pPr>
              <a:defRPr/>
            </a:pPr>
            <a:endParaRPr lang="en-US"/>
          </a:p>
        </p:txBody>
      </p:sp>
      <p:sp>
        <p:nvSpPr>
          <p:cNvPr id="6144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atin typeface="Times" charset="0"/>
              </a:defRPr>
            </a:lvl1pPr>
          </a:lstStyle>
          <a:p>
            <a:pPr>
              <a:defRPr/>
            </a:pPr>
            <a:fld id="{C17C5975-3B7D-445B-8F3C-2CC6A0CAB4E8}" type="slidenum">
              <a:rPr lang="en-US"/>
              <a:pPr>
                <a:defRPr/>
              </a:pPr>
              <a:t>‹#›</a:t>
            </a:fld>
            <a:endParaRPr lang="en-US"/>
          </a:p>
        </p:txBody>
      </p:sp>
    </p:spTree>
    <p:extLst>
      <p:ext uri="{BB962C8B-B14F-4D97-AF65-F5344CB8AC3E}">
        <p14:creationId xmlns:p14="http://schemas.microsoft.com/office/powerpoint/2010/main" xmlns="" val="1316257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B55D0FB-A864-4CEA-B426-46CF771E810E}" type="datetimeFigureOut">
              <a:rPr lang="en-US"/>
              <a:pPr>
                <a:defRPr/>
              </a:pPr>
              <a:t>6/4/2021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42D2B8B-8A99-4790-8BF1-6FD89B678AFF}" type="slidenum">
              <a:rPr lang="en-US"/>
              <a:pPr>
                <a:defRPr/>
              </a:pPr>
              <a:t>‹#›</a:t>
            </a:fld>
            <a:endParaRPr lang="en-US"/>
          </a:p>
        </p:txBody>
      </p:sp>
    </p:spTree>
    <p:extLst>
      <p:ext uri="{BB962C8B-B14F-4D97-AF65-F5344CB8AC3E}">
        <p14:creationId xmlns:p14="http://schemas.microsoft.com/office/powerpoint/2010/main" xmlns="" val="3111606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3925">
              <a:defRPr>
                <a:solidFill>
                  <a:schemeClr val="tx1"/>
                </a:solidFill>
                <a:latin typeface="Verdana" charset="0"/>
                <a:ea typeface="ＭＳ Ｐゴシック" pitchFamily="34" charset="-128"/>
              </a:defRPr>
            </a:lvl1pPr>
            <a:lvl2pPr marL="742950" indent="-285750" defTabSz="923925">
              <a:defRPr>
                <a:solidFill>
                  <a:schemeClr val="tx1"/>
                </a:solidFill>
                <a:latin typeface="Verdana" charset="0"/>
                <a:ea typeface="ＭＳ Ｐゴシック" pitchFamily="34" charset="-128"/>
              </a:defRPr>
            </a:lvl2pPr>
            <a:lvl3pPr marL="1143000" indent="-228600" defTabSz="923925">
              <a:defRPr>
                <a:solidFill>
                  <a:schemeClr val="tx1"/>
                </a:solidFill>
                <a:latin typeface="Verdana" charset="0"/>
                <a:ea typeface="ＭＳ Ｐゴシック" pitchFamily="34" charset="-128"/>
              </a:defRPr>
            </a:lvl3pPr>
            <a:lvl4pPr marL="1600200" indent="-228600" defTabSz="923925">
              <a:defRPr>
                <a:solidFill>
                  <a:schemeClr val="tx1"/>
                </a:solidFill>
                <a:latin typeface="Verdana" charset="0"/>
                <a:ea typeface="ＭＳ Ｐゴシック" pitchFamily="34" charset="-128"/>
              </a:defRPr>
            </a:lvl4pPr>
            <a:lvl5pPr marL="2057400" indent="-228600" defTabSz="923925">
              <a:defRPr>
                <a:solidFill>
                  <a:schemeClr val="tx1"/>
                </a:solidFill>
                <a:latin typeface="Verdana" charset="0"/>
                <a:ea typeface="ＭＳ Ｐゴシック" pitchFamily="34" charset="-128"/>
              </a:defRPr>
            </a:lvl5pPr>
            <a:lvl6pPr marL="2514600" indent="-228600" defTabSz="923925" eaLnBrk="0" fontAlgn="base" hangingPunct="0">
              <a:spcBef>
                <a:spcPct val="0"/>
              </a:spcBef>
              <a:spcAft>
                <a:spcPct val="0"/>
              </a:spcAft>
              <a:defRPr>
                <a:solidFill>
                  <a:schemeClr val="tx1"/>
                </a:solidFill>
                <a:latin typeface="Verdana" charset="0"/>
                <a:ea typeface="ＭＳ Ｐゴシック" pitchFamily="34" charset="-128"/>
              </a:defRPr>
            </a:lvl6pPr>
            <a:lvl7pPr marL="2971800" indent="-228600" defTabSz="923925" eaLnBrk="0" fontAlgn="base" hangingPunct="0">
              <a:spcBef>
                <a:spcPct val="0"/>
              </a:spcBef>
              <a:spcAft>
                <a:spcPct val="0"/>
              </a:spcAft>
              <a:defRPr>
                <a:solidFill>
                  <a:schemeClr val="tx1"/>
                </a:solidFill>
                <a:latin typeface="Verdana" charset="0"/>
                <a:ea typeface="ＭＳ Ｐゴシック" pitchFamily="34" charset="-128"/>
              </a:defRPr>
            </a:lvl7pPr>
            <a:lvl8pPr marL="3429000" indent="-228600" defTabSz="923925" eaLnBrk="0" fontAlgn="base" hangingPunct="0">
              <a:spcBef>
                <a:spcPct val="0"/>
              </a:spcBef>
              <a:spcAft>
                <a:spcPct val="0"/>
              </a:spcAft>
              <a:defRPr>
                <a:solidFill>
                  <a:schemeClr val="tx1"/>
                </a:solidFill>
                <a:latin typeface="Verdana" charset="0"/>
                <a:ea typeface="ＭＳ Ｐゴシック" pitchFamily="34" charset="-128"/>
              </a:defRPr>
            </a:lvl8pPr>
            <a:lvl9pPr marL="3886200" indent="-228600" defTabSz="923925" eaLnBrk="0" fontAlgn="base" hangingPunct="0">
              <a:spcBef>
                <a:spcPct val="0"/>
              </a:spcBef>
              <a:spcAft>
                <a:spcPct val="0"/>
              </a:spcAft>
              <a:defRPr>
                <a:solidFill>
                  <a:schemeClr val="tx1"/>
                </a:solidFill>
                <a:latin typeface="Verdana" charset="0"/>
                <a:ea typeface="ＭＳ Ｐゴシック" pitchFamily="34" charset="-128"/>
              </a:defRPr>
            </a:lvl9pPr>
          </a:lstStyle>
          <a:p>
            <a:pPr eaLnBrk="1" hangingPunct="1"/>
            <a:fld id="{E2B958D9-8B0C-4CED-9050-7725689AA75E}" type="slidenum">
              <a:rPr lang="en-US" altLang="en-US">
                <a:latin typeface="Arial" charset="0"/>
              </a:rPr>
              <a:pPr eaLnBrk="1" hangingPunct="1"/>
              <a:t>26</a:t>
            </a:fld>
            <a:endParaRPr lang="en-US" altLang="en-US">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ea typeface="ＭＳ Ｐゴシック" pitchFamily="34" charset="-128"/>
            </a:endParaRPr>
          </a:p>
        </p:txBody>
      </p:sp>
    </p:spTree>
    <p:extLst>
      <p:ext uri="{BB962C8B-B14F-4D97-AF65-F5344CB8AC3E}">
        <p14:creationId xmlns:p14="http://schemas.microsoft.com/office/powerpoint/2010/main" xmlns="" val="2394591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7786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786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43" name="Rectangle 43"/>
          <p:cNvSpPr>
            <a:spLocks noGrp="1" noChangeArrowheads="1"/>
          </p:cNvSpPr>
          <p:nvPr>
            <p:ph type="sldNum" sz="quarter" idx="12"/>
          </p:nvPr>
        </p:nvSpPr>
        <p:spPr/>
        <p:txBody>
          <a:bodyPr/>
          <a:lstStyle>
            <a:lvl1pPr>
              <a:defRPr smtClean="0"/>
            </a:lvl1pPr>
          </a:lstStyle>
          <a:p>
            <a:pPr>
              <a:defRPr/>
            </a:pPr>
            <a:r>
              <a:rPr lang="en-US"/>
              <a:t>7-</a:t>
            </a:r>
            <a:fld id="{8BE8DBB8-2C3E-4790-B89A-C41D77C962F4}" type="slidenum">
              <a:rPr lang="en-US"/>
              <a:pPr>
                <a:defRPr/>
              </a:pPr>
              <a:t>‹#›</a:t>
            </a:fld>
            <a:endParaRPr lang="en-US"/>
          </a:p>
        </p:txBody>
      </p:sp>
    </p:spTree>
    <p:extLst>
      <p:ext uri="{BB962C8B-B14F-4D97-AF65-F5344CB8AC3E}">
        <p14:creationId xmlns:p14="http://schemas.microsoft.com/office/powerpoint/2010/main" xmlns="" val="9334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fld id="{4AA7E7F9-1307-4776-A5D0-8A642065CBBB}" type="slidenum">
              <a:rPr lang="en-US"/>
              <a:pPr>
                <a:defRPr/>
              </a:pPr>
              <a:t>‹#›</a:t>
            </a:fld>
            <a:endParaRPr lang="en-US"/>
          </a:p>
        </p:txBody>
      </p:sp>
    </p:spTree>
    <p:extLst>
      <p:ext uri="{BB962C8B-B14F-4D97-AF65-F5344CB8AC3E}">
        <p14:creationId xmlns:p14="http://schemas.microsoft.com/office/powerpoint/2010/main" xmlns="" val="40024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fld id="{EE85B437-A4CC-4A9C-9BC2-3B497171E909}" type="slidenum">
              <a:rPr lang="en-US"/>
              <a:pPr>
                <a:defRPr/>
              </a:pPr>
              <a:t>‹#›</a:t>
            </a:fld>
            <a:endParaRPr lang="en-US"/>
          </a:p>
        </p:txBody>
      </p:sp>
    </p:spTree>
    <p:extLst>
      <p:ext uri="{BB962C8B-B14F-4D97-AF65-F5344CB8AC3E}">
        <p14:creationId xmlns:p14="http://schemas.microsoft.com/office/powerpoint/2010/main" xmlns="" val="91965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r>
              <a:rPr lang="en-US"/>
              <a:t>7-</a:t>
            </a:r>
            <a:fld id="{04126E6C-B3F9-4A66-8AFE-BE727FDF96B4}" type="slidenum">
              <a:rPr lang="en-US"/>
              <a:pPr>
                <a:defRPr/>
              </a:pPr>
              <a:t>‹#›</a:t>
            </a:fld>
            <a:endParaRPr lang="en-US"/>
          </a:p>
        </p:txBody>
      </p:sp>
    </p:spTree>
    <p:extLst>
      <p:ext uri="{BB962C8B-B14F-4D97-AF65-F5344CB8AC3E}">
        <p14:creationId xmlns:p14="http://schemas.microsoft.com/office/powerpoint/2010/main" xmlns="" val="16991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fld id="{4FDB968E-E04F-4BF1-A5FB-567EAD76379A}" type="slidenum">
              <a:rPr lang="en-US"/>
              <a:pPr>
                <a:defRPr/>
              </a:pPr>
              <a:t>‹#›</a:t>
            </a:fld>
            <a:endParaRPr lang="en-US"/>
          </a:p>
        </p:txBody>
      </p:sp>
    </p:spTree>
    <p:extLst>
      <p:ext uri="{BB962C8B-B14F-4D97-AF65-F5344CB8AC3E}">
        <p14:creationId xmlns:p14="http://schemas.microsoft.com/office/powerpoint/2010/main" xmlns="" val="347606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p:txBody>
          <a:bodyPr/>
          <a:lstStyle>
            <a:lvl1pPr>
              <a:defRPr smtClean="0"/>
            </a:lvl1pPr>
          </a:lstStyle>
          <a:p>
            <a:pPr>
              <a:defRPr/>
            </a:pPr>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7" name="Rectangle 42"/>
          <p:cNvSpPr>
            <a:spLocks noGrp="1" noChangeArrowheads="1"/>
          </p:cNvSpPr>
          <p:nvPr>
            <p:ph type="sldNum" sz="quarter" idx="12"/>
          </p:nvPr>
        </p:nvSpPr>
        <p:spPr/>
        <p:txBody>
          <a:bodyPr/>
          <a:lstStyle>
            <a:lvl1pPr>
              <a:defRPr smtClean="0"/>
            </a:lvl1pPr>
          </a:lstStyle>
          <a:p>
            <a:pPr>
              <a:defRPr/>
            </a:pPr>
            <a:r>
              <a:rPr lang="en-US"/>
              <a:t>7-</a:t>
            </a:r>
            <a:fld id="{E548B640-4FBF-44AE-BA4F-2A9E1C81E8A0}" type="slidenum">
              <a:rPr lang="en-US"/>
              <a:pPr>
                <a:defRPr/>
              </a:pPr>
              <a:t>‹#›</a:t>
            </a:fld>
            <a:endParaRPr lang="en-US"/>
          </a:p>
        </p:txBody>
      </p:sp>
    </p:spTree>
    <p:extLst>
      <p:ext uri="{BB962C8B-B14F-4D97-AF65-F5344CB8AC3E}">
        <p14:creationId xmlns:p14="http://schemas.microsoft.com/office/powerpoint/2010/main" xmlns="" val="1419617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p:txBody>
          <a:bodyPr/>
          <a:lstStyle>
            <a:lvl1pPr>
              <a:defRPr smtClean="0"/>
            </a:lvl1pPr>
          </a:lstStyle>
          <a:p>
            <a:pPr>
              <a:defRPr/>
            </a:pPr>
            <a:endParaRPr lang="en-US"/>
          </a:p>
        </p:txBody>
      </p:sp>
      <p:sp>
        <p:nvSpPr>
          <p:cNvPr id="8"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9" name="Rectangle 42"/>
          <p:cNvSpPr>
            <a:spLocks noGrp="1" noChangeArrowheads="1"/>
          </p:cNvSpPr>
          <p:nvPr>
            <p:ph type="sldNum" sz="quarter" idx="12"/>
          </p:nvPr>
        </p:nvSpPr>
        <p:spPr/>
        <p:txBody>
          <a:bodyPr/>
          <a:lstStyle>
            <a:lvl1pPr>
              <a:defRPr smtClean="0"/>
            </a:lvl1pPr>
          </a:lstStyle>
          <a:p>
            <a:pPr>
              <a:defRPr/>
            </a:pPr>
            <a:fld id="{FAA5F7E8-A443-40D3-B90D-0589B1971FB4}" type="slidenum">
              <a:rPr lang="en-US"/>
              <a:pPr>
                <a:defRPr/>
              </a:pPr>
              <a:t>‹#›</a:t>
            </a:fld>
            <a:endParaRPr lang="en-US"/>
          </a:p>
        </p:txBody>
      </p:sp>
    </p:spTree>
    <p:extLst>
      <p:ext uri="{BB962C8B-B14F-4D97-AF65-F5344CB8AC3E}">
        <p14:creationId xmlns:p14="http://schemas.microsoft.com/office/powerpoint/2010/main" xmlns="" val="452293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p:txBody>
          <a:bodyPr/>
          <a:lstStyle>
            <a:lvl1pPr>
              <a:defRPr smtClean="0"/>
            </a:lvl1pPr>
          </a:lstStyle>
          <a:p>
            <a:pPr>
              <a:defRPr/>
            </a:pPr>
            <a:endParaRPr lang="en-US"/>
          </a:p>
        </p:txBody>
      </p:sp>
      <p:sp>
        <p:nvSpPr>
          <p:cNvPr id="4"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5" name="Rectangle 42"/>
          <p:cNvSpPr>
            <a:spLocks noGrp="1" noChangeArrowheads="1"/>
          </p:cNvSpPr>
          <p:nvPr>
            <p:ph type="sldNum" sz="quarter" idx="12"/>
          </p:nvPr>
        </p:nvSpPr>
        <p:spPr/>
        <p:txBody>
          <a:bodyPr/>
          <a:lstStyle>
            <a:lvl1pPr>
              <a:defRPr smtClean="0"/>
            </a:lvl1pPr>
          </a:lstStyle>
          <a:p>
            <a:pPr>
              <a:defRPr/>
            </a:pPr>
            <a:fld id="{52740A0B-BC9C-412F-A2E7-3D98D5334F59}" type="slidenum">
              <a:rPr lang="en-US"/>
              <a:pPr>
                <a:defRPr/>
              </a:pPr>
              <a:t>‹#›</a:t>
            </a:fld>
            <a:endParaRPr lang="en-US"/>
          </a:p>
        </p:txBody>
      </p:sp>
    </p:spTree>
    <p:extLst>
      <p:ext uri="{BB962C8B-B14F-4D97-AF65-F5344CB8AC3E}">
        <p14:creationId xmlns:p14="http://schemas.microsoft.com/office/powerpoint/2010/main" xmlns="" val="12904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p:txBody>
          <a:bodyPr/>
          <a:lstStyle>
            <a:lvl1pPr>
              <a:defRPr smtClean="0"/>
            </a:lvl1pPr>
          </a:lstStyle>
          <a:p>
            <a:pPr>
              <a:defRPr/>
            </a:pPr>
            <a:endParaRPr lang="en-US"/>
          </a:p>
        </p:txBody>
      </p:sp>
      <p:sp>
        <p:nvSpPr>
          <p:cNvPr id="3"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4" name="Rectangle 42"/>
          <p:cNvSpPr>
            <a:spLocks noGrp="1" noChangeArrowheads="1"/>
          </p:cNvSpPr>
          <p:nvPr>
            <p:ph type="sldNum" sz="quarter" idx="12"/>
          </p:nvPr>
        </p:nvSpPr>
        <p:spPr/>
        <p:txBody>
          <a:bodyPr/>
          <a:lstStyle>
            <a:lvl1pPr>
              <a:defRPr smtClean="0"/>
            </a:lvl1pPr>
          </a:lstStyle>
          <a:p>
            <a:pPr>
              <a:defRPr/>
            </a:pPr>
            <a:fld id="{4293EA4D-BA17-431B-9C0C-F7B1201D1B92}" type="slidenum">
              <a:rPr lang="en-US"/>
              <a:pPr>
                <a:defRPr/>
              </a:pPr>
              <a:t>‹#›</a:t>
            </a:fld>
            <a:endParaRPr lang="en-US"/>
          </a:p>
        </p:txBody>
      </p:sp>
    </p:spTree>
    <p:extLst>
      <p:ext uri="{BB962C8B-B14F-4D97-AF65-F5344CB8AC3E}">
        <p14:creationId xmlns:p14="http://schemas.microsoft.com/office/powerpoint/2010/main" xmlns="" val="239473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p:txBody>
          <a:bodyPr/>
          <a:lstStyle>
            <a:lvl1pPr>
              <a:defRPr smtClean="0"/>
            </a:lvl1pPr>
          </a:lstStyle>
          <a:p>
            <a:pPr>
              <a:defRPr/>
            </a:pPr>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7" name="Rectangle 42"/>
          <p:cNvSpPr>
            <a:spLocks noGrp="1" noChangeArrowheads="1"/>
          </p:cNvSpPr>
          <p:nvPr>
            <p:ph type="sldNum" sz="quarter" idx="12"/>
          </p:nvPr>
        </p:nvSpPr>
        <p:spPr/>
        <p:txBody>
          <a:bodyPr/>
          <a:lstStyle>
            <a:lvl1pPr>
              <a:defRPr smtClean="0"/>
            </a:lvl1pPr>
          </a:lstStyle>
          <a:p>
            <a:pPr>
              <a:defRPr/>
            </a:pPr>
            <a:fld id="{9FC9FD25-CB57-41D4-A0E8-6243AB9D55E8}" type="slidenum">
              <a:rPr lang="en-US"/>
              <a:pPr>
                <a:defRPr/>
              </a:pPr>
              <a:t>‹#›</a:t>
            </a:fld>
            <a:endParaRPr lang="en-US"/>
          </a:p>
        </p:txBody>
      </p:sp>
    </p:spTree>
    <p:extLst>
      <p:ext uri="{BB962C8B-B14F-4D97-AF65-F5344CB8AC3E}">
        <p14:creationId xmlns:p14="http://schemas.microsoft.com/office/powerpoint/2010/main" xmlns="" val="351029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p:txBody>
          <a:bodyPr/>
          <a:lstStyle>
            <a:lvl1pPr>
              <a:defRPr smtClean="0"/>
            </a:lvl1pPr>
          </a:lstStyle>
          <a:p>
            <a:pPr>
              <a:defRPr/>
            </a:pPr>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7" name="Rectangle 42"/>
          <p:cNvSpPr>
            <a:spLocks noGrp="1" noChangeArrowheads="1"/>
          </p:cNvSpPr>
          <p:nvPr>
            <p:ph type="sldNum" sz="quarter" idx="12"/>
          </p:nvPr>
        </p:nvSpPr>
        <p:spPr/>
        <p:txBody>
          <a:bodyPr/>
          <a:lstStyle>
            <a:lvl1pPr>
              <a:defRPr smtClean="0"/>
            </a:lvl1pPr>
          </a:lstStyle>
          <a:p>
            <a:pPr>
              <a:defRPr/>
            </a:pPr>
            <a:fld id="{E223F0E3-A96B-4E76-B57B-C4AD7F7A5E5C}" type="slidenum">
              <a:rPr lang="en-US"/>
              <a:pPr>
                <a:defRPr/>
              </a:pPr>
              <a:t>‹#›</a:t>
            </a:fld>
            <a:endParaRPr lang="en-US"/>
          </a:p>
        </p:txBody>
      </p:sp>
    </p:spTree>
    <p:extLst>
      <p:ext uri="{BB962C8B-B14F-4D97-AF65-F5344CB8AC3E}">
        <p14:creationId xmlns:p14="http://schemas.microsoft.com/office/powerpoint/2010/main" xmlns="" val="30072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680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680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680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7680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0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0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7681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7682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682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682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7682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7683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684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endParaRPr lang="en-US"/>
          </a:p>
        </p:txBody>
      </p:sp>
      <p:sp>
        <p:nvSpPr>
          <p:cNvPr id="76841" name="Rectangle 41"/>
          <p:cNvSpPr>
            <a:spLocks noGrp="1" noChangeArrowheads="1"/>
          </p:cNvSpPr>
          <p:nvPr>
            <p:ph type="ftr" sz="quarter" idx="3"/>
          </p:nvPr>
        </p:nvSpPr>
        <p:spPr bwMode="auto">
          <a:xfrm>
            <a:off x="2133600" y="6248400"/>
            <a:ext cx="4724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r>
              <a:rPr lang="en-US"/>
              <a:t>Copyright © 2013 Pearson Education, Inc. publishing as Prentice Hall</a:t>
            </a:r>
          </a:p>
        </p:txBody>
      </p:sp>
      <p:sp>
        <p:nvSpPr>
          <p:cNvPr id="7684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r>
              <a:rPr lang="en-US"/>
              <a:t>7-</a:t>
            </a:r>
            <a:fld id="{85051CDE-8AB2-4E41-9F97-FC7CB29540D8}" type="slidenum">
              <a:rPr lang="en-US"/>
              <a:pPr>
                <a:defRPr/>
              </a:pPr>
              <a:t>‹#›</a:t>
            </a:fld>
            <a:endParaRPr lang="en-US"/>
          </a:p>
        </p:txBody>
      </p:sp>
      <p:sp>
        <p:nvSpPr>
          <p:cNvPr id="7684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76839">
                                            <p:txEl>
                                              <p:pRg st="0" end="0"/>
                                            </p:txEl>
                                          </p:spTgt>
                                        </p:tgtEl>
                                        <p:attrNameLst>
                                          <p:attrName>style.visibility</p:attrName>
                                        </p:attrNameLst>
                                      </p:cBhvr>
                                      <p:to>
                                        <p:strVal val="visible"/>
                                      </p:to>
                                    </p:set>
                                    <p:animEffect transition="in" filter="wipe(left)">
                                      <p:cBhvr>
                                        <p:cTn id="7" dur="300"/>
                                        <p:tgtEl>
                                          <p:spTgt spid="768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39" grpId="0" build="p" autoUpdateAnimBg="0" advAuto="0"/>
    </p:bldLst>
  </p:timing>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3287383400_217756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bGVe3wRKmH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3810000"/>
          </a:xfrm>
        </p:spPr>
        <p:txBody>
          <a:bodyPr/>
          <a:lstStyle/>
          <a:p>
            <a:pPr>
              <a:lnSpc>
                <a:spcPct val="200000"/>
              </a:lnSpc>
              <a:defRPr/>
            </a:pPr>
            <a:r>
              <a:rPr lang="en-US" dirty="0"/>
              <a:t>Chapter 7</a:t>
            </a:r>
            <a:br>
              <a:rPr lang="en-US" dirty="0"/>
            </a:br>
            <a:r>
              <a:rPr lang="en-US" dirty="0"/>
              <a:t>Rolling Out the Performance Management System</a:t>
            </a:r>
          </a:p>
        </p:txBody>
      </p:sp>
      <p:sp>
        <p:nvSpPr>
          <p:cNvPr id="5" name="Slide Number Placeholder 4"/>
          <p:cNvSpPr>
            <a:spLocks noGrp="1"/>
          </p:cNvSpPr>
          <p:nvPr>
            <p:ph type="sldNum" sz="quarter" idx="12"/>
          </p:nvPr>
        </p:nvSpPr>
        <p:spPr/>
        <p:txBody>
          <a:bodyPr/>
          <a:lstStyle/>
          <a:p>
            <a:pPr>
              <a:defRPr/>
            </a:pPr>
            <a:r>
              <a:rPr lang="en-US"/>
              <a:t>7-</a:t>
            </a:r>
            <a:fld id="{69929C24-5DB7-404D-8150-09FBCAEF927C}" type="slidenum">
              <a:rPr lang="en-US"/>
              <a:pPr>
                <a:defRPr/>
              </a:pPr>
              <a:t>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949325"/>
          </a:xfrm>
        </p:spPr>
        <p:txBody>
          <a:bodyPr/>
          <a:lstStyle/>
          <a:p>
            <a:pPr eaLnBrk="1" hangingPunct="1">
              <a:defRPr/>
            </a:pPr>
            <a:r>
              <a:rPr lang="en-US" dirty="0"/>
              <a:t>Cognitive Biases That Affect </a:t>
            </a:r>
            <a:br>
              <a:rPr lang="en-US" dirty="0"/>
            </a:br>
            <a:r>
              <a:rPr lang="en-US" dirty="0"/>
              <a:t> Communications Effectiveness</a:t>
            </a:r>
          </a:p>
        </p:txBody>
      </p:sp>
      <p:sp>
        <p:nvSpPr>
          <p:cNvPr id="20483" name="Rectangle 3"/>
          <p:cNvSpPr>
            <a:spLocks noGrp="1" noChangeArrowheads="1"/>
          </p:cNvSpPr>
          <p:nvPr>
            <p:ph type="body" idx="1"/>
          </p:nvPr>
        </p:nvSpPr>
        <p:spPr>
          <a:xfrm>
            <a:off x="457200" y="1752600"/>
            <a:ext cx="8382000" cy="3886200"/>
          </a:xfrm>
        </p:spPr>
        <p:txBody>
          <a:bodyPr/>
          <a:lstStyle/>
          <a:p>
            <a:pPr eaLnBrk="1" hangingPunct="1">
              <a:spcAft>
                <a:spcPts val="1200"/>
              </a:spcAft>
              <a:defRPr/>
            </a:pPr>
            <a:r>
              <a:rPr lang="en-US" dirty="0"/>
              <a:t>Selective Retention</a:t>
            </a:r>
          </a:p>
          <a:p>
            <a:pPr lvl="1" eaLnBrk="1" hangingPunct="1">
              <a:spcAft>
                <a:spcPts val="1200"/>
              </a:spcAft>
              <a:defRPr/>
            </a:pPr>
            <a:r>
              <a:rPr lang="en-US" dirty="0"/>
              <a:t>Tendency to remember only those pieces of information with which we already agree</a:t>
            </a:r>
          </a:p>
        </p:txBody>
      </p:sp>
      <p:sp>
        <p:nvSpPr>
          <p:cNvPr id="3" name="Slide Number Placeholder 2"/>
          <p:cNvSpPr>
            <a:spLocks noGrp="1"/>
          </p:cNvSpPr>
          <p:nvPr>
            <p:ph type="sldNum" sz="quarter" idx="12"/>
          </p:nvPr>
        </p:nvSpPr>
        <p:spPr/>
        <p:txBody>
          <a:bodyPr/>
          <a:lstStyle/>
          <a:p>
            <a:pPr>
              <a:defRPr/>
            </a:pPr>
            <a:r>
              <a:rPr lang="en-US"/>
              <a:t>7-</a:t>
            </a:r>
            <a:fld id="{24EC81E2-C094-4504-A500-F1AC61C0C4A6}" type="slidenum">
              <a:rPr lang="en-US"/>
              <a:pPr>
                <a:defRPr/>
              </a:pPr>
              <a:t>10</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xmlns="" val="61747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pic>
        <p:nvPicPr>
          <p:cNvPr id="4" name="Picture 3"/>
          <p:cNvPicPr>
            <a:picLocks noChangeAspect="1"/>
          </p:cNvPicPr>
          <p:nvPr/>
        </p:nvPicPr>
        <p:blipFill>
          <a:blip r:embed="rId2"/>
          <a:stretch>
            <a:fillRect/>
          </a:stretch>
        </p:blipFill>
        <p:spPr>
          <a:xfrm>
            <a:off x="2133600" y="1905000"/>
            <a:ext cx="4990375" cy="38412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12</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533400" y="1904999"/>
            <a:ext cx="81534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Involve Employees</a:t>
            </a:r>
          </a:p>
          <a:p>
            <a:pPr lvl="1" eaLnBrk="1" hangingPunct="1">
              <a:spcAft>
                <a:spcPts val="1200"/>
              </a:spcAft>
              <a:defRPr/>
            </a:pPr>
            <a:r>
              <a:rPr lang="en-US" kern="0" dirty="0"/>
              <a:t>People support what they help create</a:t>
            </a:r>
          </a:p>
          <a:p>
            <a:pPr lvl="1" eaLnBrk="1" hangingPunct="1">
              <a:spcAft>
                <a:spcPts val="1200"/>
              </a:spcAft>
              <a:defRPr/>
            </a:pPr>
            <a:r>
              <a:rPr lang="en-US" kern="0" dirty="0"/>
              <a:t>Higher the level of participation is in designing the system, the greater the support for the system will be</a:t>
            </a:r>
          </a:p>
        </p:txBody>
      </p:sp>
    </p:spTree>
    <p:extLst>
      <p:ext uri="{BB962C8B-B14F-4D97-AF65-F5344CB8AC3E}">
        <p14:creationId xmlns:p14="http://schemas.microsoft.com/office/powerpoint/2010/main" xmlns="" val="4199689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13</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533400" y="1904999"/>
            <a:ext cx="81534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Understand Employee Needs</a:t>
            </a:r>
          </a:p>
          <a:p>
            <a:pPr lvl="1" eaLnBrk="1" hangingPunct="1">
              <a:spcAft>
                <a:spcPts val="1200"/>
              </a:spcAft>
              <a:defRPr/>
            </a:pPr>
            <a:r>
              <a:rPr lang="en-US" kern="0" dirty="0"/>
              <a:t>Identify how to meet needs through PM</a:t>
            </a:r>
          </a:p>
          <a:p>
            <a:pPr lvl="1" eaLnBrk="1" hangingPunct="1">
              <a:spcAft>
                <a:spcPts val="1200"/>
              </a:spcAft>
              <a:defRPr/>
            </a:pPr>
            <a:r>
              <a:rPr lang="en-US" kern="0" dirty="0"/>
              <a:t>E.g., Are they interested in development activities that would eventually lead to a promotion or a different job within the organization?</a:t>
            </a:r>
          </a:p>
        </p:txBody>
      </p:sp>
    </p:spTree>
    <p:extLst>
      <p:ext uri="{BB962C8B-B14F-4D97-AF65-F5344CB8AC3E}">
        <p14:creationId xmlns:p14="http://schemas.microsoft.com/office/powerpoint/2010/main" xmlns="" val="659150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14</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533400" y="1904999"/>
            <a:ext cx="81534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Strike First</a:t>
            </a:r>
          </a:p>
          <a:p>
            <a:pPr lvl="1" eaLnBrk="1" hangingPunct="1">
              <a:spcAft>
                <a:spcPts val="1200"/>
              </a:spcAft>
              <a:defRPr/>
            </a:pPr>
            <a:r>
              <a:rPr lang="en-US" kern="0" dirty="0"/>
              <a:t>Create positive attitude toward PM</a:t>
            </a:r>
          </a:p>
          <a:p>
            <a:pPr lvl="1" eaLnBrk="1" hangingPunct="1">
              <a:spcAft>
                <a:spcPts val="1200"/>
              </a:spcAft>
              <a:defRPr/>
            </a:pPr>
            <a:r>
              <a:rPr lang="en-US" kern="0" dirty="0"/>
              <a:t>Do not set up expectations you cannot deliver</a:t>
            </a:r>
          </a:p>
          <a:p>
            <a:pPr lvl="1" eaLnBrk="1" hangingPunct="1">
              <a:spcAft>
                <a:spcPts val="1200"/>
              </a:spcAft>
              <a:defRPr/>
            </a:pPr>
            <a:r>
              <a:rPr lang="en-US" kern="0" dirty="0"/>
              <a:t>Provide evidence to counter some of the arguments that might be used against the system</a:t>
            </a:r>
          </a:p>
        </p:txBody>
      </p:sp>
    </p:spTree>
    <p:extLst>
      <p:ext uri="{BB962C8B-B14F-4D97-AF65-F5344CB8AC3E}">
        <p14:creationId xmlns:p14="http://schemas.microsoft.com/office/powerpoint/2010/main" xmlns="" val="1283684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15</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381000" y="1667933"/>
            <a:ext cx="81534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Provide Facts and Consequences</a:t>
            </a:r>
          </a:p>
          <a:p>
            <a:pPr lvl="1" eaLnBrk="1" hangingPunct="1">
              <a:spcAft>
                <a:spcPts val="1200"/>
              </a:spcAft>
              <a:defRPr/>
            </a:pPr>
            <a:r>
              <a:rPr lang="en-US" kern="0" dirty="0"/>
              <a:t>Clearly explain facts and what they mean or what the consequences are</a:t>
            </a:r>
          </a:p>
          <a:p>
            <a:pPr lvl="1" eaLnBrk="1" hangingPunct="1">
              <a:spcAft>
                <a:spcPts val="1200"/>
              </a:spcAft>
              <a:defRPr/>
            </a:pPr>
            <a:r>
              <a:rPr lang="en-US" kern="0" dirty="0"/>
              <a:t>Do not let employees draw their own conclusions</a:t>
            </a:r>
          </a:p>
        </p:txBody>
      </p:sp>
    </p:spTree>
    <p:extLst>
      <p:ext uri="{BB962C8B-B14F-4D97-AF65-F5344CB8AC3E}">
        <p14:creationId xmlns:p14="http://schemas.microsoft.com/office/powerpoint/2010/main" xmlns="" val="101331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16</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381000" y="1667933"/>
            <a:ext cx="81534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Put it in Writing</a:t>
            </a:r>
          </a:p>
          <a:p>
            <a:pPr lvl="1" eaLnBrk="1" hangingPunct="1">
              <a:spcAft>
                <a:spcPts val="1200"/>
              </a:spcAft>
              <a:defRPr/>
            </a:pPr>
            <a:r>
              <a:rPr lang="en-US" kern="0" dirty="0"/>
              <a:t>Create documentation describing the system and post it where it is accessible to everyone</a:t>
            </a:r>
          </a:p>
        </p:txBody>
      </p:sp>
    </p:spTree>
    <p:extLst>
      <p:ext uri="{BB962C8B-B14F-4D97-AF65-F5344CB8AC3E}">
        <p14:creationId xmlns:p14="http://schemas.microsoft.com/office/powerpoint/2010/main" xmlns="" val="245241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17</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228600" y="1667933"/>
            <a:ext cx="86868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Use Multiple Communication Channels</a:t>
            </a:r>
          </a:p>
          <a:p>
            <a:pPr lvl="1" eaLnBrk="1" hangingPunct="1">
              <a:spcAft>
                <a:spcPts val="1200"/>
              </a:spcAft>
              <a:defRPr/>
            </a:pPr>
            <a:r>
              <a:rPr lang="en-US" kern="0" dirty="0"/>
              <a:t>Face-to-face meetings; Virtual meetings; Email; TED talks; Short video clips</a:t>
            </a:r>
          </a:p>
          <a:p>
            <a:pPr lvl="1" eaLnBrk="1" hangingPunct="1">
              <a:spcAft>
                <a:spcPts val="1200"/>
              </a:spcAft>
              <a:defRPr/>
            </a:pPr>
            <a:r>
              <a:rPr lang="en-US" kern="0" dirty="0"/>
              <a:t>Expose employees repeatedly to the same message</a:t>
            </a:r>
          </a:p>
        </p:txBody>
      </p:sp>
    </p:spTree>
    <p:extLst>
      <p:ext uri="{BB962C8B-B14F-4D97-AF65-F5344CB8AC3E}">
        <p14:creationId xmlns:p14="http://schemas.microsoft.com/office/powerpoint/2010/main" xmlns="" val="1323261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18</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228600" y="1667933"/>
            <a:ext cx="86868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Use Credible Communicators</a:t>
            </a:r>
          </a:p>
          <a:p>
            <a:pPr lvl="1" eaLnBrk="1" hangingPunct="1">
              <a:spcAft>
                <a:spcPts val="1200"/>
              </a:spcAft>
              <a:defRPr/>
            </a:pPr>
            <a:r>
              <a:rPr lang="en-US" kern="0" dirty="0"/>
              <a:t>Communication should be delivered by people who are trusted and admired within the organization</a:t>
            </a:r>
          </a:p>
          <a:p>
            <a:pPr lvl="1" eaLnBrk="1" hangingPunct="1">
              <a:spcAft>
                <a:spcPts val="1200"/>
              </a:spcAft>
              <a:defRPr/>
            </a:pPr>
            <a:r>
              <a:rPr lang="en-US" kern="0" dirty="0"/>
              <a:t>People regarded as key and powerful organizational players</a:t>
            </a:r>
          </a:p>
        </p:txBody>
      </p:sp>
    </p:spTree>
    <p:extLst>
      <p:ext uri="{BB962C8B-B14F-4D97-AF65-F5344CB8AC3E}">
        <p14:creationId xmlns:p14="http://schemas.microsoft.com/office/powerpoint/2010/main" xmlns="" val="278045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763000" cy="1295400"/>
          </a:xfrm>
        </p:spPr>
        <p:txBody>
          <a:bodyPr/>
          <a:lstStyle/>
          <a:p>
            <a:pPr eaLnBrk="1" hangingPunct="1">
              <a:defRPr/>
            </a:pPr>
            <a:r>
              <a:rPr lang="en-US" dirty="0"/>
              <a:t>Minimizing Effects of Cognitive Biases</a:t>
            </a:r>
          </a:p>
        </p:txBody>
      </p:sp>
      <p:sp>
        <p:nvSpPr>
          <p:cNvPr id="3" name="Slide Number Placeholder 2"/>
          <p:cNvSpPr>
            <a:spLocks noGrp="1"/>
          </p:cNvSpPr>
          <p:nvPr>
            <p:ph type="sldNum" sz="quarter" idx="12"/>
          </p:nvPr>
        </p:nvSpPr>
        <p:spPr/>
        <p:txBody>
          <a:bodyPr/>
          <a:lstStyle/>
          <a:p>
            <a:pPr>
              <a:defRPr/>
            </a:pPr>
            <a:r>
              <a:rPr lang="en-US"/>
              <a:t>7-</a:t>
            </a:r>
            <a:fld id="{2445DD05-A817-4648-BF30-6F1FE3A0F79F}" type="slidenum">
              <a:rPr lang="en-US"/>
              <a:pPr>
                <a:defRPr/>
              </a:pPr>
              <a:t>19</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7" name="Rectangle 3"/>
          <p:cNvSpPr txBox="1">
            <a:spLocks noChangeArrowheads="1"/>
          </p:cNvSpPr>
          <p:nvPr/>
        </p:nvSpPr>
        <p:spPr bwMode="auto">
          <a:xfrm>
            <a:off x="228600" y="1667933"/>
            <a:ext cx="8686800" cy="41947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a:lstStyle>
          <a:p>
            <a:pPr eaLnBrk="1" hangingPunct="1">
              <a:spcAft>
                <a:spcPts val="1200"/>
              </a:spcAft>
              <a:defRPr/>
            </a:pPr>
            <a:r>
              <a:rPr lang="en-US" kern="0" dirty="0"/>
              <a:t>Say It, and then, Say It Again</a:t>
            </a:r>
          </a:p>
          <a:p>
            <a:pPr lvl="1" eaLnBrk="1" hangingPunct="1">
              <a:spcAft>
                <a:spcPts val="1200"/>
              </a:spcAft>
              <a:defRPr/>
            </a:pPr>
            <a:r>
              <a:rPr lang="en-US" kern="0" dirty="0"/>
              <a:t>Repeat the information frequently</a:t>
            </a:r>
          </a:p>
          <a:p>
            <a:pPr lvl="1" eaLnBrk="1" hangingPunct="1">
              <a:spcAft>
                <a:spcPts val="1200"/>
              </a:spcAft>
              <a:defRPr/>
            </a:pPr>
            <a:r>
              <a:rPr lang="en-US" kern="0" dirty="0"/>
              <a:t>People can absorb only a small amount of information at a time, and may be resistant to change</a:t>
            </a:r>
          </a:p>
        </p:txBody>
      </p:sp>
    </p:spTree>
    <p:extLst>
      <p:ext uri="{BB962C8B-B14F-4D97-AF65-F5344CB8AC3E}">
        <p14:creationId xmlns:p14="http://schemas.microsoft.com/office/powerpoint/2010/main" xmlns="" val="405627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0" y="0"/>
            <a:ext cx="9144000" cy="1600200"/>
          </a:xfrm>
        </p:spPr>
        <p:txBody>
          <a:bodyPr/>
          <a:lstStyle/>
          <a:p>
            <a:pPr eaLnBrk="1" hangingPunct="1">
              <a:defRPr/>
            </a:pPr>
            <a:r>
              <a:rPr lang="en-US" dirty="0"/>
              <a:t>Overview</a:t>
            </a:r>
          </a:p>
        </p:txBody>
      </p:sp>
      <p:sp>
        <p:nvSpPr>
          <p:cNvPr id="6151" name="Rectangle 7"/>
          <p:cNvSpPr>
            <a:spLocks noGrp="1" noChangeArrowheads="1"/>
          </p:cNvSpPr>
          <p:nvPr>
            <p:ph type="body" idx="1"/>
          </p:nvPr>
        </p:nvSpPr>
        <p:spPr>
          <a:xfrm>
            <a:off x="496093" y="1524000"/>
            <a:ext cx="8229600" cy="3738563"/>
          </a:xfrm>
        </p:spPr>
        <p:txBody>
          <a:bodyPr/>
          <a:lstStyle/>
          <a:p>
            <a:pPr eaLnBrk="1" hangingPunct="1">
              <a:lnSpc>
                <a:spcPct val="90000"/>
              </a:lnSpc>
              <a:defRPr/>
            </a:pPr>
            <a:r>
              <a:rPr lang="en-US" dirty="0"/>
              <a:t>Preparation</a:t>
            </a:r>
          </a:p>
          <a:p>
            <a:pPr eaLnBrk="1" hangingPunct="1">
              <a:lnSpc>
                <a:spcPct val="90000"/>
              </a:lnSpc>
              <a:defRPr/>
            </a:pPr>
            <a:r>
              <a:rPr lang="en-US" dirty="0"/>
              <a:t>Communication Plan</a:t>
            </a:r>
          </a:p>
          <a:p>
            <a:pPr eaLnBrk="1" hangingPunct="1">
              <a:lnSpc>
                <a:spcPct val="90000"/>
              </a:lnSpc>
              <a:defRPr/>
            </a:pPr>
            <a:r>
              <a:rPr lang="en-US" dirty="0"/>
              <a:t>Appeals Process</a:t>
            </a:r>
          </a:p>
          <a:p>
            <a:pPr eaLnBrk="1" hangingPunct="1">
              <a:lnSpc>
                <a:spcPct val="90000"/>
              </a:lnSpc>
              <a:defRPr/>
            </a:pPr>
            <a:r>
              <a:rPr lang="en-US" dirty="0"/>
              <a:t>Rater Training Programs</a:t>
            </a:r>
          </a:p>
          <a:p>
            <a:pPr eaLnBrk="1" hangingPunct="1">
              <a:lnSpc>
                <a:spcPct val="90000"/>
              </a:lnSpc>
              <a:defRPr/>
            </a:pPr>
            <a:r>
              <a:rPr lang="en-US" dirty="0"/>
              <a:t>Pilot Testing</a:t>
            </a:r>
          </a:p>
          <a:p>
            <a:pPr eaLnBrk="1" hangingPunct="1">
              <a:lnSpc>
                <a:spcPct val="90000"/>
              </a:lnSpc>
              <a:defRPr/>
            </a:pPr>
            <a:r>
              <a:rPr lang="en-US" dirty="0"/>
              <a:t>Ongoing Monitoring and Evaluation</a:t>
            </a:r>
          </a:p>
        </p:txBody>
      </p:sp>
      <p:sp>
        <p:nvSpPr>
          <p:cNvPr id="3" name="Slide Number Placeholder 2"/>
          <p:cNvSpPr>
            <a:spLocks noGrp="1"/>
          </p:cNvSpPr>
          <p:nvPr>
            <p:ph type="sldNum" sz="quarter" idx="12"/>
          </p:nvPr>
        </p:nvSpPr>
        <p:spPr/>
        <p:txBody>
          <a:bodyPr/>
          <a:lstStyle/>
          <a:p>
            <a:pPr>
              <a:defRPr/>
            </a:pPr>
            <a:r>
              <a:rPr lang="en-US"/>
              <a:t>7-</a:t>
            </a:r>
            <a:fld id="{44B72B9A-59F1-4990-9567-EB7374909A84}" type="slidenum">
              <a:rPr lang="en-US"/>
              <a:pPr>
                <a:defRPr/>
              </a:pPr>
              <a:t>2</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569912"/>
          </a:xfrm>
        </p:spPr>
        <p:txBody>
          <a:bodyPr/>
          <a:lstStyle/>
          <a:p>
            <a:pPr eaLnBrk="1" hangingPunct="1">
              <a:defRPr/>
            </a:pPr>
            <a:r>
              <a:rPr lang="en-US" dirty="0"/>
              <a:t>Appeals Process</a:t>
            </a:r>
          </a:p>
        </p:txBody>
      </p:sp>
      <p:sp>
        <p:nvSpPr>
          <p:cNvPr id="24579" name="Rectangle 3"/>
          <p:cNvSpPr>
            <a:spLocks noGrp="1" noChangeArrowheads="1"/>
          </p:cNvSpPr>
          <p:nvPr>
            <p:ph type="body" idx="1"/>
          </p:nvPr>
        </p:nvSpPr>
        <p:spPr>
          <a:xfrm>
            <a:off x="304800" y="1143000"/>
            <a:ext cx="8610600" cy="4572000"/>
          </a:xfrm>
        </p:spPr>
        <p:txBody>
          <a:bodyPr/>
          <a:lstStyle/>
          <a:p>
            <a:pPr eaLnBrk="1" hangingPunct="1">
              <a:spcAft>
                <a:spcPts val="1800"/>
              </a:spcAft>
              <a:defRPr/>
            </a:pPr>
            <a:r>
              <a:rPr lang="en-US" dirty="0"/>
              <a:t>Promote employee buy-in to PM system</a:t>
            </a:r>
          </a:p>
          <a:p>
            <a:pPr lvl="1" eaLnBrk="1" hangingPunct="1">
              <a:spcAft>
                <a:spcPts val="1800"/>
              </a:spcAft>
              <a:defRPr/>
            </a:pPr>
            <a:r>
              <a:rPr lang="en-US" dirty="0"/>
              <a:t>Amicable/Non-retaliatory </a:t>
            </a:r>
          </a:p>
          <a:p>
            <a:pPr lvl="1" eaLnBrk="1" hangingPunct="1">
              <a:spcAft>
                <a:spcPts val="1800"/>
              </a:spcAft>
              <a:defRPr/>
            </a:pPr>
            <a:r>
              <a:rPr lang="en-US" dirty="0"/>
              <a:t>Resolution of disagreements</a:t>
            </a:r>
          </a:p>
          <a:p>
            <a:pPr eaLnBrk="1" hangingPunct="1">
              <a:spcAft>
                <a:spcPts val="1800"/>
              </a:spcAft>
              <a:defRPr/>
            </a:pPr>
            <a:r>
              <a:rPr lang="en-US" dirty="0"/>
              <a:t>Increases perception of the system’s fairness</a:t>
            </a:r>
          </a:p>
        </p:txBody>
      </p:sp>
      <p:sp>
        <p:nvSpPr>
          <p:cNvPr id="3" name="Slide Number Placeholder 2"/>
          <p:cNvSpPr>
            <a:spLocks noGrp="1"/>
          </p:cNvSpPr>
          <p:nvPr>
            <p:ph type="sldNum" sz="quarter" idx="12"/>
          </p:nvPr>
        </p:nvSpPr>
        <p:spPr/>
        <p:txBody>
          <a:bodyPr/>
          <a:lstStyle/>
          <a:p>
            <a:pPr>
              <a:defRPr/>
            </a:pPr>
            <a:r>
              <a:rPr lang="en-US"/>
              <a:t>7-</a:t>
            </a:r>
            <a:fld id="{B642EE76-3F69-4227-8A98-8AC1CCA5841B}" type="slidenum">
              <a:rPr lang="en-US"/>
              <a:pPr>
                <a:defRPr/>
              </a:pPr>
              <a:t>20</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81000"/>
            <a:ext cx="8229600" cy="838200"/>
          </a:xfrm>
        </p:spPr>
        <p:txBody>
          <a:bodyPr/>
          <a:lstStyle/>
          <a:p>
            <a:pPr eaLnBrk="1" hangingPunct="1">
              <a:defRPr/>
            </a:pPr>
            <a:r>
              <a:rPr lang="en-US"/>
              <a:t>Appeals Process</a:t>
            </a:r>
            <a:r>
              <a:rPr lang="en-US" sz="4000"/>
              <a:t/>
            </a:r>
            <a:br>
              <a:rPr lang="en-US" sz="4000"/>
            </a:br>
            <a:r>
              <a:rPr lang="en-US" sz="2800">
                <a:solidFill>
                  <a:srgbClr val="CCECFF"/>
                </a:solidFill>
              </a:rPr>
              <a:t>(continued)</a:t>
            </a:r>
            <a:endParaRPr lang="en-US" sz="4000"/>
          </a:p>
        </p:txBody>
      </p:sp>
      <p:sp>
        <p:nvSpPr>
          <p:cNvPr id="57347" name="Rectangle 3"/>
          <p:cNvSpPr>
            <a:spLocks noGrp="1" noChangeArrowheads="1"/>
          </p:cNvSpPr>
          <p:nvPr>
            <p:ph type="body" idx="1"/>
          </p:nvPr>
        </p:nvSpPr>
        <p:spPr>
          <a:xfrm>
            <a:off x="304800" y="1447800"/>
            <a:ext cx="8534400" cy="4267200"/>
          </a:xfrm>
        </p:spPr>
        <p:txBody>
          <a:bodyPr/>
          <a:lstStyle/>
          <a:p>
            <a:pPr eaLnBrk="1" hangingPunct="1">
              <a:lnSpc>
                <a:spcPct val="90000"/>
              </a:lnSpc>
              <a:spcAft>
                <a:spcPts val="1800"/>
              </a:spcAft>
              <a:defRPr/>
            </a:pPr>
            <a:r>
              <a:rPr lang="en-US" dirty="0"/>
              <a:t>Employees can question two types of issues:</a:t>
            </a:r>
          </a:p>
          <a:p>
            <a:pPr lvl="1" eaLnBrk="1" hangingPunct="1">
              <a:lnSpc>
                <a:spcPct val="90000"/>
              </a:lnSpc>
              <a:spcAft>
                <a:spcPts val="1800"/>
              </a:spcAft>
              <a:defRPr/>
            </a:pPr>
            <a:r>
              <a:rPr lang="en-US" dirty="0"/>
              <a:t>Judgmental </a:t>
            </a:r>
          </a:p>
          <a:p>
            <a:pPr lvl="2" eaLnBrk="1" hangingPunct="1">
              <a:lnSpc>
                <a:spcPct val="90000"/>
              </a:lnSpc>
              <a:spcAft>
                <a:spcPts val="1800"/>
              </a:spcAft>
              <a:defRPr/>
            </a:pPr>
            <a:r>
              <a:rPr lang="en-US" sz="2600" dirty="0"/>
              <a:t>Validity of evaluation</a:t>
            </a:r>
            <a:endParaRPr lang="en-US" dirty="0"/>
          </a:p>
          <a:p>
            <a:pPr lvl="1" eaLnBrk="1" hangingPunct="1">
              <a:lnSpc>
                <a:spcPct val="90000"/>
              </a:lnSpc>
              <a:spcAft>
                <a:spcPts val="1800"/>
              </a:spcAft>
              <a:defRPr/>
            </a:pPr>
            <a:r>
              <a:rPr lang="en-US" dirty="0"/>
              <a:t>Administrative</a:t>
            </a:r>
          </a:p>
          <a:p>
            <a:pPr lvl="2" eaLnBrk="1" hangingPunct="1">
              <a:lnSpc>
                <a:spcPct val="90000"/>
              </a:lnSpc>
              <a:spcAft>
                <a:spcPts val="1800"/>
              </a:spcAft>
              <a:defRPr/>
            </a:pPr>
            <a:r>
              <a:rPr lang="en-US" sz="2600" dirty="0"/>
              <a:t>Whether policies and procedures were followed</a:t>
            </a:r>
          </a:p>
          <a:p>
            <a:pPr eaLnBrk="1" hangingPunct="1">
              <a:lnSpc>
                <a:spcPct val="90000"/>
              </a:lnSpc>
              <a:defRPr/>
            </a:pPr>
            <a:endParaRPr lang="en-US" sz="2800" dirty="0"/>
          </a:p>
        </p:txBody>
      </p:sp>
      <p:sp>
        <p:nvSpPr>
          <p:cNvPr id="3" name="Slide Number Placeholder 2"/>
          <p:cNvSpPr>
            <a:spLocks noGrp="1"/>
          </p:cNvSpPr>
          <p:nvPr>
            <p:ph type="sldNum" sz="quarter" idx="12"/>
          </p:nvPr>
        </p:nvSpPr>
        <p:spPr/>
        <p:txBody>
          <a:bodyPr/>
          <a:lstStyle/>
          <a:p>
            <a:pPr>
              <a:defRPr/>
            </a:pPr>
            <a:r>
              <a:rPr lang="en-US"/>
              <a:t>7-</a:t>
            </a:r>
            <a:fld id="{98E10F0C-0837-4EB5-90C9-4455DDA13490}" type="slidenum">
              <a:rPr lang="en-US"/>
              <a:pPr>
                <a:defRPr/>
              </a:pPr>
              <a:t>21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19101" y="152400"/>
            <a:ext cx="8229600" cy="569912"/>
          </a:xfrm>
        </p:spPr>
        <p:txBody>
          <a:bodyPr/>
          <a:lstStyle/>
          <a:p>
            <a:pPr eaLnBrk="1" hangingPunct="1">
              <a:defRPr/>
            </a:pPr>
            <a:r>
              <a:rPr lang="en-US" sz="4200" dirty="0"/>
              <a:t>Recommended Appeals Process</a:t>
            </a:r>
          </a:p>
        </p:txBody>
      </p:sp>
      <p:sp>
        <p:nvSpPr>
          <p:cNvPr id="3" name="Slide Number Placeholder 2"/>
          <p:cNvSpPr>
            <a:spLocks noGrp="1"/>
          </p:cNvSpPr>
          <p:nvPr>
            <p:ph type="sldNum" sz="quarter" idx="12"/>
          </p:nvPr>
        </p:nvSpPr>
        <p:spPr/>
        <p:txBody>
          <a:bodyPr/>
          <a:lstStyle/>
          <a:p>
            <a:pPr>
              <a:defRPr/>
            </a:pPr>
            <a:r>
              <a:rPr lang="en-US"/>
              <a:t>7-</a:t>
            </a:r>
            <a:fld id="{C953DCC6-03F5-419C-8218-C7B2DA553E4E}" type="slidenum">
              <a:rPr lang="en-US"/>
              <a:pPr>
                <a:defRPr/>
              </a:pPr>
              <a:t>22</a:t>
            </a:fld>
            <a:endParaRPr lang="en-US"/>
          </a:p>
        </p:txBody>
      </p:sp>
      <p:sp>
        <p:nvSpPr>
          <p:cNvPr id="6" name="Footer Placeholder 1"/>
          <p:cNvSpPr>
            <a:spLocks noGrp="1"/>
          </p:cNvSpPr>
          <p:nvPr>
            <p:ph type="ftr" sz="quarter" idx="11"/>
          </p:nvPr>
        </p:nvSpPr>
        <p:spPr>
          <a:xfrm>
            <a:off x="2285998" y="6534151"/>
            <a:ext cx="4649787" cy="457200"/>
          </a:xfrm>
        </p:spPr>
        <p:txBody>
          <a:bodyPr/>
          <a:lstStyle/>
          <a:p>
            <a:pPr>
              <a:defRPr/>
            </a:pPr>
            <a:r>
              <a:rPr lang="en-US" dirty="0"/>
              <a:t>Copyright © 2019 Chicago Business Press</a:t>
            </a:r>
          </a:p>
        </p:txBody>
      </p:sp>
      <p:pic>
        <p:nvPicPr>
          <p:cNvPr id="4" name="Picture 3"/>
          <p:cNvPicPr>
            <a:picLocks noChangeAspect="1"/>
          </p:cNvPicPr>
          <p:nvPr/>
        </p:nvPicPr>
        <p:blipFill>
          <a:blip r:embed="rId2"/>
          <a:stretch>
            <a:fillRect/>
          </a:stretch>
        </p:blipFill>
        <p:spPr>
          <a:xfrm>
            <a:off x="1752601" y="884238"/>
            <a:ext cx="5562600" cy="55626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569912"/>
          </a:xfrm>
        </p:spPr>
        <p:txBody>
          <a:bodyPr/>
          <a:lstStyle/>
          <a:p>
            <a:pPr eaLnBrk="1" hangingPunct="1">
              <a:defRPr/>
            </a:pPr>
            <a:r>
              <a:rPr lang="en-US" sz="4200" dirty="0"/>
              <a:t>Recommended Appeals Process</a:t>
            </a:r>
          </a:p>
        </p:txBody>
      </p:sp>
      <p:sp>
        <p:nvSpPr>
          <p:cNvPr id="25603" name="Rectangle 3"/>
          <p:cNvSpPr>
            <a:spLocks noGrp="1" noChangeArrowheads="1"/>
          </p:cNvSpPr>
          <p:nvPr>
            <p:ph type="body" idx="1"/>
          </p:nvPr>
        </p:nvSpPr>
        <p:spPr>
          <a:xfrm>
            <a:off x="304800" y="1295400"/>
            <a:ext cx="8534400" cy="4948238"/>
          </a:xfrm>
        </p:spPr>
        <p:txBody>
          <a:bodyPr/>
          <a:lstStyle/>
          <a:p>
            <a:pPr eaLnBrk="1" hangingPunct="1">
              <a:lnSpc>
                <a:spcPct val="90000"/>
              </a:lnSpc>
              <a:spcAft>
                <a:spcPts val="1800"/>
              </a:spcAft>
              <a:defRPr/>
            </a:pPr>
            <a:r>
              <a:rPr lang="en-US" dirty="0"/>
              <a:t>Level 1</a:t>
            </a:r>
          </a:p>
          <a:p>
            <a:pPr lvl="1" eaLnBrk="1" hangingPunct="1">
              <a:lnSpc>
                <a:spcPct val="90000"/>
              </a:lnSpc>
              <a:spcBef>
                <a:spcPts val="600"/>
              </a:spcBef>
              <a:spcAft>
                <a:spcPts val="600"/>
              </a:spcAft>
              <a:defRPr/>
            </a:pPr>
            <a:r>
              <a:rPr lang="en-US" dirty="0"/>
              <a:t>HR reviews facts, policies, and procedures</a:t>
            </a:r>
          </a:p>
          <a:p>
            <a:pPr lvl="1" eaLnBrk="1" hangingPunct="1">
              <a:lnSpc>
                <a:spcPct val="90000"/>
              </a:lnSpc>
              <a:spcBef>
                <a:spcPts val="600"/>
              </a:spcBef>
              <a:spcAft>
                <a:spcPts val="600"/>
              </a:spcAft>
              <a:defRPr/>
            </a:pPr>
            <a:r>
              <a:rPr lang="en-US" dirty="0"/>
              <a:t>HR reports to supervisor/employee</a:t>
            </a:r>
          </a:p>
          <a:p>
            <a:pPr lvl="1" eaLnBrk="1" hangingPunct="1">
              <a:lnSpc>
                <a:spcPct val="90000"/>
              </a:lnSpc>
              <a:spcBef>
                <a:spcPts val="600"/>
              </a:spcBef>
              <a:spcAft>
                <a:spcPts val="600"/>
              </a:spcAft>
              <a:defRPr/>
            </a:pPr>
            <a:r>
              <a:rPr lang="en-US" dirty="0"/>
              <a:t>HR attempts to negotiate a settlement</a:t>
            </a:r>
          </a:p>
          <a:p>
            <a:pPr eaLnBrk="1" hangingPunct="1">
              <a:lnSpc>
                <a:spcPct val="90000"/>
              </a:lnSpc>
              <a:spcAft>
                <a:spcPts val="1800"/>
              </a:spcAft>
              <a:defRPr/>
            </a:pPr>
            <a:r>
              <a:rPr lang="en-US" dirty="0"/>
              <a:t>Level 2</a:t>
            </a:r>
          </a:p>
          <a:p>
            <a:pPr lvl="1" eaLnBrk="1" hangingPunct="1">
              <a:lnSpc>
                <a:spcPct val="90000"/>
              </a:lnSpc>
              <a:spcAft>
                <a:spcPts val="600"/>
              </a:spcAft>
              <a:defRPr/>
            </a:pPr>
            <a:r>
              <a:rPr lang="en-US" dirty="0"/>
              <a:t>Arbitrator (panel of peers and managers)</a:t>
            </a:r>
          </a:p>
          <a:p>
            <a:pPr eaLnBrk="1" hangingPunct="1">
              <a:lnSpc>
                <a:spcPct val="90000"/>
              </a:lnSpc>
              <a:spcAft>
                <a:spcPts val="600"/>
              </a:spcAft>
              <a:defRPr/>
            </a:pPr>
            <a:r>
              <a:rPr lang="en-US" dirty="0"/>
              <a:t>Level 3</a:t>
            </a:r>
          </a:p>
          <a:p>
            <a:pPr lvl="1" eaLnBrk="1" hangingPunct="1">
              <a:lnSpc>
                <a:spcPct val="90000"/>
              </a:lnSpc>
              <a:spcAft>
                <a:spcPts val="600"/>
              </a:spcAft>
              <a:defRPr/>
            </a:pPr>
            <a:r>
              <a:rPr lang="en-US" dirty="0"/>
              <a:t>High-level manager—final decision</a:t>
            </a:r>
          </a:p>
        </p:txBody>
      </p:sp>
      <p:sp>
        <p:nvSpPr>
          <p:cNvPr id="3" name="Slide Number Placeholder 2"/>
          <p:cNvSpPr>
            <a:spLocks noGrp="1"/>
          </p:cNvSpPr>
          <p:nvPr>
            <p:ph type="sldNum" sz="quarter" idx="12"/>
          </p:nvPr>
        </p:nvSpPr>
        <p:spPr/>
        <p:txBody>
          <a:bodyPr/>
          <a:lstStyle/>
          <a:p>
            <a:pPr>
              <a:defRPr/>
            </a:pPr>
            <a:r>
              <a:rPr lang="en-US"/>
              <a:t>7-</a:t>
            </a:r>
            <a:fld id="{C953DCC6-03F5-419C-8218-C7B2DA553E4E}" type="slidenum">
              <a:rPr lang="en-US"/>
              <a:pPr>
                <a:defRPr/>
              </a:pPr>
              <a:t>23</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xmlns="" val="442942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057400" y="152400"/>
            <a:ext cx="5257800" cy="865187"/>
          </a:xfrm>
        </p:spPr>
        <p:txBody>
          <a:bodyPr/>
          <a:lstStyle/>
          <a:p>
            <a:pPr eaLnBrk="1" hangingPunct="1">
              <a:defRPr/>
            </a:pPr>
            <a:r>
              <a:rPr lang="en-US" sz="4000" dirty="0"/>
              <a:t>Company Spotlight</a:t>
            </a:r>
          </a:p>
        </p:txBody>
      </p:sp>
      <p:sp>
        <p:nvSpPr>
          <p:cNvPr id="50179" name="Rectangle 3"/>
          <p:cNvSpPr>
            <a:spLocks noGrp="1" noChangeArrowheads="1"/>
          </p:cNvSpPr>
          <p:nvPr>
            <p:ph type="body" idx="1"/>
          </p:nvPr>
        </p:nvSpPr>
        <p:spPr>
          <a:xfrm>
            <a:off x="228600" y="1143000"/>
            <a:ext cx="8610600" cy="5181600"/>
          </a:xfrm>
        </p:spPr>
        <p:txBody>
          <a:bodyPr/>
          <a:lstStyle/>
          <a:p>
            <a:pPr eaLnBrk="1" hangingPunct="1">
              <a:spcBef>
                <a:spcPts val="600"/>
              </a:spcBef>
              <a:spcAft>
                <a:spcPts val="600"/>
              </a:spcAft>
              <a:defRPr/>
            </a:pPr>
            <a:r>
              <a:rPr lang="en-US" sz="2800" dirty="0"/>
              <a:t>University of Lethbridge implemented a three-level appeals process in their performance management system to increase buy-in from employees and perceived fairness</a:t>
            </a:r>
          </a:p>
          <a:p>
            <a:pPr eaLnBrk="1" hangingPunct="1">
              <a:spcBef>
                <a:spcPts val="600"/>
              </a:spcBef>
              <a:spcAft>
                <a:spcPts val="600"/>
              </a:spcAft>
              <a:defRPr/>
            </a:pPr>
            <a:r>
              <a:rPr lang="en-US" sz="2800" dirty="0"/>
              <a:t>Levels include:</a:t>
            </a:r>
          </a:p>
          <a:p>
            <a:pPr lvl="1" eaLnBrk="1" hangingPunct="1">
              <a:spcBef>
                <a:spcPts val="600"/>
              </a:spcBef>
              <a:spcAft>
                <a:spcPts val="600"/>
              </a:spcAft>
              <a:defRPr/>
            </a:pPr>
            <a:r>
              <a:rPr lang="en-US" sz="2400" dirty="0"/>
              <a:t>1: Human Resource investigation</a:t>
            </a:r>
          </a:p>
          <a:p>
            <a:pPr lvl="1" eaLnBrk="1" hangingPunct="1">
              <a:spcBef>
                <a:spcPts val="600"/>
              </a:spcBef>
              <a:spcAft>
                <a:spcPts val="600"/>
              </a:spcAft>
              <a:defRPr/>
            </a:pPr>
            <a:r>
              <a:rPr lang="en-US" sz="2400" dirty="0"/>
              <a:t>2: Performance Evaluation Committee investigation</a:t>
            </a:r>
          </a:p>
          <a:p>
            <a:pPr lvl="1" eaLnBrk="1" hangingPunct="1">
              <a:spcBef>
                <a:spcPts val="600"/>
              </a:spcBef>
              <a:spcAft>
                <a:spcPts val="600"/>
              </a:spcAft>
              <a:defRPr/>
            </a:pPr>
            <a:r>
              <a:rPr lang="en-US" sz="2400" dirty="0"/>
              <a:t>3: Formal Grievance under collective bargaining guidelines</a:t>
            </a:r>
          </a:p>
          <a:p>
            <a:pPr marL="0" indent="0" eaLnBrk="1" hangingPunct="1">
              <a:spcBef>
                <a:spcPts val="0"/>
              </a:spcBef>
              <a:spcAft>
                <a:spcPts val="0"/>
              </a:spcAft>
              <a:buNone/>
              <a:defRPr/>
            </a:pPr>
            <a:endParaRPr lang="en-US" sz="2000" dirty="0"/>
          </a:p>
        </p:txBody>
      </p:sp>
      <p:sp>
        <p:nvSpPr>
          <p:cNvPr id="3" name="Slide Number Placeholder 2"/>
          <p:cNvSpPr>
            <a:spLocks noGrp="1"/>
          </p:cNvSpPr>
          <p:nvPr>
            <p:ph type="sldNum" sz="quarter" idx="12"/>
          </p:nvPr>
        </p:nvSpPr>
        <p:spPr/>
        <p:txBody>
          <a:bodyPr/>
          <a:lstStyle/>
          <a:p>
            <a:pPr>
              <a:defRPr/>
            </a:pPr>
            <a:r>
              <a:rPr lang="en-US"/>
              <a:t>7-</a:t>
            </a:r>
            <a:fld id="{54ECC31D-3B3A-4FE6-A87B-C0C4AB6A06DF}" type="slidenum">
              <a:rPr lang="en-US"/>
              <a:pPr>
                <a:defRPr/>
              </a:pPr>
              <a:t>24</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pic>
        <p:nvPicPr>
          <p:cNvPr id="2050" name="Picture 2" descr="Image result for university of lethbridge logo"/>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7380" t="7309" r="14483" b="1793"/>
          <a:stretch/>
        </p:blipFill>
        <p:spPr bwMode="auto">
          <a:xfrm>
            <a:off x="7924800" y="228600"/>
            <a:ext cx="1219200" cy="1626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868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2" name="Rectangle 4"/>
          <p:cNvSpPr>
            <a:spLocks noChangeArrowheads="1"/>
          </p:cNvSpPr>
          <p:nvPr/>
        </p:nvSpPr>
        <p:spPr bwMode="auto">
          <a:xfrm>
            <a:off x="0" y="0"/>
            <a:ext cx="9144000" cy="838200"/>
          </a:xfrm>
          <a:prstGeom prst="rect">
            <a:avLst/>
          </a:prstGeom>
          <a:noFill/>
          <a:ln w="12700">
            <a:noFill/>
            <a:miter lim="800000"/>
            <a:headEnd/>
            <a:tailEnd/>
          </a:ln>
          <a:effectLst/>
        </p:spPr>
        <p:txBody>
          <a:bodyPr anchor="b"/>
          <a:lstStyle/>
          <a:p>
            <a:pPr algn="ctr" eaLnBrk="1" hangingPunct="1">
              <a:defRPr/>
            </a:pPr>
            <a:r>
              <a:rPr lang="en-US" sz="4000">
                <a:solidFill>
                  <a:schemeClr val="tx2"/>
                </a:solidFill>
                <a:effectLst>
                  <a:outerShdw blurRad="38100" dist="38100" dir="2700000" algn="tl">
                    <a:srgbClr val="000000"/>
                  </a:outerShdw>
                </a:effectLst>
                <a:latin typeface="Arial" charset="0"/>
              </a:rPr>
              <a:t>Quick Review</a:t>
            </a:r>
          </a:p>
        </p:txBody>
      </p:sp>
      <p:sp>
        <p:nvSpPr>
          <p:cNvPr id="63494" name="Rectangle 6"/>
          <p:cNvSpPr>
            <a:spLocks noGrp="1" noChangeArrowheads="1"/>
          </p:cNvSpPr>
          <p:nvPr>
            <p:ph type="body" idx="1"/>
          </p:nvPr>
        </p:nvSpPr>
        <p:spPr>
          <a:xfrm>
            <a:off x="533400" y="990600"/>
            <a:ext cx="8077200" cy="3352800"/>
          </a:xfrm>
        </p:spPr>
        <p:txBody>
          <a:bodyPr/>
          <a:lstStyle/>
          <a:p>
            <a:pPr eaLnBrk="1" hangingPunct="1">
              <a:lnSpc>
                <a:spcPct val="150000"/>
              </a:lnSpc>
              <a:defRPr/>
            </a:pPr>
            <a:r>
              <a:rPr lang="en-US" dirty="0"/>
              <a:t>Preparation</a:t>
            </a:r>
          </a:p>
          <a:p>
            <a:pPr eaLnBrk="1" hangingPunct="1">
              <a:lnSpc>
                <a:spcPct val="150000"/>
              </a:lnSpc>
              <a:defRPr/>
            </a:pPr>
            <a:r>
              <a:rPr lang="en-US" dirty="0"/>
              <a:t>Communication Plan</a:t>
            </a:r>
          </a:p>
          <a:p>
            <a:pPr eaLnBrk="1" hangingPunct="1">
              <a:lnSpc>
                <a:spcPct val="150000"/>
              </a:lnSpc>
              <a:defRPr/>
            </a:pPr>
            <a:r>
              <a:rPr lang="en-US" dirty="0"/>
              <a:t>Appeals Process</a:t>
            </a:r>
          </a:p>
          <a:p>
            <a:pPr eaLnBrk="1" hangingPunct="1">
              <a:lnSpc>
                <a:spcPct val="150000"/>
              </a:lnSpc>
              <a:defRPr/>
            </a:pPr>
            <a:r>
              <a:rPr lang="en-US" dirty="0"/>
              <a:t>Rater Training Programs</a:t>
            </a:r>
          </a:p>
          <a:p>
            <a:pPr eaLnBrk="1" hangingPunct="1">
              <a:lnSpc>
                <a:spcPct val="150000"/>
              </a:lnSpc>
              <a:defRPr/>
            </a:pPr>
            <a:r>
              <a:rPr lang="en-US" dirty="0"/>
              <a:t>Pilot Testing</a:t>
            </a:r>
          </a:p>
          <a:p>
            <a:pPr eaLnBrk="1" hangingPunct="1">
              <a:lnSpc>
                <a:spcPct val="150000"/>
              </a:lnSpc>
              <a:defRPr/>
            </a:pPr>
            <a:r>
              <a:rPr lang="en-US" dirty="0"/>
              <a:t>Ongoing Monitoring and Evaluation</a:t>
            </a:r>
          </a:p>
        </p:txBody>
      </p:sp>
      <p:sp>
        <p:nvSpPr>
          <p:cNvPr id="3" name="Slide Number Placeholder 2"/>
          <p:cNvSpPr>
            <a:spLocks noGrp="1"/>
          </p:cNvSpPr>
          <p:nvPr>
            <p:ph type="sldNum" sz="quarter" idx="12"/>
          </p:nvPr>
        </p:nvSpPr>
        <p:spPr/>
        <p:txBody>
          <a:bodyPr/>
          <a:lstStyle/>
          <a:p>
            <a:pPr>
              <a:defRPr/>
            </a:pPr>
            <a:r>
              <a:rPr lang="en-US"/>
              <a:t>7-</a:t>
            </a:r>
            <a:fld id="{4FB32F84-8A38-4FB8-8761-83D1FB619C93}" type="slidenum">
              <a:rPr lang="en-US"/>
              <a:pPr>
                <a:defRPr/>
              </a:pPr>
              <a:t>25</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cid:3287383400_2177562"/>
          <p:cNvPicPr>
            <a:picLocks noGrp="1" noChangeAspect="1" noChangeArrowheads="1"/>
          </p:cNvPicPr>
          <p:nvPr>
            <p:ph type="ctrTitle"/>
          </p:nvPr>
        </p:nvPicPr>
        <p:blipFill>
          <a:blip r:embed="rId3" r:link="rId4">
            <a:extLst>
              <a:ext uri="{28A0092B-C50C-407E-A947-70E740481C1C}">
                <a14:useLocalDpi xmlns:a14="http://schemas.microsoft.com/office/drawing/2010/main" xmlns="" val="0"/>
              </a:ext>
            </a:extLst>
          </a:blip>
          <a:srcRect/>
          <a:stretch>
            <a:fillRect/>
          </a:stretch>
        </p:blipFill>
        <p:spPr>
          <a:xfrm>
            <a:off x="838200" y="838200"/>
            <a:ext cx="7685088" cy="2401888"/>
          </a:xfrm>
          <a:solidFill>
            <a:schemeClr val="hlink"/>
          </a:solidFill>
          <a:ln>
            <a:solidFill>
              <a:schemeClr val="bg1"/>
            </a:solidFill>
          </a:ln>
        </p:spPr>
      </p:pic>
      <p:sp>
        <p:nvSpPr>
          <p:cNvPr id="2051" name="Rectangle 3"/>
          <p:cNvSpPr>
            <a:spLocks noGrp="1" noChangeArrowheads="1"/>
          </p:cNvSpPr>
          <p:nvPr>
            <p:ph type="subTitle" idx="1"/>
          </p:nvPr>
        </p:nvSpPr>
        <p:spPr>
          <a:xfrm>
            <a:off x="533400" y="3581400"/>
            <a:ext cx="8229600" cy="2819400"/>
          </a:xfrm>
        </p:spPr>
        <p:txBody>
          <a:bodyPr/>
          <a:lstStyle/>
          <a:p>
            <a:pPr eaLnBrk="1" hangingPunct="1">
              <a:lnSpc>
                <a:spcPct val="80000"/>
              </a:lnSpc>
              <a:spcBef>
                <a:spcPct val="0"/>
              </a:spcBef>
              <a:defRPr/>
            </a:pPr>
            <a:r>
              <a:rPr lang="en-US" sz="2000" dirty="0">
                <a:ea typeface="ＭＳ Ｐゴシック" pitchFamily="34" charset="-128"/>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eaLnBrk="1" hangingPunct="1">
              <a:lnSpc>
                <a:spcPct val="80000"/>
              </a:lnSpc>
              <a:spcBef>
                <a:spcPct val="0"/>
              </a:spcBef>
              <a:defRPr/>
            </a:pPr>
            <a:endParaRPr lang="en-US" sz="2000" dirty="0">
              <a:ea typeface="ＭＳ Ｐゴシック" pitchFamily="34" charset="-128"/>
            </a:endParaRPr>
          </a:p>
          <a:p>
            <a:pPr>
              <a:defRPr/>
            </a:pPr>
            <a:r>
              <a:rPr lang="en-US" sz="2800" dirty="0"/>
              <a:t>Copyright © 2019 Chicago Business Press</a:t>
            </a:r>
          </a:p>
        </p:txBody>
      </p:sp>
      <p:sp>
        <p:nvSpPr>
          <p:cNvPr id="2" name="Slide Number Placeholder 1"/>
          <p:cNvSpPr>
            <a:spLocks noGrp="1"/>
          </p:cNvSpPr>
          <p:nvPr>
            <p:ph type="sldNum" sz="quarter" idx="12"/>
          </p:nvPr>
        </p:nvSpPr>
        <p:spPr/>
        <p:txBody>
          <a:bodyPr/>
          <a:lstStyle/>
          <a:p>
            <a:pPr>
              <a:defRPr/>
            </a:pPr>
            <a:r>
              <a:rPr lang="en-US"/>
              <a:t>1-</a:t>
            </a:r>
            <a:fld id="{5016CA5C-F7C2-45AF-8031-32BF3D1024A5}" type="slidenum">
              <a:rPr lang="en-US"/>
              <a:pPr>
                <a:defRPr/>
              </a:pPr>
              <a:t>26</a:t>
            </a:fld>
            <a:endParaRPr lang="en-US"/>
          </a:p>
        </p:txBody>
      </p:sp>
      <p:sp>
        <p:nvSpPr>
          <p:cNvPr id="7" name="Footer Placeholder 1"/>
          <p:cNvSpPr>
            <a:spLocks noGrp="1"/>
          </p:cNvSpPr>
          <p:nvPr>
            <p:ph type="ftr" sz="quarter" idx="11"/>
          </p:nvPr>
        </p:nvSpPr>
        <p:spPr>
          <a:xfrm>
            <a:off x="2032000" y="6243638"/>
            <a:ext cx="5118100"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xmlns="" val="209959146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569912"/>
          </a:xfrm>
        </p:spPr>
        <p:txBody>
          <a:bodyPr/>
          <a:lstStyle/>
          <a:p>
            <a:pPr eaLnBrk="1" hangingPunct="1">
              <a:defRPr/>
            </a:pPr>
            <a:r>
              <a:rPr lang="en-US" dirty="0"/>
              <a:t>Preparation</a:t>
            </a:r>
          </a:p>
        </p:txBody>
      </p:sp>
      <p:sp>
        <p:nvSpPr>
          <p:cNvPr id="17411" name="Rectangle 3"/>
          <p:cNvSpPr>
            <a:spLocks noGrp="1" noChangeArrowheads="1"/>
          </p:cNvSpPr>
          <p:nvPr>
            <p:ph type="body" idx="1"/>
          </p:nvPr>
        </p:nvSpPr>
        <p:spPr>
          <a:xfrm>
            <a:off x="381000" y="1447800"/>
            <a:ext cx="8458200" cy="3124200"/>
          </a:xfrm>
        </p:spPr>
        <p:txBody>
          <a:bodyPr/>
          <a:lstStyle/>
          <a:p>
            <a:pPr eaLnBrk="1" hangingPunct="1">
              <a:lnSpc>
                <a:spcPct val="150000"/>
              </a:lnSpc>
              <a:spcAft>
                <a:spcPts val="1800"/>
              </a:spcAft>
              <a:defRPr/>
            </a:pPr>
            <a:r>
              <a:rPr lang="en-US" dirty="0"/>
              <a:t>Rolling out refers not only to launching a new system from scratch, but also, to revising and improving an existing one</a:t>
            </a:r>
          </a:p>
        </p:txBody>
      </p:sp>
      <p:sp>
        <p:nvSpPr>
          <p:cNvPr id="3" name="Slide Number Placeholder 2"/>
          <p:cNvSpPr>
            <a:spLocks noGrp="1"/>
          </p:cNvSpPr>
          <p:nvPr>
            <p:ph type="sldNum" sz="quarter" idx="12"/>
          </p:nvPr>
        </p:nvSpPr>
        <p:spPr/>
        <p:txBody>
          <a:bodyPr/>
          <a:lstStyle/>
          <a:p>
            <a:pPr>
              <a:defRPr/>
            </a:pPr>
            <a:r>
              <a:rPr lang="en-US"/>
              <a:t>7-</a:t>
            </a:r>
            <a:fld id="{829F680B-282E-48A6-8358-A24C690FCF82}" type="slidenum">
              <a:rPr lang="en-US"/>
              <a:pPr>
                <a:defRPr/>
              </a:pPr>
              <a:t>3</a:t>
            </a:fld>
            <a:endParaRPr lang="en-US"/>
          </a:p>
        </p:txBody>
      </p:sp>
      <p:sp>
        <p:nvSpPr>
          <p:cNvPr id="7"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152400"/>
            <a:ext cx="8915399" cy="914400"/>
          </a:xfrm>
        </p:spPr>
        <p:txBody>
          <a:bodyPr/>
          <a:lstStyle/>
          <a:p>
            <a:pPr eaLnBrk="1" hangingPunct="1">
              <a:defRPr/>
            </a:pPr>
            <a:r>
              <a:rPr lang="en-US" dirty="0"/>
              <a:t>Communication Plan Components</a:t>
            </a:r>
          </a:p>
        </p:txBody>
      </p:sp>
      <p:sp>
        <p:nvSpPr>
          <p:cNvPr id="3" name="Slide Number Placeholder 2"/>
          <p:cNvSpPr>
            <a:spLocks noGrp="1"/>
          </p:cNvSpPr>
          <p:nvPr>
            <p:ph type="sldNum" sz="quarter" idx="12"/>
          </p:nvPr>
        </p:nvSpPr>
        <p:spPr/>
        <p:txBody>
          <a:bodyPr/>
          <a:lstStyle/>
          <a:p>
            <a:pPr>
              <a:defRPr/>
            </a:pPr>
            <a:r>
              <a:rPr lang="en-US"/>
              <a:t>7-</a:t>
            </a:r>
            <a:fld id="{21E32EE7-729C-4FB0-94B4-A5A5DB1AEED1}" type="slidenum">
              <a:rPr lang="en-US"/>
              <a:pPr>
                <a:defRPr/>
              </a:pPr>
              <a:t>4</a:t>
            </a:fld>
            <a:endParaRPr lang="en-US"/>
          </a:p>
        </p:txBody>
      </p:sp>
      <p:sp>
        <p:nvSpPr>
          <p:cNvPr id="6" name="Footer Placeholder 1"/>
          <p:cNvSpPr>
            <a:spLocks noGrp="1"/>
          </p:cNvSpPr>
          <p:nvPr>
            <p:ph type="ftr" sz="quarter" idx="11"/>
          </p:nvPr>
        </p:nvSpPr>
        <p:spPr>
          <a:xfrm>
            <a:off x="2285205" y="6629400"/>
            <a:ext cx="4649787" cy="457200"/>
          </a:xfrm>
        </p:spPr>
        <p:txBody>
          <a:bodyPr/>
          <a:lstStyle/>
          <a:p>
            <a:pPr>
              <a:defRPr/>
            </a:pPr>
            <a:r>
              <a:rPr lang="en-US" dirty="0"/>
              <a:t>Copyright © 2019 Chicago Business Press</a:t>
            </a:r>
          </a:p>
        </p:txBody>
      </p:sp>
      <p:pic>
        <p:nvPicPr>
          <p:cNvPr id="4" name="Picture 3"/>
          <p:cNvPicPr>
            <a:picLocks noChangeAspect="1"/>
          </p:cNvPicPr>
          <p:nvPr/>
        </p:nvPicPr>
        <p:blipFill>
          <a:blip r:embed="rId2"/>
          <a:stretch>
            <a:fillRect/>
          </a:stretch>
        </p:blipFill>
        <p:spPr>
          <a:xfrm>
            <a:off x="1981201" y="1029074"/>
            <a:ext cx="5029200" cy="5524125"/>
          </a:xfrm>
          <a:prstGeom prst="rect">
            <a:avLst/>
          </a:prstGeom>
        </p:spPr>
      </p:pic>
    </p:spTree>
    <p:extLst>
      <p:ext uri="{BB962C8B-B14F-4D97-AF65-F5344CB8AC3E}">
        <p14:creationId xmlns:p14="http://schemas.microsoft.com/office/powerpoint/2010/main" xmlns="" val="251322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18306" y="1676400"/>
            <a:ext cx="8382000" cy="3886200"/>
          </a:xfrm>
        </p:spPr>
        <p:txBody>
          <a:bodyPr/>
          <a:lstStyle/>
          <a:p>
            <a:pPr eaLnBrk="1" hangingPunct="1">
              <a:spcBef>
                <a:spcPts val="600"/>
              </a:spcBef>
              <a:spcAft>
                <a:spcPts val="600"/>
              </a:spcAft>
              <a:buClr>
                <a:schemeClr val="tx1"/>
              </a:buClr>
              <a:defRPr/>
            </a:pPr>
            <a:r>
              <a:rPr lang="en-US" sz="3000" i="1" dirty="0">
                <a:hlinkClick r:id="rId2"/>
              </a:rPr>
              <a:t>Communicating a Vision for Change</a:t>
            </a:r>
            <a:endParaRPr lang="en-US" sz="3000" i="1" dirty="0"/>
          </a:p>
          <a:p>
            <a:pPr marL="0" indent="0" eaLnBrk="1" hangingPunct="1">
              <a:spcBef>
                <a:spcPts val="600"/>
              </a:spcBef>
              <a:spcAft>
                <a:spcPts val="600"/>
              </a:spcAft>
              <a:buClr>
                <a:schemeClr val="tx1"/>
              </a:buClr>
              <a:buNone/>
              <a:defRPr/>
            </a:pPr>
            <a:endParaRPr lang="en-US" sz="1500" dirty="0"/>
          </a:p>
          <a:p>
            <a:pPr eaLnBrk="1" hangingPunct="1">
              <a:spcBef>
                <a:spcPts val="600"/>
              </a:spcBef>
              <a:spcAft>
                <a:spcPts val="600"/>
              </a:spcAft>
              <a:buClr>
                <a:schemeClr val="tx1"/>
              </a:buClr>
              <a:defRPr/>
            </a:pPr>
            <a:r>
              <a:rPr lang="en-US" sz="3000" dirty="0"/>
              <a:t>Why is a communication plan necessary in the rollout out a performance management system?</a:t>
            </a:r>
          </a:p>
        </p:txBody>
      </p:sp>
      <p:sp>
        <p:nvSpPr>
          <p:cNvPr id="3" name="Slide Number Placeholder 2"/>
          <p:cNvSpPr>
            <a:spLocks noGrp="1"/>
          </p:cNvSpPr>
          <p:nvPr>
            <p:ph type="sldNum" sz="quarter" idx="12"/>
          </p:nvPr>
        </p:nvSpPr>
        <p:spPr/>
        <p:txBody>
          <a:bodyPr/>
          <a:lstStyle/>
          <a:p>
            <a:pPr>
              <a:defRPr/>
            </a:pPr>
            <a:r>
              <a:rPr lang="en-US" dirty="0"/>
              <a:t>7-</a:t>
            </a:r>
            <a:fld id="{C5ACC39F-144E-4984-A40A-0ECD529533E5}" type="slidenum">
              <a:rPr lang="en-US" smtClean="0"/>
              <a:pPr>
                <a:defRPr/>
              </a:pPr>
              <a:t>5</a:t>
            </a:fld>
            <a:endParaRPr lang="en-US" dirty="0"/>
          </a:p>
        </p:txBody>
      </p:sp>
      <p:sp>
        <p:nvSpPr>
          <p:cNvPr id="7" name="Footer Placeholder 1"/>
          <p:cNvSpPr>
            <a:spLocks noGrp="1"/>
          </p:cNvSpPr>
          <p:nvPr>
            <p:ph type="ftr" sz="quarter" idx="11"/>
          </p:nvPr>
        </p:nvSpPr>
        <p:spPr>
          <a:xfrm>
            <a:off x="2284413" y="6248400"/>
            <a:ext cx="4649787" cy="457200"/>
          </a:xfrm>
        </p:spPr>
        <p:txBody>
          <a:bodyPr/>
          <a:lstStyle/>
          <a:p>
            <a:pPr>
              <a:defRPr/>
            </a:pPr>
            <a:r>
              <a:rPr lang="en-US" dirty="0"/>
              <a:t>Copyright © 2019 Chicago Business Press</a:t>
            </a:r>
          </a:p>
        </p:txBody>
      </p:sp>
      <p:sp>
        <p:nvSpPr>
          <p:cNvPr id="8" name="Rectangle 2"/>
          <p:cNvSpPr>
            <a:spLocks noGrp="1" noChangeArrowheads="1"/>
          </p:cNvSpPr>
          <p:nvPr>
            <p:ph type="title"/>
          </p:nvPr>
        </p:nvSpPr>
        <p:spPr>
          <a:xfrm>
            <a:off x="1791494" y="228600"/>
            <a:ext cx="5142706" cy="762000"/>
          </a:xfrm>
        </p:spPr>
        <p:txBody>
          <a:bodyPr/>
          <a:lstStyle/>
          <a:p>
            <a:pPr eaLnBrk="1" hangingPunct="1">
              <a:defRPr/>
            </a:pPr>
            <a:r>
              <a:rPr lang="en-US" sz="4000" dirty="0"/>
              <a:t>Communication Plan</a:t>
            </a:r>
          </a:p>
        </p:txBody>
      </p:sp>
    </p:spTree>
    <p:extLst>
      <p:ext uri="{BB962C8B-B14F-4D97-AF65-F5344CB8AC3E}">
        <p14:creationId xmlns:p14="http://schemas.microsoft.com/office/powerpoint/2010/main" xmlns="" val="37267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5667" y="228600"/>
            <a:ext cx="8229600" cy="1303867"/>
          </a:xfrm>
        </p:spPr>
        <p:txBody>
          <a:bodyPr/>
          <a:lstStyle/>
          <a:p>
            <a:pPr eaLnBrk="1" hangingPunct="1">
              <a:defRPr/>
            </a:pPr>
            <a:r>
              <a:rPr lang="en-US" dirty="0"/>
              <a:t>Communication Plan </a:t>
            </a:r>
            <a:br>
              <a:rPr lang="en-US" dirty="0"/>
            </a:br>
            <a:r>
              <a:rPr lang="en-US" dirty="0"/>
              <a:t>Answers the Questions:</a:t>
            </a:r>
          </a:p>
        </p:txBody>
      </p:sp>
      <p:sp>
        <p:nvSpPr>
          <p:cNvPr id="18435" name="Rectangle 3"/>
          <p:cNvSpPr>
            <a:spLocks noGrp="1" noChangeArrowheads="1"/>
          </p:cNvSpPr>
          <p:nvPr>
            <p:ph type="body" idx="1"/>
          </p:nvPr>
        </p:nvSpPr>
        <p:spPr>
          <a:xfrm>
            <a:off x="541867" y="1828800"/>
            <a:ext cx="8153400" cy="4038600"/>
          </a:xfrm>
        </p:spPr>
        <p:txBody>
          <a:bodyPr/>
          <a:lstStyle/>
          <a:p>
            <a:pPr eaLnBrk="1" hangingPunct="1">
              <a:lnSpc>
                <a:spcPct val="90000"/>
              </a:lnSpc>
              <a:spcBef>
                <a:spcPct val="30000"/>
              </a:spcBef>
              <a:spcAft>
                <a:spcPts val="938"/>
              </a:spcAft>
              <a:defRPr/>
            </a:pPr>
            <a:r>
              <a:rPr lang="en-US" sz="2800" dirty="0"/>
              <a:t>What is Performance Management (PM)?</a:t>
            </a:r>
          </a:p>
          <a:p>
            <a:pPr eaLnBrk="1" hangingPunct="1">
              <a:lnSpc>
                <a:spcPct val="90000"/>
              </a:lnSpc>
              <a:spcBef>
                <a:spcPct val="30000"/>
              </a:spcBef>
              <a:spcAft>
                <a:spcPts val="938"/>
              </a:spcAft>
              <a:defRPr/>
            </a:pPr>
            <a:r>
              <a:rPr lang="en-US" sz="2800" dirty="0"/>
              <a:t>How does PM fit into our strategy?</a:t>
            </a:r>
          </a:p>
          <a:p>
            <a:pPr eaLnBrk="1" hangingPunct="1">
              <a:lnSpc>
                <a:spcPct val="90000"/>
              </a:lnSpc>
              <a:spcBef>
                <a:spcPct val="30000"/>
              </a:spcBef>
              <a:spcAft>
                <a:spcPts val="938"/>
              </a:spcAft>
              <a:defRPr/>
            </a:pPr>
            <a:r>
              <a:rPr lang="en-US" sz="2800" dirty="0"/>
              <a:t>What’s in it for me?</a:t>
            </a:r>
          </a:p>
          <a:p>
            <a:pPr eaLnBrk="1" hangingPunct="1">
              <a:lnSpc>
                <a:spcPct val="90000"/>
              </a:lnSpc>
              <a:spcBef>
                <a:spcPct val="30000"/>
              </a:spcBef>
              <a:spcAft>
                <a:spcPts val="938"/>
              </a:spcAft>
              <a:defRPr/>
            </a:pPr>
            <a:r>
              <a:rPr lang="en-US" sz="2800" dirty="0"/>
              <a:t>How does it work?</a:t>
            </a:r>
          </a:p>
          <a:p>
            <a:pPr eaLnBrk="1" hangingPunct="1">
              <a:lnSpc>
                <a:spcPct val="90000"/>
              </a:lnSpc>
              <a:spcBef>
                <a:spcPct val="30000"/>
              </a:spcBef>
              <a:spcAft>
                <a:spcPts val="938"/>
              </a:spcAft>
              <a:defRPr/>
            </a:pPr>
            <a:r>
              <a:rPr lang="en-US" sz="2800" dirty="0"/>
              <a:t>What are my responsibilities?</a:t>
            </a:r>
          </a:p>
          <a:p>
            <a:pPr eaLnBrk="1" hangingPunct="1">
              <a:lnSpc>
                <a:spcPct val="90000"/>
              </a:lnSpc>
              <a:spcBef>
                <a:spcPct val="30000"/>
              </a:spcBef>
              <a:spcAft>
                <a:spcPts val="938"/>
              </a:spcAft>
              <a:defRPr/>
            </a:pPr>
            <a:r>
              <a:rPr lang="en-US" sz="2800" dirty="0"/>
              <a:t>How does PM relate to other initiatives?</a:t>
            </a:r>
          </a:p>
        </p:txBody>
      </p:sp>
      <p:sp>
        <p:nvSpPr>
          <p:cNvPr id="3" name="Slide Number Placeholder 2"/>
          <p:cNvSpPr>
            <a:spLocks noGrp="1"/>
          </p:cNvSpPr>
          <p:nvPr>
            <p:ph type="sldNum" sz="quarter" idx="12"/>
          </p:nvPr>
        </p:nvSpPr>
        <p:spPr/>
        <p:txBody>
          <a:bodyPr/>
          <a:lstStyle/>
          <a:p>
            <a:pPr>
              <a:defRPr/>
            </a:pPr>
            <a:r>
              <a:rPr lang="en-US"/>
              <a:t>7-</a:t>
            </a:r>
            <a:fld id="{21E32EE7-729C-4FB0-94B4-A5A5DB1AEED1}" type="slidenum">
              <a:rPr lang="en-US"/>
              <a:pPr>
                <a:defRPr/>
              </a:pPr>
              <a:t>6</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949325"/>
          </a:xfrm>
        </p:spPr>
        <p:txBody>
          <a:bodyPr/>
          <a:lstStyle/>
          <a:p>
            <a:pPr eaLnBrk="1" hangingPunct="1">
              <a:defRPr/>
            </a:pPr>
            <a:r>
              <a:rPr lang="en-US" dirty="0"/>
              <a:t>Cognitive Biases That Affect </a:t>
            </a:r>
            <a:br>
              <a:rPr lang="en-US" dirty="0"/>
            </a:br>
            <a:r>
              <a:rPr lang="en-US" dirty="0"/>
              <a:t> Communications Effectiveness</a:t>
            </a:r>
          </a:p>
        </p:txBody>
      </p:sp>
      <p:sp>
        <p:nvSpPr>
          <p:cNvPr id="20483" name="Rectangle 3"/>
          <p:cNvSpPr>
            <a:spLocks noGrp="1" noChangeArrowheads="1"/>
          </p:cNvSpPr>
          <p:nvPr>
            <p:ph type="body" idx="1"/>
          </p:nvPr>
        </p:nvSpPr>
        <p:spPr>
          <a:xfrm>
            <a:off x="838200" y="2362200"/>
            <a:ext cx="7543800" cy="2514600"/>
          </a:xfrm>
        </p:spPr>
        <p:txBody>
          <a:bodyPr/>
          <a:lstStyle/>
          <a:p>
            <a:pPr eaLnBrk="1" hangingPunct="1">
              <a:spcAft>
                <a:spcPts val="1200"/>
              </a:spcAft>
              <a:defRPr/>
            </a:pPr>
            <a:r>
              <a:rPr lang="en-US" dirty="0"/>
              <a:t>Selective Exposure</a:t>
            </a:r>
          </a:p>
          <a:p>
            <a:pPr eaLnBrk="1" hangingPunct="1">
              <a:spcAft>
                <a:spcPts val="1200"/>
              </a:spcAft>
              <a:defRPr/>
            </a:pPr>
            <a:r>
              <a:rPr lang="en-US" dirty="0"/>
              <a:t>Selective Perception</a:t>
            </a:r>
          </a:p>
          <a:p>
            <a:pPr eaLnBrk="1" hangingPunct="1">
              <a:spcAft>
                <a:spcPts val="1200"/>
              </a:spcAft>
              <a:defRPr/>
            </a:pPr>
            <a:r>
              <a:rPr lang="en-US" dirty="0"/>
              <a:t>Selective Retention</a:t>
            </a:r>
          </a:p>
        </p:txBody>
      </p:sp>
      <p:sp>
        <p:nvSpPr>
          <p:cNvPr id="3" name="Slide Number Placeholder 2"/>
          <p:cNvSpPr>
            <a:spLocks noGrp="1"/>
          </p:cNvSpPr>
          <p:nvPr>
            <p:ph type="sldNum" sz="quarter" idx="12"/>
          </p:nvPr>
        </p:nvSpPr>
        <p:spPr/>
        <p:txBody>
          <a:bodyPr/>
          <a:lstStyle/>
          <a:p>
            <a:pPr>
              <a:defRPr/>
            </a:pPr>
            <a:r>
              <a:rPr lang="en-US"/>
              <a:t>7-</a:t>
            </a:r>
            <a:fld id="{24EC81E2-C094-4504-A500-F1AC61C0C4A6}" type="slidenum">
              <a:rPr lang="en-US"/>
              <a:pPr>
                <a:defRPr/>
              </a:pPr>
              <a:t>7</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949325"/>
          </a:xfrm>
        </p:spPr>
        <p:txBody>
          <a:bodyPr/>
          <a:lstStyle/>
          <a:p>
            <a:pPr eaLnBrk="1" hangingPunct="1">
              <a:defRPr/>
            </a:pPr>
            <a:r>
              <a:rPr lang="en-US" dirty="0"/>
              <a:t>Cognitive Biases That Affect </a:t>
            </a:r>
            <a:br>
              <a:rPr lang="en-US" dirty="0"/>
            </a:br>
            <a:r>
              <a:rPr lang="en-US" dirty="0"/>
              <a:t> Communications Effectiveness</a:t>
            </a:r>
          </a:p>
        </p:txBody>
      </p:sp>
      <p:sp>
        <p:nvSpPr>
          <p:cNvPr id="20483" name="Rectangle 3"/>
          <p:cNvSpPr>
            <a:spLocks noGrp="1" noChangeArrowheads="1"/>
          </p:cNvSpPr>
          <p:nvPr>
            <p:ph type="body" idx="1"/>
          </p:nvPr>
        </p:nvSpPr>
        <p:spPr>
          <a:xfrm>
            <a:off x="457200" y="1752600"/>
            <a:ext cx="8382000" cy="3886200"/>
          </a:xfrm>
        </p:spPr>
        <p:txBody>
          <a:bodyPr/>
          <a:lstStyle/>
          <a:p>
            <a:pPr eaLnBrk="1" hangingPunct="1">
              <a:spcAft>
                <a:spcPts val="1200"/>
              </a:spcAft>
              <a:defRPr/>
            </a:pPr>
            <a:r>
              <a:rPr lang="en-US" dirty="0"/>
              <a:t>Selective Exposure</a:t>
            </a:r>
          </a:p>
          <a:p>
            <a:pPr lvl="1" eaLnBrk="1" hangingPunct="1">
              <a:spcAft>
                <a:spcPts val="1200"/>
              </a:spcAft>
              <a:defRPr/>
            </a:pPr>
            <a:r>
              <a:rPr lang="en-US" dirty="0"/>
              <a:t>Tendency to expose our minds only to ideas with which we already agree</a:t>
            </a:r>
          </a:p>
          <a:p>
            <a:pPr lvl="1" eaLnBrk="1" hangingPunct="1">
              <a:spcAft>
                <a:spcPts val="1200"/>
              </a:spcAft>
              <a:defRPr/>
            </a:pPr>
            <a:r>
              <a:rPr lang="en-US" dirty="0"/>
              <a:t>E.g., only communicating with employees who agree that PM is a good idea</a:t>
            </a:r>
          </a:p>
        </p:txBody>
      </p:sp>
      <p:sp>
        <p:nvSpPr>
          <p:cNvPr id="3" name="Slide Number Placeholder 2"/>
          <p:cNvSpPr>
            <a:spLocks noGrp="1"/>
          </p:cNvSpPr>
          <p:nvPr>
            <p:ph type="sldNum" sz="quarter" idx="12"/>
          </p:nvPr>
        </p:nvSpPr>
        <p:spPr/>
        <p:txBody>
          <a:bodyPr/>
          <a:lstStyle/>
          <a:p>
            <a:pPr>
              <a:defRPr/>
            </a:pPr>
            <a:r>
              <a:rPr lang="en-US"/>
              <a:t>7-</a:t>
            </a:r>
            <a:fld id="{24EC81E2-C094-4504-A500-F1AC61C0C4A6}" type="slidenum">
              <a:rPr lang="en-US"/>
              <a:pPr>
                <a:defRPr/>
              </a:pPr>
              <a:t>8</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xmlns="" val="49825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949325"/>
          </a:xfrm>
        </p:spPr>
        <p:txBody>
          <a:bodyPr/>
          <a:lstStyle/>
          <a:p>
            <a:pPr eaLnBrk="1" hangingPunct="1">
              <a:defRPr/>
            </a:pPr>
            <a:r>
              <a:rPr lang="en-US" dirty="0"/>
              <a:t>Cognitive Biases That Affect </a:t>
            </a:r>
            <a:br>
              <a:rPr lang="en-US" dirty="0"/>
            </a:br>
            <a:r>
              <a:rPr lang="en-US" dirty="0"/>
              <a:t> Communications Effectiveness</a:t>
            </a:r>
          </a:p>
        </p:txBody>
      </p:sp>
      <p:sp>
        <p:nvSpPr>
          <p:cNvPr id="20483" name="Rectangle 3"/>
          <p:cNvSpPr>
            <a:spLocks noGrp="1" noChangeArrowheads="1"/>
          </p:cNvSpPr>
          <p:nvPr>
            <p:ph type="body" idx="1"/>
          </p:nvPr>
        </p:nvSpPr>
        <p:spPr>
          <a:xfrm>
            <a:off x="457200" y="1752600"/>
            <a:ext cx="8382000" cy="3886200"/>
          </a:xfrm>
        </p:spPr>
        <p:txBody>
          <a:bodyPr/>
          <a:lstStyle/>
          <a:p>
            <a:pPr eaLnBrk="1" hangingPunct="1">
              <a:spcAft>
                <a:spcPts val="1200"/>
              </a:spcAft>
              <a:defRPr/>
            </a:pPr>
            <a:r>
              <a:rPr lang="en-US" dirty="0"/>
              <a:t>Selective Perception</a:t>
            </a:r>
          </a:p>
          <a:p>
            <a:pPr lvl="1" eaLnBrk="1" hangingPunct="1">
              <a:spcAft>
                <a:spcPts val="1200"/>
              </a:spcAft>
              <a:defRPr/>
            </a:pPr>
            <a:r>
              <a:rPr lang="en-US" dirty="0"/>
              <a:t>Tendency to perceive a piece of information as meaning what we would like it to mean even though the information, as intended by the communicator, may mean the exact opposite</a:t>
            </a:r>
          </a:p>
        </p:txBody>
      </p:sp>
      <p:sp>
        <p:nvSpPr>
          <p:cNvPr id="3" name="Slide Number Placeholder 2"/>
          <p:cNvSpPr>
            <a:spLocks noGrp="1"/>
          </p:cNvSpPr>
          <p:nvPr>
            <p:ph type="sldNum" sz="quarter" idx="12"/>
          </p:nvPr>
        </p:nvSpPr>
        <p:spPr/>
        <p:txBody>
          <a:bodyPr/>
          <a:lstStyle/>
          <a:p>
            <a:pPr>
              <a:defRPr/>
            </a:pPr>
            <a:r>
              <a:rPr lang="en-US"/>
              <a:t>7-</a:t>
            </a:r>
            <a:fld id="{24EC81E2-C094-4504-A500-F1AC61C0C4A6}" type="slidenum">
              <a:rPr lang="en-US"/>
              <a:pPr>
                <a:defRPr/>
              </a:pPr>
              <a:t>9</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xmlns="" val="2891347256"/>
      </p:ext>
    </p:extLst>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Globe</Template>
  <TotalTime>1277</TotalTime>
  <Words>855</Words>
  <Application>Microsoft Office PowerPoint</Application>
  <PresentationFormat>On-screen Show (4:3)</PresentationFormat>
  <Paragraphs>159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Globe</vt:lpstr>
      <vt:lpstr>Chapter 7 Rolling Out the Performance Management System</vt:lpstr>
      <vt:lpstr>Overview</vt:lpstr>
      <vt:lpstr>Preparation</vt:lpstr>
      <vt:lpstr>Communication Plan Components</vt:lpstr>
      <vt:lpstr>Communication Plan</vt:lpstr>
      <vt:lpstr>Communication Plan  Answers the Questions:</vt:lpstr>
      <vt:lpstr>Cognitive Biases That Affect   Communications Effectiveness</vt:lpstr>
      <vt:lpstr>Cognitive Biases That Affect   Communications Effectiveness</vt:lpstr>
      <vt:lpstr>Cognitive Biases That Affect   Communications Effectiveness</vt:lpstr>
      <vt:lpstr>Cognitive Biases That Affect   Communications Effectiveness</vt:lpstr>
      <vt:lpstr>Minimizing Effects of Cognitive Biases</vt:lpstr>
      <vt:lpstr>Minimizing Effects of Cognitive Biases</vt:lpstr>
      <vt:lpstr>Minimizing Effects of Cognitive Biases</vt:lpstr>
      <vt:lpstr>Minimizing Effects of Cognitive Biases</vt:lpstr>
      <vt:lpstr>Minimizing Effects of Cognitive Biases</vt:lpstr>
      <vt:lpstr>Minimizing Effects of Cognitive Biases</vt:lpstr>
      <vt:lpstr>Minimizing Effects of Cognitive Biases</vt:lpstr>
      <vt:lpstr>Minimizing Effects of Cognitive Biases</vt:lpstr>
      <vt:lpstr>Minimizing Effects of Cognitive Biases</vt:lpstr>
      <vt:lpstr>Appeals Process</vt:lpstr>
      <vt:lpstr>Appeals Process (continued)</vt:lpstr>
      <vt:lpstr>Recommended Appeals Process</vt:lpstr>
      <vt:lpstr>Recommended Appeals Process</vt:lpstr>
      <vt:lpstr>Company Spotlight</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Rolling Out the Performance Management System</dc:title>
  <dc:creator>Ramani, Ravi Shanker</dc:creator>
  <cp:lastModifiedBy>Windows User</cp:lastModifiedBy>
  <cp:revision>96</cp:revision>
  <dcterms:created xsi:type="dcterms:W3CDTF">2011-05-31T02:35:40Z</dcterms:created>
  <dcterms:modified xsi:type="dcterms:W3CDTF">2021-06-04T09:01:23Z</dcterms:modified>
</cp:coreProperties>
</file>