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EF117-CF29-49FF-BCF3-7990BB29409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C70BE-2DA9-4243-8A5B-793C7D21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6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C70BE-2DA9-4243-8A5B-793C7D21E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4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530C-A2DE-4A03-8B2E-887F7967F91F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4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00DE-BFB6-40B8-AC43-5CD4839FE8AA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6A67-61D1-4E1D-9BF9-5D3F69026C85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0C4-224B-4EE7-ADEB-9733ACC077A6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4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37C-D522-4F18-B4D1-8C4BEB2D3FEB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ED9-F377-4418-A036-D45E53A07123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9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7B16-A800-43A5-88CB-9878E8024B84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1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F67F-46CE-4A37-8105-D28E787F5477}" type="datetime1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9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B28-3CEB-445F-AB21-AD7F25A66D50}" type="datetime1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FE1-924F-4C01-86F5-76346853FD1C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9C4-2036-4484-86C0-2967CAD46558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DF9A-6C2F-495A-AF26-F6BE4E7F74AF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79DE-3F98-40EE-88BA-E48A8327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in a Global Economy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Fall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Lesson 11 </a:t>
            </a:r>
          </a:p>
          <a:p>
            <a:r>
              <a:rPr lang="en-US" dirty="0" smtClean="0"/>
              <a:t>Next Assignment </a:t>
            </a:r>
            <a:br>
              <a:rPr lang="en-US" dirty="0" smtClean="0"/>
            </a:br>
            <a:r>
              <a:rPr lang="en-US" dirty="0" smtClean="0"/>
              <a:t>We are speaking the same language </a:t>
            </a:r>
          </a:p>
          <a:p>
            <a:r>
              <a:rPr lang="en-US" dirty="0" smtClean="0"/>
              <a:t>are we saying the same thing </a:t>
            </a:r>
          </a:p>
          <a:p>
            <a:r>
              <a:rPr lang="en-US" dirty="0" smtClean="0"/>
              <a:t>Extended Supply Chain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1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Communication and Culture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looked at culture </a:t>
            </a:r>
          </a:p>
          <a:p>
            <a:r>
              <a:rPr lang="en-US" dirty="0" smtClean="0"/>
              <a:t>We have looked at the role of communication in culture </a:t>
            </a:r>
          </a:p>
          <a:p>
            <a:r>
              <a:rPr lang="en-US" dirty="0" smtClean="0"/>
              <a:t>We have seen that:</a:t>
            </a:r>
          </a:p>
          <a:p>
            <a:r>
              <a:rPr lang="en-US" dirty="0" smtClean="0"/>
              <a:t>We can speak the same language </a:t>
            </a:r>
          </a:p>
          <a:p>
            <a:r>
              <a:rPr lang="en-US" dirty="0" smtClean="0"/>
              <a:t>We can use the same words </a:t>
            </a:r>
          </a:p>
          <a:p>
            <a:r>
              <a:rPr lang="en-US" dirty="0" smtClean="0"/>
              <a:t>We can be saying very different things </a:t>
            </a:r>
          </a:p>
          <a:p>
            <a:r>
              <a:rPr lang="en-US" dirty="0" smtClean="0"/>
              <a:t>Do you agree ? </a:t>
            </a:r>
          </a:p>
          <a:p>
            <a:r>
              <a:rPr lang="en-US" i="1" dirty="0" smtClean="0"/>
              <a:t>Please give examples of cross cultural same language difficulties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Risks of an extended supply chain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discussed globalization </a:t>
            </a:r>
          </a:p>
          <a:p>
            <a:r>
              <a:rPr lang="en-US" dirty="0" smtClean="0"/>
              <a:t>We have discussed the increase in trade </a:t>
            </a:r>
          </a:p>
          <a:p>
            <a:r>
              <a:rPr lang="en-US" dirty="0" smtClean="0"/>
              <a:t>We have discussed the extension of supply chains </a:t>
            </a:r>
          </a:p>
          <a:p>
            <a:r>
              <a:rPr lang="en-US" dirty="0" smtClean="0"/>
              <a:t>What are the risks of an extended supply chain? </a:t>
            </a:r>
            <a:endParaRPr lang="en-US" dirty="0"/>
          </a:p>
          <a:p>
            <a:r>
              <a:rPr lang="en-US" dirty="0" smtClean="0"/>
              <a:t>Should we not also take into account:</a:t>
            </a:r>
          </a:p>
          <a:p>
            <a:r>
              <a:rPr lang="en-US" dirty="0" smtClean="0"/>
              <a:t>Monitoring </a:t>
            </a:r>
          </a:p>
          <a:p>
            <a:r>
              <a:rPr lang="en-US" dirty="0" smtClean="0"/>
              <a:t>Closeness to customer markets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E-3F98-40EE-88BA-E48A8327A9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Managing in a Global Economy  Fall 2019</vt:lpstr>
      <vt:lpstr>Communication and Culture </vt:lpstr>
      <vt:lpstr>Risks of an extended supply chain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in a Global Economy  September 2013</dc:title>
  <dc:creator>Jean</dc:creator>
  <cp:lastModifiedBy>Jean</cp:lastModifiedBy>
  <cp:revision>18</cp:revision>
  <dcterms:created xsi:type="dcterms:W3CDTF">2013-10-08T19:54:54Z</dcterms:created>
  <dcterms:modified xsi:type="dcterms:W3CDTF">2019-09-04T19:19:34Z</dcterms:modified>
</cp:coreProperties>
</file>