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1.xml" ContentType="application/vnd.openxmlformats-officedocument.presentationml.tags+xml"/>
  <Override PartName="/ppt/notesSlides/notesSlide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2.xml" ContentType="application/vnd.openxmlformats-officedocument.presentationml.tags+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3.xml" ContentType="application/vnd.openxmlformats-officedocument.presentationml.tags+xml"/>
  <Override PartName="/ppt/notesSlides/notesSlide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ags/tag4.xml" ContentType="application/vnd.openxmlformats-officedocument.presentationml.tags+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3.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4.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5.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6.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7.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8.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19.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tags/tag5.xml" ContentType="application/vnd.openxmlformats-officedocument.presentationml.tags+xml"/>
  <Override PartName="/ppt/notesSlides/notesSlide20.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1.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tags/tag6.xml" ContentType="application/vnd.openxmlformats-officedocument.presentationml.tags+xml"/>
  <Override PartName="/ppt/notesSlides/notesSlide22.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23.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24.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25.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26.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27.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tags/tag7.xml" ContentType="application/vnd.openxmlformats-officedocument.presentationml.tags+xml"/>
  <Override PartName="/ppt/notesSlides/notesSlide28.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tags/tag8.xml" ContentType="application/vnd.openxmlformats-officedocument.presentationml.tags+xml"/>
  <Override PartName="/ppt/notesSlides/notesSlide29.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tags/tag9.xml" ContentType="application/vnd.openxmlformats-officedocument.presentationml.tags+xml"/>
  <Override PartName="/ppt/notesSlides/notesSlide30.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31.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tags/tag10.xml" ContentType="application/vnd.openxmlformats-officedocument.presentationml.tags+xml"/>
  <Override PartName="/ppt/notesSlides/notesSlide32.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33.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notesSlides/notesSlide34.xml" ContentType="application/vnd.openxmlformats-officedocument.presentationml.notesSlide+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tags/tag11.xml" ContentType="application/vnd.openxmlformats-officedocument.presentationml.tags+xml"/>
  <Override PartName="/ppt/notesSlides/notesSlide35.xml" ContentType="application/vnd.openxmlformats-officedocument.presentationml.notesSlide+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tags/tag12.xml" ContentType="application/vnd.openxmlformats-officedocument.presentationml.tags+xml"/>
  <Override PartName="/ppt/notesSlides/notesSlide36.xml" ContentType="application/vnd.openxmlformats-officedocument.presentationml.notesSlide+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notesSlides/notesSlide37.xml" ContentType="application/vnd.openxmlformats-officedocument.presentationml.notesSlide+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tags/tag13.xml" ContentType="application/vnd.openxmlformats-officedocument.presentationml.tags+xml"/>
  <Override PartName="/ppt/notesSlides/notesSlide38.xml" ContentType="application/vnd.openxmlformats-officedocument.presentationml.notesSlide+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56" r:id="rId2"/>
    <p:sldId id="257" r:id="rId3"/>
    <p:sldId id="258" r:id="rId4"/>
    <p:sldId id="264" r:id="rId5"/>
    <p:sldId id="263" r:id="rId6"/>
    <p:sldId id="265" r:id="rId7"/>
    <p:sldId id="259" r:id="rId8"/>
    <p:sldId id="260" r:id="rId9"/>
    <p:sldId id="261" r:id="rId10"/>
    <p:sldId id="262" r:id="rId11"/>
    <p:sldId id="266" r:id="rId12"/>
    <p:sldId id="337" r:id="rId13"/>
    <p:sldId id="270" r:id="rId14"/>
    <p:sldId id="271" r:id="rId15"/>
    <p:sldId id="273" r:id="rId16"/>
    <p:sldId id="274"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6" r:id="rId36"/>
    <p:sldId id="297" r:id="rId37"/>
    <p:sldId id="298" r:id="rId38"/>
    <p:sldId id="299" r:id="rId39"/>
    <p:sldId id="300" r:id="rId40"/>
    <p:sldId id="301" r:id="rId41"/>
    <p:sldId id="302" r:id="rId42"/>
    <p:sldId id="303" r:id="rId43"/>
    <p:sldId id="304" r:id="rId44"/>
    <p:sldId id="306" r:id="rId45"/>
    <p:sldId id="307" r:id="rId46"/>
    <p:sldId id="308" r:id="rId47"/>
    <p:sldId id="309" r:id="rId48"/>
    <p:sldId id="310" r:id="rId49"/>
    <p:sldId id="311" r:id="rId50"/>
    <p:sldId id="312" r:id="rId51"/>
    <p:sldId id="313" r:id="rId52"/>
    <p:sldId id="314" r:id="rId53"/>
    <p:sldId id="315" r:id="rId54"/>
    <p:sldId id="329" r:id="rId55"/>
    <p:sldId id="330" r:id="rId56"/>
    <p:sldId id="331" r:id="rId57"/>
    <p:sldId id="332" r:id="rId58"/>
    <p:sldId id="333" r:id="rId59"/>
    <p:sldId id="334" r:id="rId60"/>
    <p:sldId id="335" r:id="rId61"/>
    <p:sldId id="339" r:id="rId62"/>
    <p:sldId id="336" r:id="rId63"/>
    <p:sldId id="267"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211" autoAdjust="0"/>
  </p:normalViewPr>
  <p:slideViewPr>
    <p:cSldViewPr>
      <p:cViewPr varScale="1">
        <p:scale>
          <a:sx n="61" d="100"/>
          <a:sy n="61" d="100"/>
        </p:scale>
        <p:origin x="870"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80BF0F-96B0-4D97-B5EA-BD01A447EFCF}" type="doc">
      <dgm:prSet loTypeId="urn:microsoft.com/office/officeart/2005/8/layout/chevron1" loCatId="process" qsTypeId="urn:microsoft.com/office/officeart/2005/8/quickstyle/simple1" qsCatId="simple" csTypeId="urn:microsoft.com/office/officeart/2005/8/colors/accent1_3" csCatId="accent1" phldr="1"/>
      <dgm:spPr/>
    </dgm:pt>
    <dgm:pt modelId="{22439E5B-23EF-4B54-ACD7-F10A3177500E}">
      <dgm:prSet phldrT="[Text]"/>
      <dgm:spPr>
        <a:solidFill>
          <a:schemeClr val="tx2">
            <a:lumMod val="50000"/>
          </a:schemeClr>
        </a:solidFill>
      </dgm:spPr>
      <dgm:t>
        <a:bodyPr/>
        <a:lstStyle/>
        <a:p>
          <a:r>
            <a:rPr lang="en-IE" dirty="0"/>
            <a:t>Introduction</a:t>
          </a:r>
        </a:p>
      </dgm:t>
    </dgm:pt>
    <dgm:pt modelId="{CD8B85F6-07F1-45E7-B890-2F0E010FB659}" type="parTrans" cxnId="{BFE5F4F9-BCE1-4E08-8FC0-A64B57A68019}">
      <dgm:prSet/>
      <dgm:spPr/>
      <dgm:t>
        <a:bodyPr/>
        <a:lstStyle/>
        <a:p>
          <a:endParaRPr lang="en-IE"/>
        </a:p>
      </dgm:t>
    </dgm:pt>
    <dgm:pt modelId="{809CEE31-8257-4CFE-B711-8CB8CF842FE6}" type="sibTrans" cxnId="{BFE5F4F9-BCE1-4E08-8FC0-A64B57A68019}">
      <dgm:prSet/>
      <dgm:spPr/>
      <dgm:t>
        <a:bodyPr/>
        <a:lstStyle/>
        <a:p>
          <a:endParaRPr lang="en-IE"/>
        </a:p>
      </dgm:t>
    </dgm:pt>
    <dgm:pt modelId="{42616A42-C959-4CD4-8209-D84028429F9B}">
      <dgm:prSet phldrT="[Text]"/>
      <dgm:spPr>
        <a:solidFill>
          <a:schemeClr val="accent1"/>
        </a:solidFill>
      </dgm:spPr>
      <dgm:t>
        <a:bodyPr/>
        <a:lstStyle/>
        <a:p>
          <a:r>
            <a:rPr lang="en-IE" dirty="0"/>
            <a:t>Academic Writing</a:t>
          </a:r>
        </a:p>
      </dgm:t>
    </dgm:pt>
    <dgm:pt modelId="{4270D930-F79E-47C2-BA2F-20D64E46B506}" type="parTrans" cxnId="{B76192B8-4A8A-4006-BE1D-188BFF89014E}">
      <dgm:prSet/>
      <dgm:spPr/>
      <dgm:t>
        <a:bodyPr/>
        <a:lstStyle/>
        <a:p>
          <a:endParaRPr lang="en-IE"/>
        </a:p>
      </dgm:t>
    </dgm:pt>
    <dgm:pt modelId="{7A25521B-7BAE-4A18-A2B1-E31931591D2C}" type="sibTrans" cxnId="{B76192B8-4A8A-4006-BE1D-188BFF89014E}">
      <dgm:prSet/>
      <dgm:spPr/>
      <dgm:t>
        <a:bodyPr/>
        <a:lstStyle/>
        <a:p>
          <a:endParaRPr lang="en-IE"/>
        </a:p>
      </dgm:t>
    </dgm:pt>
    <dgm:pt modelId="{F843FA65-E169-464F-9F5A-DC5F70FEE6F3}">
      <dgm:prSet/>
      <dgm:spPr>
        <a:solidFill>
          <a:schemeClr val="accent1"/>
        </a:solidFill>
      </dgm:spPr>
      <dgm:t>
        <a:bodyPr/>
        <a:lstStyle/>
        <a:p>
          <a:r>
            <a:rPr lang="en-IE" dirty="0"/>
            <a:t>Critical</a:t>
          </a:r>
          <a:r>
            <a:rPr lang="en-IE" baseline="0" dirty="0"/>
            <a:t> Thinking</a:t>
          </a:r>
          <a:endParaRPr lang="en-IE" dirty="0"/>
        </a:p>
      </dgm:t>
    </dgm:pt>
    <dgm:pt modelId="{230367B5-CE09-4598-B1E9-06E27A5DF272}" type="parTrans" cxnId="{D0A715EE-CAD0-4DE2-99A8-F7803916AEE1}">
      <dgm:prSet/>
      <dgm:spPr/>
      <dgm:t>
        <a:bodyPr/>
        <a:lstStyle/>
        <a:p>
          <a:endParaRPr lang="en-IE"/>
        </a:p>
      </dgm:t>
    </dgm:pt>
    <dgm:pt modelId="{1E3CA08B-093F-4D66-BF05-3693A3F57AEF}" type="sibTrans" cxnId="{D0A715EE-CAD0-4DE2-99A8-F7803916AEE1}">
      <dgm:prSet/>
      <dgm:spPr/>
      <dgm:t>
        <a:bodyPr/>
        <a:lstStyle/>
        <a:p>
          <a:endParaRPr lang="en-IE"/>
        </a:p>
      </dgm:t>
    </dgm:pt>
    <dgm:pt modelId="{EB1D5CB2-9E18-4B60-99B1-9DB6AD14F321}">
      <dgm:prSet/>
      <dgm:spPr>
        <a:solidFill>
          <a:schemeClr val="accent1"/>
        </a:solidFill>
      </dgm:spPr>
      <dgm:t>
        <a:bodyPr/>
        <a:lstStyle/>
        <a:p>
          <a:r>
            <a:rPr lang="en-IE" dirty="0"/>
            <a:t>Conclusion</a:t>
          </a:r>
        </a:p>
      </dgm:t>
    </dgm:pt>
    <dgm:pt modelId="{98B181E3-8B16-445A-9AFC-2B4BCB796567}" type="parTrans" cxnId="{89B8872F-5FEB-42A5-980A-9713E82C83C8}">
      <dgm:prSet/>
      <dgm:spPr/>
      <dgm:t>
        <a:bodyPr/>
        <a:lstStyle/>
        <a:p>
          <a:endParaRPr lang="en-IE"/>
        </a:p>
      </dgm:t>
    </dgm:pt>
    <dgm:pt modelId="{2C0299C0-5035-480B-A2E1-3843FA4E4A17}" type="sibTrans" cxnId="{89B8872F-5FEB-42A5-980A-9713E82C83C8}">
      <dgm:prSet/>
      <dgm:spPr/>
      <dgm:t>
        <a:bodyPr/>
        <a:lstStyle/>
        <a:p>
          <a:endParaRPr lang="en-IE"/>
        </a:p>
      </dgm:t>
    </dgm:pt>
    <dgm:pt modelId="{E1F9C02C-7597-4D76-BDF6-C280750D9CBF}">
      <dgm:prSet/>
      <dgm:spPr>
        <a:solidFill>
          <a:schemeClr val="accent1"/>
        </a:solidFill>
      </dgm:spPr>
      <dgm:t>
        <a:bodyPr/>
        <a:lstStyle/>
        <a:p>
          <a:r>
            <a:rPr lang="en-IE" dirty="0"/>
            <a:t>Essay</a:t>
          </a:r>
        </a:p>
      </dgm:t>
    </dgm:pt>
    <dgm:pt modelId="{729FF9E4-1D57-4A77-91BD-E3B66B6A1699}" type="parTrans" cxnId="{708EEEE2-63B6-45EF-9097-8AE2EE91C351}">
      <dgm:prSet/>
      <dgm:spPr/>
      <dgm:t>
        <a:bodyPr/>
        <a:lstStyle/>
        <a:p>
          <a:endParaRPr lang="en-IE"/>
        </a:p>
      </dgm:t>
    </dgm:pt>
    <dgm:pt modelId="{0005F589-7C76-4AE9-BC52-061F8003CC50}" type="sibTrans" cxnId="{708EEEE2-63B6-45EF-9097-8AE2EE91C351}">
      <dgm:prSet/>
      <dgm:spPr/>
      <dgm:t>
        <a:bodyPr/>
        <a:lstStyle/>
        <a:p>
          <a:endParaRPr lang="en-IE"/>
        </a:p>
      </dgm:t>
    </dgm:pt>
    <dgm:pt modelId="{6C91C756-16B8-4E1C-9677-322CE9ECC385}">
      <dgm:prSet/>
      <dgm:spPr>
        <a:solidFill>
          <a:schemeClr val="accent1"/>
        </a:solidFill>
      </dgm:spPr>
      <dgm:t>
        <a:bodyPr/>
        <a:lstStyle/>
        <a:p>
          <a:r>
            <a:rPr lang="en-IE" dirty="0"/>
            <a:t>Editing</a:t>
          </a:r>
        </a:p>
      </dgm:t>
    </dgm:pt>
    <dgm:pt modelId="{2C561D6B-B2C7-49A3-926F-B56B57E62A36}" type="parTrans" cxnId="{5C8575ED-4C9A-4FB8-82EC-334C0A706279}">
      <dgm:prSet/>
      <dgm:spPr/>
      <dgm:t>
        <a:bodyPr/>
        <a:lstStyle/>
        <a:p>
          <a:endParaRPr lang="en-IE"/>
        </a:p>
      </dgm:t>
    </dgm:pt>
    <dgm:pt modelId="{4654A522-B8E1-4057-9CBB-5CE074AA08AA}" type="sibTrans" cxnId="{5C8575ED-4C9A-4FB8-82EC-334C0A706279}">
      <dgm:prSet/>
      <dgm:spPr/>
      <dgm:t>
        <a:bodyPr/>
        <a:lstStyle/>
        <a:p>
          <a:endParaRPr lang="en-IE"/>
        </a:p>
      </dgm:t>
    </dgm:pt>
    <dgm:pt modelId="{9BBCEA5D-4CAE-4A80-A2EF-AC66DE9E69A9}" type="pres">
      <dgm:prSet presAssocID="{4D80BF0F-96B0-4D97-B5EA-BD01A447EFCF}" presName="Name0" presStyleCnt="0">
        <dgm:presLayoutVars>
          <dgm:dir/>
          <dgm:animLvl val="lvl"/>
          <dgm:resizeHandles val="exact"/>
        </dgm:presLayoutVars>
      </dgm:prSet>
      <dgm:spPr/>
    </dgm:pt>
    <dgm:pt modelId="{49F23778-F31D-4D9B-84F0-C153B17FF33C}" type="pres">
      <dgm:prSet presAssocID="{22439E5B-23EF-4B54-ACD7-F10A3177500E}" presName="parTxOnly" presStyleLbl="node1" presStyleIdx="0" presStyleCnt="6">
        <dgm:presLayoutVars>
          <dgm:chMax val="0"/>
          <dgm:chPref val="0"/>
          <dgm:bulletEnabled val="1"/>
        </dgm:presLayoutVars>
      </dgm:prSet>
      <dgm:spPr/>
    </dgm:pt>
    <dgm:pt modelId="{141D8690-F903-4A9D-AF6D-DA7ED27F5D17}" type="pres">
      <dgm:prSet presAssocID="{809CEE31-8257-4CFE-B711-8CB8CF842FE6}" presName="parTxOnlySpace" presStyleCnt="0"/>
      <dgm:spPr/>
    </dgm:pt>
    <dgm:pt modelId="{48FD71C0-F0E2-42A3-A9A1-94F8A1E0BED9}" type="pres">
      <dgm:prSet presAssocID="{42616A42-C959-4CD4-8209-D84028429F9B}" presName="parTxOnly" presStyleLbl="node1" presStyleIdx="1" presStyleCnt="6">
        <dgm:presLayoutVars>
          <dgm:chMax val="0"/>
          <dgm:chPref val="0"/>
          <dgm:bulletEnabled val="1"/>
        </dgm:presLayoutVars>
      </dgm:prSet>
      <dgm:spPr/>
    </dgm:pt>
    <dgm:pt modelId="{B781D9B7-290C-4ACB-B807-C844995884DF}" type="pres">
      <dgm:prSet presAssocID="{7A25521B-7BAE-4A18-A2B1-E31931591D2C}" presName="parTxOnlySpace" presStyleCnt="0"/>
      <dgm:spPr/>
    </dgm:pt>
    <dgm:pt modelId="{2560A12B-1C30-4F98-AF15-2160BD8AE4F6}" type="pres">
      <dgm:prSet presAssocID="{F843FA65-E169-464F-9F5A-DC5F70FEE6F3}" presName="parTxOnly" presStyleLbl="node1" presStyleIdx="2" presStyleCnt="6">
        <dgm:presLayoutVars>
          <dgm:chMax val="0"/>
          <dgm:chPref val="0"/>
          <dgm:bulletEnabled val="1"/>
        </dgm:presLayoutVars>
      </dgm:prSet>
      <dgm:spPr/>
    </dgm:pt>
    <dgm:pt modelId="{CFBA22A7-34A0-4E48-AB14-D6F373E2E815}" type="pres">
      <dgm:prSet presAssocID="{1E3CA08B-093F-4D66-BF05-3693A3F57AEF}" presName="parTxOnlySpace" presStyleCnt="0"/>
      <dgm:spPr/>
    </dgm:pt>
    <dgm:pt modelId="{32330CFD-EF0A-4CF5-9594-E3A34DA002EE}" type="pres">
      <dgm:prSet presAssocID="{E1F9C02C-7597-4D76-BDF6-C280750D9CBF}" presName="parTxOnly" presStyleLbl="node1" presStyleIdx="3" presStyleCnt="6">
        <dgm:presLayoutVars>
          <dgm:chMax val="0"/>
          <dgm:chPref val="0"/>
          <dgm:bulletEnabled val="1"/>
        </dgm:presLayoutVars>
      </dgm:prSet>
      <dgm:spPr/>
    </dgm:pt>
    <dgm:pt modelId="{382B3446-AAD6-467B-AAB3-15E5A841A3B3}" type="pres">
      <dgm:prSet presAssocID="{0005F589-7C76-4AE9-BC52-061F8003CC50}" presName="parTxOnlySpace" presStyleCnt="0"/>
      <dgm:spPr/>
    </dgm:pt>
    <dgm:pt modelId="{C9C92181-D7C6-4642-9C1C-B3B3C8C27267}" type="pres">
      <dgm:prSet presAssocID="{6C91C756-16B8-4E1C-9677-322CE9ECC385}" presName="parTxOnly" presStyleLbl="node1" presStyleIdx="4" presStyleCnt="6">
        <dgm:presLayoutVars>
          <dgm:chMax val="0"/>
          <dgm:chPref val="0"/>
          <dgm:bulletEnabled val="1"/>
        </dgm:presLayoutVars>
      </dgm:prSet>
      <dgm:spPr/>
    </dgm:pt>
    <dgm:pt modelId="{AAA3DDF1-FEC8-44B2-BFB0-A2FC3ED0F0B4}" type="pres">
      <dgm:prSet presAssocID="{4654A522-B8E1-4057-9CBB-5CE074AA08AA}" presName="parTxOnlySpace" presStyleCnt="0"/>
      <dgm:spPr/>
    </dgm:pt>
    <dgm:pt modelId="{32A0E449-D936-4D7B-B69E-DBE933870662}" type="pres">
      <dgm:prSet presAssocID="{EB1D5CB2-9E18-4B60-99B1-9DB6AD14F321}" presName="parTxOnly" presStyleLbl="node1" presStyleIdx="5" presStyleCnt="6" custLinFactNeighborX="49570" custLinFactNeighborY="3621">
        <dgm:presLayoutVars>
          <dgm:chMax val="0"/>
          <dgm:chPref val="0"/>
          <dgm:bulletEnabled val="1"/>
        </dgm:presLayoutVars>
      </dgm:prSet>
      <dgm:spPr/>
    </dgm:pt>
  </dgm:ptLst>
  <dgm:cxnLst>
    <dgm:cxn modelId="{4BCCA517-383A-4F20-805A-66C7B5C6FBF3}" type="presOf" srcId="{4D80BF0F-96B0-4D97-B5EA-BD01A447EFCF}" destId="{9BBCEA5D-4CAE-4A80-A2EF-AC66DE9E69A9}" srcOrd="0" destOrd="0" presId="urn:microsoft.com/office/officeart/2005/8/layout/chevron1"/>
    <dgm:cxn modelId="{89B8872F-5FEB-42A5-980A-9713E82C83C8}" srcId="{4D80BF0F-96B0-4D97-B5EA-BD01A447EFCF}" destId="{EB1D5CB2-9E18-4B60-99B1-9DB6AD14F321}" srcOrd="5" destOrd="0" parTransId="{98B181E3-8B16-445A-9AFC-2B4BCB796567}" sibTransId="{2C0299C0-5035-480B-A2E1-3843FA4E4A17}"/>
    <dgm:cxn modelId="{81CF6B3A-417C-46EE-9DCD-9F54CE4D8C27}" type="presOf" srcId="{EB1D5CB2-9E18-4B60-99B1-9DB6AD14F321}" destId="{32A0E449-D936-4D7B-B69E-DBE933870662}" srcOrd="0" destOrd="0" presId="urn:microsoft.com/office/officeart/2005/8/layout/chevron1"/>
    <dgm:cxn modelId="{E3126A3B-B44F-402E-828E-D4DC207825C9}" type="presOf" srcId="{F843FA65-E169-464F-9F5A-DC5F70FEE6F3}" destId="{2560A12B-1C30-4F98-AF15-2160BD8AE4F6}" srcOrd="0" destOrd="0" presId="urn:microsoft.com/office/officeart/2005/8/layout/chevron1"/>
    <dgm:cxn modelId="{1B0BB83D-2D26-4AC0-8DE2-E55265BE80B9}" type="presOf" srcId="{6C91C756-16B8-4E1C-9677-322CE9ECC385}" destId="{C9C92181-D7C6-4642-9C1C-B3B3C8C27267}" srcOrd="0" destOrd="0" presId="urn:microsoft.com/office/officeart/2005/8/layout/chevron1"/>
    <dgm:cxn modelId="{5C3BF287-07A7-47B3-B9D9-FB2846C3AE8C}" type="presOf" srcId="{22439E5B-23EF-4B54-ACD7-F10A3177500E}" destId="{49F23778-F31D-4D9B-84F0-C153B17FF33C}" srcOrd="0" destOrd="0" presId="urn:microsoft.com/office/officeart/2005/8/layout/chevron1"/>
    <dgm:cxn modelId="{B76192B8-4A8A-4006-BE1D-188BFF89014E}" srcId="{4D80BF0F-96B0-4D97-B5EA-BD01A447EFCF}" destId="{42616A42-C959-4CD4-8209-D84028429F9B}" srcOrd="1" destOrd="0" parTransId="{4270D930-F79E-47C2-BA2F-20D64E46B506}" sibTransId="{7A25521B-7BAE-4A18-A2B1-E31931591D2C}"/>
    <dgm:cxn modelId="{2AEF66C5-9176-4612-B35D-6269B7371CF8}" type="presOf" srcId="{42616A42-C959-4CD4-8209-D84028429F9B}" destId="{48FD71C0-F0E2-42A3-A9A1-94F8A1E0BED9}" srcOrd="0" destOrd="0" presId="urn:microsoft.com/office/officeart/2005/8/layout/chevron1"/>
    <dgm:cxn modelId="{708EEEE2-63B6-45EF-9097-8AE2EE91C351}" srcId="{4D80BF0F-96B0-4D97-B5EA-BD01A447EFCF}" destId="{E1F9C02C-7597-4D76-BDF6-C280750D9CBF}" srcOrd="3" destOrd="0" parTransId="{729FF9E4-1D57-4A77-91BD-E3B66B6A1699}" sibTransId="{0005F589-7C76-4AE9-BC52-061F8003CC50}"/>
    <dgm:cxn modelId="{5C8575ED-4C9A-4FB8-82EC-334C0A706279}" srcId="{4D80BF0F-96B0-4D97-B5EA-BD01A447EFCF}" destId="{6C91C756-16B8-4E1C-9677-322CE9ECC385}" srcOrd="4" destOrd="0" parTransId="{2C561D6B-B2C7-49A3-926F-B56B57E62A36}" sibTransId="{4654A522-B8E1-4057-9CBB-5CE074AA08AA}"/>
    <dgm:cxn modelId="{D0A715EE-CAD0-4DE2-99A8-F7803916AEE1}" srcId="{4D80BF0F-96B0-4D97-B5EA-BD01A447EFCF}" destId="{F843FA65-E169-464F-9F5A-DC5F70FEE6F3}" srcOrd="2" destOrd="0" parTransId="{230367B5-CE09-4598-B1E9-06E27A5DF272}" sibTransId="{1E3CA08B-093F-4D66-BF05-3693A3F57AEF}"/>
    <dgm:cxn modelId="{BFE5F4F9-BCE1-4E08-8FC0-A64B57A68019}" srcId="{4D80BF0F-96B0-4D97-B5EA-BD01A447EFCF}" destId="{22439E5B-23EF-4B54-ACD7-F10A3177500E}" srcOrd="0" destOrd="0" parTransId="{CD8B85F6-07F1-45E7-B890-2F0E010FB659}" sibTransId="{809CEE31-8257-4CFE-B711-8CB8CF842FE6}"/>
    <dgm:cxn modelId="{81E877FC-9E3B-497A-84C8-1B64E04CECF8}" type="presOf" srcId="{E1F9C02C-7597-4D76-BDF6-C280750D9CBF}" destId="{32330CFD-EF0A-4CF5-9594-E3A34DA002EE}" srcOrd="0" destOrd="0" presId="urn:microsoft.com/office/officeart/2005/8/layout/chevron1"/>
    <dgm:cxn modelId="{D9F9D4B2-54AA-460B-B256-9E67C23CB8BE}" type="presParOf" srcId="{9BBCEA5D-4CAE-4A80-A2EF-AC66DE9E69A9}" destId="{49F23778-F31D-4D9B-84F0-C153B17FF33C}" srcOrd="0" destOrd="0" presId="urn:microsoft.com/office/officeart/2005/8/layout/chevron1"/>
    <dgm:cxn modelId="{9D46FAA6-2182-43AC-935F-1F6CC8567ADE}" type="presParOf" srcId="{9BBCEA5D-4CAE-4A80-A2EF-AC66DE9E69A9}" destId="{141D8690-F903-4A9D-AF6D-DA7ED27F5D17}" srcOrd="1" destOrd="0" presId="urn:microsoft.com/office/officeart/2005/8/layout/chevron1"/>
    <dgm:cxn modelId="{41AFFC3E-2ECB-4B67-B519-EDDD13E1D2AB}" type="presParOf" srcId="{9BBCEA5D-4CAE-4A80-A2EF-AC66DE9E69A9}" destId="{48FD71C0-F0E2-42A3-A9A1-94F8A1E0BED9}" srcOrd="2" destOrd="0" presId="urn:microsoft.com/office/officeart/2005/8/layout/chevron1"/>
    <dgm:cxn modelId="{D981AA7F-E8D2-4624-96DC-C767FC7FFA42}" type="presParOf" srcId="{9BBCEA5D-4CAE-4A80-A2EF-AC66DE9E69A9}" destId="{B781D9B7-290C-4ACB-B807-C844995884DF}" srcOrd="3" destOrd="0" presId="urn:microsoft.com/office/officeart/2005/8/layout/chevron1"/>
    <dgm:cxn modelId="{F80D54A9-65DF-4B5D-B58A-E5DD0B7D71D2}" type="presParOf" srcId="{9BBCEA5D-4CAE-4A80-A2EF-AC66DE9E69A9}" destId="{2560A12B-1C30-4F98-AF15-2160BD8AE4F6}" srcOrd="4" destOrd="0" presId="urn:microsoft.com/office/officeart/2005/8/layout/chevron1"/>
    <dgm:cxn modelId="{4D03BA37-6B40-4B0B-B4F7-EC10AF221E7A}" type="presParOf" srcId="{9BBCEA5D-4CAE-4A80-A2EF-AC66DE9E69A9}" destId="{CFBA22A7-34A0-4E48-AB14-D6F373E2E815}" srcOrd="5" destOrd="0" presId="urn:microsoft.com/office/officeart/2005/8/layout/chevron1"/>
    <dgm:cxn modelId="{0ED117A3-8926-41C2-AE9E-7B5C6FB4326E}" type="presParOf" srcId="{9BBCEA5D-4CAE-4A80-A2EF-AC66DE9E69A9}" destId="{32330CFD-EF0A-4CF5-9594-E3A34DA002EE}" srcOrd="6" destOrd="0" presId="urn:microsoft.com/office/officeart/2005/8/layout/chevron1"/>
    <dgm:cxn modelId="{7C7123A1-CAB2-4A8E-8163-1525E7FC03B7}" type="presParOf" srcId="{9BBCEA5D-4CAE-4A80-A2EF-AC66DE9E69A9}" destId="{382B3446-AAD6-467B-AAB3-15E5A841A3B3}" srcOrd="7" destOrd="0" presId="urn:microsoft.com/office/officeart/2005/8/layout/chevron1"/>
    <dgm:cxn modelId="{18BBDCDF-A827-417A-A185-0ADF17F482C0}" type="presParOf" srcId="{9BBCEA5D-4CAE-4A80-A2EF-AC66DE9E69A9}" destId="{C9C92181-D7C6-4642-9C1C-B3B3C8C27267}" srcOrd="8" destOrd="0" presId="urn:microsoft.com/office/officeart/2005/8/layout/chevron1"/>
    <dgm:cxn modelId="{7D294ED4-12A7-4CA0-9D98-E19BB54724A9}" type="presParOf" srcId="{9BBCEA5D-4CAE-4A80-A2EF-AC66DE9E69A9}" destId="{AAA3DDF1-FEC8-44B2-BFB0-A2FC3ED0F0B4}" srcOrd="9" destOrd="0" presId="urn:microsoft.com/office/officeart/2005/8/layout/chevron1"/>
    <dgm:cxn modelId="{CC4EB3C7-7CBC-4D9B-9518-921FC6D66F4B}" type="presParOf" srcId="{9BBCEA5D-4CAE-4A80-A2EF-AC66DE9E69A9}" destId="{32A0E449-D936-4D7B-B69E-DBE933870662}"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D80BF0F-96B0-4D97-B5EA-BD01A447EFCF}" type="doc">
      <dgm:prSet loTypeId="urn:microsoft.com/office/officeart/2005/8/layout/chevron1" loCatId="process" qsTypeId="urn:microsoft.com/office/officeart/2005/8/quickstyle/simple1" qsCatId="simple" csTypeId="urn:microsoft.com/office/officeart/2005/8/colors/accent1_3" csCatId="accent1" phldr="1"/>
      <dgm:spPr/>
    </dgm:pt>
    <dgm:pt modelId="{22439E5B-23EF-4B54-ACD7-F10A3177500E}">
      <dgm:prSet phldrT="[Text]"/>
      <dgm:spPr>
        <a:solidFill>
          <a:schemeClr val="accent1"/>
        </a:solidFill>
      </dgm:spPr>
      <dgm:t>
        <a:bodyPr/>
        <a:lstStyle/>
        <a:p>
          <a:r>
            <a:rPr lang="en-IE" dirty="0"/>
            <a:t>Introduction</a:t>
          </a:r>
        </a:p>
      </dgm:t>
    </dgm:pt>
    <dgm:pt modelId="{CD8B85F6-07F1-45E7-B890-2F0E010FB659}" type="parTrans" cxnId="{BFE5F4F9-BCE1-4E08-8FC0-A64B57A68019}">
      <dgm:prSet/>
      <dgm:spPr/>
      <dgm:t>
        <a:bodyPr/>
        <a:lstStyle/>
        <a:p>
          <a:endParaRPr lang="en-IE"/>
        </a:p>
      </dgm:t>
    </dgm:pt>
    <dgm:pt modelId="{809CEE31-8257-4CFE-B711-8CB8CF842FE6}" type="sibTrans" cxnId="{BFE5F4F9-BCE1-4E08-8FC0-A64B57A68019}">
      <dgm:prSet/>
      <dgm:spPr/>
      <dgm:t>
        <a:bodyPr/>
        <a:lstStyle/>
        <a:p>
          <a:endParaRPr lang="en-IE"/>
        </a:p>
      </dgm:t>
    </dgm:pt>
    <dgm:pt modelId="{42616A42-C959-4CD4-8209-D84028429F9B}">
      <dgm:prSet phldrT="[Text]"/>
      <dgm:spPr>
        <a:solidFill>
          <a:schemeClr val="tx2">
            <a:lumMod val="50000"/>
          </a:schemeClr>
        </a:solidFill>
      </dgm:spPr>
      <dgm:t>
        <a:bodyPr/>
        <a:lstStyle/>
        <a:p>
          <a:r>
            <a:rPr lang="en-IE" dirty="0"/>
            <a:t>Academic Writing </a:t>
          </a:r>
        </a:p>
      </dgm:t>
    </dgm:pt>
    <dgm:pt modelId="{4270D930-F79E-47C2-BA2F-20D64E46B506}" type="parTrans" cxnId="{B76192B8-4A8A-4006-BE1D-188BFF89014E}">
      <dgm:prSet/>
      <dgm:spPr/>
      <dgm:t>
        <a:bodyPr/>
        <a:lstStyle/>
        <a:p>
          <a:endParaRPr lang="en-IE"/>
        </a:p>
      </dgm:t>
    </dgm:pt>
    <dgm:pt modelId="{7A25521B-7BAE-4A18-A2B1-E31931591D2C}" type="sibTrans" cxnId="{B76192B8-4A8A-4006-BE1D-188BFF89014E}">
      <dgm:prSet/>
      <dgm:spPr/>
      <dgm:t>
        <a:bodyPr/>
        <a:lstStyle/>
        <a:p>
          <a:endParaRPr lang="en-IE"/>
        </a:p>
      </dgm:t>
    </dgm:pt>
    <dgm:pt modelId="{F843FA65-E169-464F-9F5A-DC5F70FEE6F3}">
      <dgm:prSet/>
      <dgm:spPr>
        <a:solidFill>
          <a:schemeClr val="accent1"/>
        </a:solidFill>
      </dgm:spPr>
      <dgm:t>
        <a:bodyPr/>
        <a:lstStyle/>
        <a:p>
          <a:r>
            <a:rPr lang="en-IE" dirty="0"/>
            <a:t>Critical Thinking </a:t>
          </a:r>
        </a:p>
      </dgm:t>
    </dgm:pt>
    <dgm:pt modelId="{230367B5-CE09-4598-B1E9-06E27A5DF272}" type="parTrans" cxnId="{D0A715EE-CAD0-4DE2-99A8-F7803916AEE1}">
      <dgm:prSet/>
      <dgm:spPr/>
      <dgm:t>
        <a:bodyPr/>
        <a:lstStyle/>
        <a:p>
          <a:endParaRPr lang="en-IE"/>
        </a:p>
      </dgm:t>
    </dgm:pt>
    <dgm:pt modelId="{1E3CA08B-093F-4D66-BF05-3693A3F57AEF}" type="sibTrans" cxnId="{D0A715EE-CAD0-4DE2-99A8-F7803916AEE1}">
      <dgm:prSet/>
      <dgm:spPr/>
      <dgm:t>
        <a:bodyPr/>
        <a:lstStyle/>
        <a:p>
          <a:endParaRPr lang="en-IE"/>
        </a:p>
      </dgm:t>
    </dgm:pt>
    <dgm:pt modelId="{EB1D5CB2-9E18-4B60-99B1-9DB6AD14F321}">
      <dgm:prSet/>
      <dgm:spPr>
        <a:solidFill>
          <a:schemeClr val="accent1"/>
        </a:solidFill>
      </dgm:spPr>
      <dgm:t>
        <a:bodyPr/>
        <a:lstStyle/>
        <a:p>
          <a:r>
            <a:rPr lang="en-IE" dirty="0"/>
            <a:t>Conclusion</a:t>
          </a:r>
        </a:p>
      </dgm:t>
    </dgm:pt>
    <dgm:pt modelId="{98B181E3-8B16-445A-9AFC-2B4BCB796567}" type="parTrans" cxnId="{89B8872F-5FEB-42A5-980A-9713E82C83C8}">
      <dgm:prSet/>
      <dgm:spPr/>
      <dgm:t>
        <a:bodyPr/>
        <a:lstStyle/>
        <a:p>
          <a:endParaRPr lang="en-IE"/>
        </a:p>
      </dgm:t>
    </dgm:pt>
    <dgm:pt modelId="{2C0299C0-5035-480B-A2E1-3843FA4E4A17}" type="sibTrans" cxnId="{89B8872F-5FEB-42A5-980A-9713E82C83C8}">
      <dgm:prSet/>
      <dgm:spPr/>
      <dgm:t>
        <a:bodyPr/>
        <a:lstStyle/>
        <a:p>
          <a:endParaRPr lang="en-IE"/>
        </a:p>
      </dgm:t>
    </dgm:pt>
    <dgm:pt modelId="{E1F9C02C-7597-4D76-BDF6-C280750D9CBF}">
      <dgm:prSet/>
      <dgm:spPr>
        <a:solidFill>
          <a:schemeClr val="accent1"/>
        </a:solidFill>
      </dgm:spPr>
      <dgm:t>
        <a:bodyPr/>
        <a:lstStyle/>
        <a:p>
          <a:r>
            <a:rPr lang="en-IE" dirty="0"/>
            <a:t>Essay</a:t>
          </a:r>
        </a:p>
      </dgm:t>
    </dgm:pt>
    <dgm:pt modelId="{729FF9E4-1D57-4A77-91BD-E3B66B6A1699}" type="parTrans" cxnId="{708EEEE2-63B6-45EF-9097-8AE2EE91C351}">
      <dgm:prSet/>
      <dgm:spPr/>
      <dgm:t>
        <a:bodyPr/>
        <a:lstStyle/>
        <a:p>
          <a:endParaRPr lang="en-IE"/>
        </a:p>
      </dgm:t>
    </dgm:pt>
    <dgm:pt modelId="{0005F589-7C76-4AE9-BC52-061F8003CC50}" type="sibTrans" cxnId="{708EEEE2-63B6-45EF-9097-8AE2EE91C351}">
      <dgm:prSet/>
      <dgm:spPr/>
      <dgm:t>
        <a:bodyPr/>
        <a:lstStyle/>
        <a:p>
          <a:endParaRPr lang="en-IE"/>
        </a:p>
      </dgm:t>
    </dgm:pt>
    <dgm:pt modelId="{413E1168-626F-45E3-B5A9-8D3CA1AEF3AB}">
      <dgm:prSet/>
      <dgm:spPr>
        <a:solidFill>
          <a:schemeClr val="accent1"/>
        </a:solidFill>
      </dgm:spPr>
      <dgm:t>
        <a:bodyPr/>
        <a:lstStyle/>
        <a:p>
          <a:r>
            <a:rPr lang="en-IE" dirty="0"/>
            <a:t>Editing</a:t>
          </a:r>
        </a:p>
      </dgm:t>
    </dgm:pt>
    <dgm:pt modelId="{55D7CAA7-BE8C-437D-AD99-90F8FCB1065A}" type="parTrans" cxnId="{E786D3FA-66D1-4452-A18D-541EAE9DFEE4}">
      <dgm:prSet/>
      <dgm:spPr/>
      <dgm:t>
        <a:bodyPr/>
        <a:lstStyle/>
        <a:p>
          <a:endParaRPr lang="en-IE"/>
        </a:p>
      </dgm:t>
    </dgm:pt>
    <dgm:pt modelId="{39110A4A-645B-481A-8280-ED786C793C30}" type="sibTrans" cxnId="{E786D3FA-66D1-4452-A18D-541EAE9DFEE4}">
      <dgm:prSet/>
      <dgm:spPr/>
      <dgm:t>
        <a:bodyPr/>
        <a:lstStyle/>
        <a:p>
          <a:endParaRPr lang="en-IE"/>
        </a:p>
      </dgm:t>
    </dgm:pt>
    <dgm:pt modelId="{9BBCEA5D-4CAE-4A80-A2EF-AC66DE9E69A9}" type="pres">
      <dgm:prSet presAssocID="{4D80BF0F-96B0-4D97-B5EA-BD01A447EFCF}" presName="Name0" presStyleCnt="0">
        <dgm:presLayoutVars>
          <dgm:dir/>
          <dgm:animLvl val="lvl"/>
          <dgm:resizeHandles val="exact"/>
        </dgm:presLayoutVars>
      </dgm:prSet>
      <dgm:spPr/>
    </dgm:pt>
    <dgm:pt modelId="{49F23778-F31D-4D9B-84F0-C153B17FF33C}" type="pres">
      <dgm:prSet presAssocID="{22439E5B-23EF-4B54-ACD7-F10A3177500E}" presName="parTxOnly" presStyleLbl="node1" presStyleIdx="0" presStyleCnt="6">
        <dgm:presLayoutVars>
          <dgm:chMax val="0"/>
          <dgm:chPref val="0"/>
          <dgm:bulletEnabled val="1"/>
        </dgm:presLayoutVars>
      </dgm:prSet>
      <dgm:spPr/>
    </dgm:pt>
    <dgm:pt modelId="{141D8690-F903-4A9D-AF6D-DA7ED27F5D17}" type="pres">
      <dgm:prSet presAssocID="{809CEE31-8257-4CFE-B711-8CB8CF842FE6}" presName="parTxOnlySpace" presStyleCnt="0"/>
      <dgm:spPr/>
    </dgm:pt>
    <dgm:pt modelId="{48FD71C0-F0E2-42A3-A9A1-94F8A1E0BED9}" type="pres">
      <dgm:prSet presAssocID="{42616A42-C959-4CD4-8209-D84028429F9B}" presName="parTxOnly" presStyleLbl="node1" presStyleIdx="1" presStyleCnt="6">
        <dgm:presLayoutVars>
          <dgm:chMax val="0"/>
          <dgm:chPref val="0"/>
          <dgm:bulletEnabled val="1"/>
        </dgm:presLayoutVars>
      </dgm:prSet>
      <dgm:spPr/>
    </dgm:pt>
    <dgm:pt modelId="{B781D9B7-290C-4ACB-B807-C844995884DF}" type="pres">
      <dgm:prSet presAssocID="{7A25521B-7BAE-4A18-A2B1-E31931591D2C}" presName="parTxOnlySpace" presStyleCnt="0"/>
      <dgm:spPr/>
    </dgm:pt>
    <dgm:pt modelId="{2560A12B-1C30-4F98-AF15-2160BD8AE4F6}" type="pres">
      <dgm:prSet presAssocID="{F843FA65-E169-464F-9F5A-DC5F70FEE6F3}" presName="parTxOnly" presStyleLbl="node1" presStyleIdx="2" presStyleCnt="6">
        <dgm:presLayoutVars>
          <dgm:chMax val="0"/>
          <dgm:chPref val="0"/>
          <dgm:bulletEnabled val="1"/>
        </dgm:presLayoutVars>
      </dgm:prSet>
      <dgm:spPr/>
    </dgm:pt>
    <dgm:pt modelId="{CFBA22A7-34A0-4E48-AB14-D6F373E2E815}" type="pres">
      <dgm:prSet presAssocID="{1E3CA08B-093F-4D66-BF05-3693A3F57AEF}" presName="parTxOnlySpace" presStyleCnt="0"/>
      <dgm:spPr/>
    </dgm:pt>
    <dgm:pt modelId="{32330CFD-EF0A-4CF5-9594-E3A34DA002EE}" type="pres">
      <dgm:prSet presAssocID="{E1F9C02C-7597-4D76-BDF6-C280750D9CBF}" presName="parTxOnly" presStyleLbl="node1" presStyleIdx="3" presStyleCnt="6">
        <dgm:presLayoutVars>
          <dgm:chMax val="0"/>
          <dgm:chPref val="0"/>
          <dgm:bulletEnabled val="1"/>
        </dgm:presLayoutVars>
      </dgm:prSet>
      <dgm:spPr/>
    </dgm:pt>
    <dgm:pt modelId="{382B3446-AAD6-467B-AAB3-15E5A841A3B3}" type="pres">
      <dgm:prSet presAssocID="{0005F589-7C76-4AE9-BC52-061F8003CC50}" presName="parTxOnlySpace" presStyleCnt="0"/>
      <dgm:spPr/>
    </dgm:pt>
    <dgm:pt modelId="{DE3F919E-DEF4-46C5-8A5C-AC76AFB3B260}" type="pres">
      <dgm:prSet presAssocID="{413E1168-626F-45E3-B5A9-8D3CA1AEF3AB}" presName="parTxOnly" presStyleLbl="node1" presStyleIdx="4" presStyleCnt="6">
        <dgm:presLayoutVars>
          <dgm:chMax val="0"/>
          <dgm:chPref val="0"/>
          <dgm:bulletEnabled val="1"/>
        </dgm:presLayoutVars>
      </dgm:prSet>
      <dgm:spPr/>
    </dgm:pt>
    <dgm:pt modelId="{F3271C05-8D98-4F88-BCC7-6A347F2FDD36}" type="pres">
      <dgm:prSet presAssocID="{39110A4A-645B-481A-8280-ED786C793C30}" presName="parTxOnlySpace" presStyleCnt="0"/>
      <dgm:spPr/>
    </dgm:pt>
    <dgm:pt modelId="{32A0E449-D936-4D7B-B69E-DBE933870662}" type="pres">
      <dgm:prSet presAssocID="{EB1D5CB2-9E18-4B60-99B1-9DB6AD14F321}" presName="parTxOnly" presStyleLbl="node1" presStyleIdx="5" presStyleCnt="6" custLinFactNeighborX="49570" custLinFactNeighborY="3621">
        <dgm:presLayoutVars>
          <dgm:chMax val="0"/>
          <dgm:chPref val="0"/>
          <dgm:bulletEnabled val="1"/>
        </dgm:presLayoutVars>
      </dgm:prSet>
      <dgm:spPr/>
    </dgm:pt>
  </dgm:ptLst>
  <dgm:cxnLst>
    <dgm:cxn modelId="{F7726F01-6C5C-408F-85EF-138D5151415E}" type="presOf" srcId="{EB1D5CB2-9E18-4B60-99B1-9DB6AD14F321}" destId="{32A0E449-D936-4D7B-B69E-DBE933870662}" srcOrd="0" destOrd="0" presId="urn:microsoft.com/office/officeart/2005/8/layout/chevron1"/>
    <dgm:cxn modelId="{FA510F06-451D-403C-B655-F5276D913961}" type="presOf" srcId="{42616A42-C959-4CD4-8209-D84028429F9B}" destId="{48FD71C0-F0E2-42A3-A9A1-94F8A1E0BED9}" srcOrd="0" destOrd="0" presId="urn:microsoft.com/office/officeart/2005/8/layout/chevron1"/>
    <dgm:cxn modelId="{89B8872F-5FEB-42A5-980A-9713E82C83C8}" srcId="{4D80BF0F-96B0-4D97-B5EA-BD01A447EFCF}" destId="{EB1D5CB2-9E18-4B60-99B1-9DB6AD14F321}" srcOrd="5" destOrd="0" parTransId="{98B181E3-8B16-445A-9AFC-2B4BCB796567}" sibTransId="{2C0299C0-5035-480B-A2E1-3843FA4E4A17}"/>
    <dgm:cxn modelId="{8FA34F69-9E91-41D1-9CF7-F184991C4D36}" type="presOf" srcId="{22439E5B-23EF-4B54-ACD7-F10A3177500E}" destId="{49F23778-F31D-4D9B-84F0-C153B17FF33C}" srcOrd="0" destOrd="0" presId="urn:microsoft.com/office/officeart/2005/8/layout/chevron1"/>
    <dgm:cxn modelId="{F3C2E355-C5F3-4717-A16B-42D9A1ED439E}" type="presOf" srcId="{F843FA65-E169-464F-9F5A-DC5F70FEE6F3}" destId="{2560A12B-1C30-4F98-AF15-2160BD8AE4F6}" srcOrd="0" destOrd="0" presId="urn:microsoft.com/office/officeart/2005/8/layout/chevron1"/>
    <dgm:cxn modelId="{2D8CF45A-4684-42A8-A334-1E7C95DAB2A6}" type="presOf" srcId="{E1F9C02C-7597-4D76-BDF6-C280750D9CBF}" destId="{32330CFD-EF0A-4CF5-9594-E3A34DA002EE}" srcOrd="0" destOrd="0" presId="urn:microsoft.com/office/officeart/2005/8/layout/chevron1"/>
    <dgm:cxn modelId="{2DDE158C-7100-41EC-AFE7-5D7D5E864A2F}" type="presOf" srcId="{4D80BF0F-96B0-4D97-B5EA-BD01A447EFCF}" destId="{9BBCEA5D-4CAE-4A80-A2EF-AC66DE9E69A9}" srcOrd="0" destOrd="0" presId="urn:microsoft.com/office/officeart/2005/8/layout/chevron1"/>
    <dgm:cxn modelId="{B76192B8-4A8A-4006-BE1D-188BFF89014E}" srcId="{4D80BF0F-96B0-4D97-B5EA-BD01A447EFCF}" destId="{42616A42-C959-4CD4-8209-D84028429F9B}" srcOrd="1" destOrd="0" parTransId="{4270D930-F79E-47C2-BA2F-20D64E46B506}" sibTransId="{7A25521B-7BAE-4A18-A2B1-E31931591D2C}"/>
    <dgm:cxn modelId="{390BF3DA-2B1F-487B-AA3E-3CDEC26E7612}" type="presOf" srcId="{413E1168-626F-45E3-B5A9-8D3CA1AEF3AB}" destId="{DE3F919E-DEF4-46C5-8A5C-AC76AFB3B260}" srcOrd="0" destOrd="0" presId="urn:microsoft.com/office/officeart/2005/8/layout/chevron1"/>
    <dgm:cxn modelId="{708EEEE2-63B6-45EF-9097-8AE2EE91C351}" srcId="{4D80BF0F-96B0-4D97-B5EA-BD01A447EFCF}" destId="{E1F9C02C-7597-4D76-BDF6-C280750D9CBF}" srcOrd="3" destOrd="0" parTransId="{729FF9E4-1D57-4A77-91BD-E3B66B6A1699}" sibTransId="{0005F589-7C76-4AE9-BC52-061F8003CC50}"/>
    <dgm:cxn modelId="{D0A715EE-CAD0-4DE2-99A8-F7803916AEE1}" srcId="{4D80BF0F-96B0-4D97-B5EA-BD01A447EFCF}" destId="{F843FA65-E169-464F-9F5A-DC5F70FEE6F3}" srcOrd="2" destOrd="0" parTransId="{230367B5-CE09-4598-B1E9-06E27A5DF272}" sibTransId="{1E3CA08B-093F-4D66-BF05-3693A3F57AEF}"/>
    <dgm:cxn modelId="{BFE5F4F9-BCE1-4E08-8FC0-A64B57A68019}" srcId="{4D80BF0F-96B0-4D97-B5EA-BD01A447EFCF}" destId="{22439E5B-23EF-4B54-ACD7-F10A3177500E}" srcOrd="0" destOrd="0" parTransId="{CD8B85F6-07F1-45E7-B890-2F0E010FB659}" sibTransId="{809CEE31-8257-4CFE-B711-8CB8CF842FE6}"/>
    <dgm:cxn modelId="{E786D3FA-66D1-4452-A18D-541EAE9DFEE4}" srcId="{4D80BF0F-96B0-4D97-B5EA-BD01A447EFCF}" destId="{413E1168-626F-45E3-B5A9-8D3CA1AEF3AB}" srcOrd="4" destOrd="0" parTransId="{55D7CAA7-BE8C-437D-AD99-90F8FCB1065A}" sibTransId="{39110A4A-645B-481A-8280-ED786C793C30}"/>
    <dgm:cxn modelId="{8D4BEADD-DA81-497E-AD74-A22429C52C78}" type="presParOf" srcId="{9BBCEA5D-4CAE-4A80-A2EF-AC66DE9E69A9}" destId="{49F23778-F31D-4D9B-84F0-C153B17FF33C}" srcOrd="0" destOrd="0" presId="urn:microsoft.com/office/officeart/2005/8/layout/chevron1"/>
    <dgm:cxn modelId="{0AA0F4DF-8049-4B92-965D-212A5BC11F89}" type="presParOf" srcId="{9BBCEA5D-4CAE-4A80-A2EF-AC66DE9E69A9}" destId="{141D8690-F903-4A9D-AF6D-DA7ED27F5D17}" srcOrd="1" destOrd="0" presId="urn:microsoft.com/office/officeart/2005/8/layout/chevron1"/>
    <dgm:cxn modelId="{90D5AB49-5DC5-4C45-BA1B-626B9B29967E}" type="presParOf" srcId="{9BBCEA5D-4CAE-4A80-A2EF-AC66DE9E69A9}" destId="{48FD71C0-F0E2-42A3-A9A1-94F8A1E0BED9}" srcOrd="2" destOrd="0" presId="urn:microsoft.com/office/officeart/2005/8/layout/chevron1"/>
    <dgm:cxn modelId="{1C1D4A9E-3F76-4DEF-8447-B74392F44E00}" type="presParOf" srcId="{9BBCEA5D-4CAE-4A80-A2EF-AC66DE9E69A9}" destId="{B781D9B7-290C-4ACB-B807-C844995884DF}" srcOrd="3" destOrd="0" presId="urn:microsoft.com/office/officeart/2005/8/layout/chevron1"/>
    <dgm:cxn modelId="{BBDDA69C-6670-443C-AE3E-4011014A26AC}" type="presParOf" srcId="{9BBCEA5D-4CAE-4A80-A2EF-AC66DE9E69A9}" destId="{2560A12B-1C30-4F98-AF15-2160BD8AE4F6}" srcOrd="4" destOrd="0" presId="urn:microsoft.com/office/officeart/2005/8/layout/chevron1"/>
    <dgm:cxn modelId="{C441297D-FA4C-4F81-8989-9A0FB856374F}" type="presParOf" srcId="{9BBCEA5D-4CAE-4A80-A2EF-AC66DE9E69A9}" destId="{CFBA22A7-34A0-4E48-AB14-D6F373E2E815}" srcOrd="5" destOrd="0" presId="urn:microsoft.com/office/officeart/2005/8/layout/chevron1"/>
    <dgm:cxn modelId="{2FB9D57C-239B-48A3-A233-5A0FBDE00E1D}" type="presParOf" srcId="{9BBCEA5D-4CAE-4A80-A2EF-AC66DE9E69A9}" destId="{32330CFD-EF0A-4CF5-9594-E3A34DA002EE}" srcOrd="6" destOrd="0" presId="urn:microsoft.com/office/officeart/2005/8/layout/chevron1"/>
    <dgm:cxn modelId="{6ED12133-050F-43F0-B2F7-0A5D0E4623EA}" type="presParOf" srcId="{9BBCEA5D-4CAE-4A80-A2EF-AC66DE9E69A9}" destId="{382B3446-AAD6-467B-AAB3-15E5A841A3B3}" srcOrd="7" destOrd="0" presId="urn:microsoft.com/office/officeart/2005/8/layout/chevron1"/>
    <dgm:cxn modelId="{D5A9AE15-D7B7-49BD-8752-EE435D26C384}" type="presParOf" srcId="{9BBCEA5D-4CAE-4A80-A2EF-AC66DE9E69A9}" destId="{DE3F919E-DEF4-46C5-8A5C-AC76AFB3B260}" srcOrd="8" destOrd="0" presId="urn:microsoft.com/office/officeart/2005/8/layout/chevron1"/>
    <dgm:cxn modelId="{6C3DDE10-972E-47C7-8958-0ECD869C4B22}" type="presParOf" srcId="{9BBCEA5D-4CAE-4A80-A2EF-AC66DE9E69A9}" destId="{F3271C05-8D98-4F88-BCC7-6A347F2FDD36}" srcOrd="9" destOrd="0" presId="urn:microsoft.com/office/officeart/2005/8/layout/chevron1"/>
    <dgm:cxn modelId="{1E1BE484-0808-47CA-8ACC-554840D188F2}" type="presParOf" srcId="{9BBCEA5D-4CAE-4A80-A2EF-AC66DE9E69A9}" destId="{32A0E449-D936-4D7B-B69E-DBE933870662}" srcOrd="1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D80BF0F-96B0-4D97-B5EA-BD01A447EFCF}" type="doc">
      <dgm:prSet loTypeId="urn:microsoft.com/office/officeart/2005/8/layout/chevron1" loCatId="process" qsTypeId="urn:microsoft.com/office/officeart/2005/8/quickstyle/simple1" qsCatId="simple" csTypeId="urn:microsoft.com/office/officeart/2005/8/colors/accent1_3" csCatId="accent1" phldr="1"/>
      <dgm:spPr/>
    </dgm:pt>
    <dgm:pt modelId="{22439E5B-23EF-4B54-ACD7-F10A3177500E}">
      <dgm:prSet phldrT="[Text]"/>
      <dgm:spPr>
        <a:solidFill>
          <a:schemeClr val="accent1"/>
        </a:solidFill>
      </dgm:spPr>
      <dgm:t>
        <a:bodyPr/>
        <a:lstStyle/>
        <a:p>
          <a:r>
            <a:rPr lang="en-IE" dirty="0"/>
            <a:t>Introduction</a:t>
          </a:r>
        </a:p>
      </dgm:t>
    </dgm:pt>
    <dgm:pt modelId="{CD8B85F6-07F1-45E7-B890-2F0E010FB659}" type="parTrans" cxnId="{BFE5F4F9-BCE1-4E08-8FC0-A64B57A68019}">
      <dgm:prSet/>
      <dgm:spPr/>
      <dgm:t>
        <a:bodyPr/>
        <a:lstStyle/>
        <a:p>
          <a:endParaRPr lang="en-IE"/>
        </a:p>
      </dgm:t>
    </dgm:pt>
    <dgm:pt modelId="{809CEE31-8257-4CFE-B711-8CB8CF842FE6}" type="sibTrans" cxnId="{BFE5F4F9-BCE1-4E08-8FC0-A64B57A68019}">
      <dgm:prSet/>
      <dgm:spPr/>
      <dgm:t>
        <a:bodyPr/>
        <a:lstStyle/>
        <a:p>
          <a:endParaRPr lang="en-IE"/>
        </a:p>
      </dgm:t>
    </dgm:pt>
    <dgm:pt modelId="{42616A42-C959-4CD4-8209-D84028429F9B}">
      <dgm:prSet phldrT="[Text]"/>
      <dgm:spPr>
        <a:solidFill>
          <a:schemeClr val="tx2">
            <a:lumMod val="50000"/>
          </a:schemeClr>
        </a:solidFill>
      </dgm:spPr>
      <dgm:t>
        <a:bodyPr/>
        <a:lstStyle/>
        <a:p>
          <a:r>
            <a:rPr lang="en-IE" dirty="0"/>
            <a:t>Academic Writing </a:t>
          </a:r>
        </a:p>
      </dgm:t>
    </dgm:pt>
    <dgm:pt modelId="{4270D930-F79E-47C2-BA2F-20D64E46B506}" type="parTrans" cxnId="{B76192B8-4A8A-4006-BE1D-188BFF89014E}">
      <dgm:prSet/>
      <dgm:spPr/>
      <dgm:t>
        <a:bodyPr/>
        <a:lstStyle/>
        <a:p>
          <a:endParaRPr lang="en-IE"/>
        </a:p>
      </dgm:t>
    </dgm:pt>
    <dgm:pt modelId="{7A25521B-7BAE-4A18-A2B1-E31931591D2C}" type="sibTrans" cxnId="{B76192B8-4A8A-4006-BE1D-188BFF89014E}">
      <dgm:prSet/>
      <dgm:spPr/>
      <dgm:t>
        <a:bodyPr/>
        <a:lstStyle/>
        <a:p>
          <a:endParaRPr lang="en-IE"/>
        </a:p>
      </dgm:t>
    </dgm:pt>
    <dgm:pt modelId="{F843FA65-E169-464F-9F5A-DC5F70FEE6F3}">
      <dgm:prSet/>
      <dgm:spPr>
        <a:solidFill>
          <a:schemeClr val="accent1"/>
        </a:solidFill>
      </dgm:spPr>
      <dgm:t>
        <a:bodyPr/>
        <a:lstStyle/>
        <a:p>
          <a:r>
            <a:rPr lang="en-IE" dirty="0"/>
            <a:t>Critical Thinking </a:t>
          </a:r>
        </a:p>
      </dgm:t>
    </dgm:pt>
    <dgm:pt modelId="{230367B5-CE09-4598-B1E9-06E27A5DF272}" type="parTrans" cxnId="{D0A715EE-CAD0-4DE2-99A8-F7803916AEE1}">
      <dgm:prSet/>
      <dgm:spPr/>
      <dgm:t>
        <a:bodyPr/>
        <a:lstStyle/>
        <a:p>
          <a:endParaRPr lang="en-IE"/>
        </a:p>
      </dgm:t>
    </dgm:pt>
    <dgm:pt modelId="{1E3CA08B-093F-4D66-BF05-3693A3F57AEF}" type="sibTrans" cxnId="{D0A715EE-CAD0-4DE2-99A8-F7803916AEE1}">
      <dgm:prSet/>
      <dgm:spPr/>
      <dgm:t>
        <a:bodyPr/>
        <a:lstStyle/>
        <a:p>
          <a:endParaRPr lang="en-IE"/>
        </a:p>
      </dgm:t>
    </dgm:pt>
    <dgm:pt modelId="{EB1D5CB2-9E18-4B60-99B1-9DB6AD14F321}">
      <dgm:prSet/>
      <dgm:spPr>
        <a:solidFill>
          <a:schemeClr val="accent1"/>
        </a:solidFill>
      </dgm:spPr>
      <dgm:t>
        <a:bodyPr/>
        <a:lstStyle/>
        <a:p>
          <a:r>
            <a:rPr lang="en-IE" dirty="0"/>
            <a:t>Conclusion</a:t>
          </a:r>
        </a:p>
      </dgm:t>
    </dgm:pt>
    <dgm:pt modelId="{98B181E3-8B16-445A-9AFC-2B4BCB796567}" type="parTrans" cxnId="{89B8872F-5FEB-42A5-980A-9713E82C83C8}">
      <dgm:prSet/>
      <dgm:spPr/>
      <dgm:t>
        <a:bodyPr/>
        <a:lstStyle/>
        <a:p>
          <a:endParaRPr lang="en-IE"/>
        </a:p>
      </dgm:t>
    </dgm:pt>
    <dgm:pt modelId="{2C0299C0-5035-480B-A2E1-3843FA4E4A17}" type="sibTrans" cxnId="{89B8872F-5FEB-42A5-980A-9713E82C83C8}">
      <dgm:prSet/>
      <dgm:spPr/>
      <dgm:t>
        <a:bodyPr/>
        <a:lstStyle/>
        <a:p>
          <a:endParaRPr lang="en-IE"/>
        </a:p>
      </dgm:t>
    </dgm:pt>
    <dgm:pt modelId="{E1F9C02C-7597-4D76-BDF6-C280750D9CBF}">
      <dgm:prSet/>
      <dgm:spPr>
        <a:solidFill>
          <a:schemeClr val="accent1"/>
        </a:solidFill>
      </dgm:spPr>
      <dgm:t>
        <a:bodyPr/>
        <a:lstStyle/>
        <a:p>
          <a:r>
            <a:rPr lang="en-IE" dirty="0"/>
            <a:t>Essay</a:t>
          </a:r>
        </a:p>
      </dgm:t>
    </dgm:pt>
    <dgm:pt modelId="{729FF9E4-1D57-4A77-91BD-E3B66B6A1699}" type="parTrans" cxnId="{708EEEE2-63B6-45EF-9097-8AE2EE91C351}">
      <dgm:prSet/>
      <dgm:spPr/>
      <dgm:t>
        <a:bodyPr/>
        <a:lstStyle/>
        <a:p>
          <a:endParaRPr lang="en-IE"/>
        </a:p>
      </dgm:t>
    </dgm:pt>
    <dgm:pt modelId="{0005F589-7C76-4AE9-BC52-061F8003CC50}" type="sibTrans" cxnId="{708EEEE2-63B6-45EF-9097-8AE2EE91C351}">
      <dgm:prSet/>
      <dgm:spPr/>
      <dgm:t>
        <a:bodyPr/>
        <a:lstStyle/>
        <a:p>
          <a:endParaRPr lang="en-IE"/>
        </a:p>
      </dgm:t>
    </dgm:pt>
    <dgm:pt modelId="{413E1168-626F-45E3-B5A9-8D3CA1AEF3AB}">
      <dgm:prSet/>
      <dgm:spPr>
        <a:solidFill>
          <a:schemeClr val="accent1"/>
        </a:solidFill>
      </dgm:spPr>
      <dgm:t>
        <a:bodyPr/>
        <a:lstStyle/>
        <a:p>
          <a:r>
            <a:rPr lang="en-IE" dirty="0"/>
            <a:t>Editing</a:t>
          </a:r>
        </a:p>
      </dgm:t>
    </dgm:pt>
    <dgm:pt modelId="{55D7CAA7-BE8C-437D-AD99-90F8FCB1065A}" type="parTrans" cxnId="{E786D3FA-66D1-4452-A18D-541EAE9DFEE4}">
      <dgm:prSet/>
      <dgm:spPr/>
      <dgm:t>
        <a:bodyPr/>
        <a:lstStyle/>
        <a:p>
          <a:endParaRPr lang="en-IE"/>
        </a:p>
      </dgm:t>
    </dgm:pt>
    <dgm:pt modelId="{39110A4A-645B-481A-8280-ED786C793C30}" type="sibTrans" cxnId="{E786D3FA-66D1-4452-A18D-541EAE9DFEE4}">
      <dgm:prSet/>
      <dgm:spPr/>
      <dgm:t>
        <a:bodyPr/>
        <a:lstStyle/>
        <a:p>
          <a:endParaRPr lang="en-IE"/>
        </a:p>
      </dgm:t>
    </dgm:pt>
    <dgm:pt modelId="{9BBCEA5D-4CAE-4A80-A2EF-AC66DE9E69A9}" type="pres">
      <dgm:prSet presAssocID="{4D80BF0F-96B0-4D97-B5EA-BD01A447EFCF}" presName="Name0" presStyleCnt="0">
        <dgm:presLayoutVars>
          <dgm:dir/>
          <dgm:animLvl val="lvl"/>
          <dgm:resizeHandles val="exact"/>
        </dgm:presLayoutVars>
      </dgm:prSet>
      <dgm:spPr/>
    </dgm:pt>
    <dgm:pt modelId="{49F23778-F31D-4D9B-84F0-C153B17FF33C}" type="pres">
      <dgm:prSet presAssocID="{22439E5B-23EF-4B54-ACD7-F10A3177500E}" presName="parTxOnly" presStyleLbl="node1" presStyleIdx="0" presStyleCnt="6">
        <dgm:presLayoutVars>
          <dgm:chMax val="0"/>
          <dgm:chPref val="0"/>
          <dgm:bulletEnabled val="1"/>
        </dgm:presLayoutVars>
      </dgm:prSet>
      <dgm:spPr/>
    </dgm:pt>
    <dgm:pt modelId="{141D8690-F903-4A9D-AF6D-DA7ED27F5D17}" type="pres">
      <dgm:prSet presAssocID="{809CEE31-8257-4CFE-B711-8CB8CF842FE6}" presName="parTxOnlySpace" presStyleCnt="0"/>
      <dgm:spPr/>
    </dgm:pt>
    <dgm:pt modelId="{48FD71C0-F0E2-42A3-A9A1-94F8A1E0BED9}" type="pres">
      <dgm:prSet presAssocID="{42616A42-C959-4CD4-8209-D84028429F9B}" presName="parTxOnly" presStyleLbl="node1" presStyleIdx="1" presStyleCnt="6">
        <dgm:presLayoutVars>
          <dgm:chMax val="0"/>
          <dgm:chPref val="0"/>
          <dgm:bulletEnabled val="1"/>
        </dgm:presLayoutVars>
      </dgm:prSet>
      <dgm:spPr/>
    </dgm:pt>
    <dgm:pt modelId="{B781D9B7-290C-4ACB-B807-C844995884DF}" type="pres">
      <dgm:prSet presAssocID="{7A25521B-7BAE-4A18-A2B1-E31931591D2C}" presName="parTxOnlySpace" presStyleCnt="0"/>
      <dgm:spPr/>
    </dgm:pt>
    <dgm:pt modelId="{2560A12B-1C30-4F98-AF15-2160BD8AE4F6}" type="pres">
      <dgm:prSet presAssocID="{F843FA65-E169-464F-9F5A-DC5F70FEE6F3}" presName="parTxOnly" presStyleLbl="node1" presStyleIdx="2" presStyleCnt="6">
        <dgm:presLayoutVars>
          <dgm:chMax val="0"/>
          <dgm:chPref val="0"/>
          <dgm:bulletEnabled val="1"/>
        </dgm:presLayoutVars>
      </dgm:prSet>
      <dgm:spPr/>
    </dgm:pt>
    <dgm:pt modelId="{CFBA22A7-34A0-4E48-AB14-D6F373E2E815}" type="pres">
      <dgm:prSet presAssocID="{1E3CA08B-093F-4D66-BF05-3693A3F57AEF}" presName="parTxOnlySpace" presStyleCnt="0"/>
      <dgm:spPr/>
    </dgm:pt>
    <dgm:pt modelId="{32330CFD-EF0A-4CF5-9594-E3A34DA002EE}" type="pres">
      <dgm:prSet presAssocID="{E1F9C02C-7597-4D76-BDF6-C280750D9CBF}" presName="parTxOnly" presStyleLbl="node1" presStyleIdx="3" presStyleCnt="6">
        <dgm:presLayoutVars>
          <dgm:chMax val="0"/>
          <dgm:chPref val="0"/>
          <dgm:bulletEnabled val="1"/>
        </dgm:presLayoutVars>
      </dgm:prSet>
      <dgm:spPr/>
    </dgm:pt>
    <dgm:pt modelId="{382B3446-AAD6-467B-AAB3-15E5A841A3B3}" type="pres">
      <dgm:prSet presAssocID="{0005F589-7C76-4AE9-BC52-061F8003CC50}" presName="parTxOnlySpace" presStyleCnt="0"/>
      <dgm:spPr/>
    </dgm:pt>
    <dgm:pt modelId="{DE3F919E-DEF4-46C5-8A5C-AC76AFB3B260}" type="pres">
      <dgm:prSet presAssocID="{413E1168-626F-45E3-B5A9-8D3CA1AEF3AB}" presName="parTxOnly" presStyleLbl="node1" presStyleIdx="4" presStyleCnt="6">
        <dgm:presLayoutVars>
          <dgm:chMax val="0"/>
          <dgm:chPref val="0"/>
          <dgm:bulletEnabled val="1"/>
        </dgm:presLayoutVars>
      </dgm:prSet>
      <dgm:spPr/>
    </dgm:pt>
    <dgm:pt modelId="{F3271C05-8D98-4F88-BCC7-6A347F2FDD36}" type="pres">
      <dgm:prSet presAssocID="{39110A4A-645B-481A-8280-ED786C793C30}" presName="parTxOnlySpace" presStyleCnt="0"/>
      <dgm:spPr/>
    </dgm:pt>
    <dgm:pt modelId="{32A0E449-D936-4D7B-B69E-DBE933870662}" type="pres">
      <dgm:prSet presAssocID="{EB1D5CB2-9E18-4B60-99B1-9DB6AD14F321}" presName="parTxOnly" presStyleLbl="node1" presStyleIdx="5" presStyleCnt="6" custLinFactNeighborX="49570" custLinFactNeighborY="3621">
        <dgm:presLayoutVars>
          <dgm:chMax val="0"/>
          <dgm:chPref val="0"/>
          <dgm:bulletEnabled val="1"/>
        </dgm:presLayoutVars>
      </dgm:prSet>
      <dgm:spPr/>
    </dgm:pt>
  </dgm:ptLst>
  <dgm:cxnLst>
    <dgm:cxn modelId="{30ACFF05-CD98-415D-A471-EE57B7673745}" type="presOf" srcId="{4D80BF0F-96B0-4D97-B5EA-BD01A447EFCF}" destId="{9BBCEA5D-4CAE-4A80-A2EF-AC66DE9E69A9}" srcOrd="0" destOrd="0" presId="urn:microsoft.com/office/officeart/2005/8/layout/chevron1"/>
    <dgm:cxn modelId="{ED93F617-B307-4A9D-98DC-07582FED65E8}" type="presOf" srcId="{E1F9C02C-7597-4D76-BDF6-C280750D9CBF}" destId="{32330CFD-EF0A-4CF5-9594-E3A34DA002EE}" srcOrd="0" destOrd="0" presId="urn:microsoft.com/office/officeart/2005/8/layout/chevron1"/>
    <dgm:cxn modelId="{DCD0BB1F-02C0-4E61-8862-641EB6837FDA}" type="presOf" srcId="{42616A42-C959-4CD4-8209-D84028429F9B}" destId="{48FD71C0-F0E2-42A3-A9A1-94F8A1E0BED9}" srcOrd="0" destOrd="0" presId="urn:microsoft.com/office/officeart/2005/8/layout/chevron1"/>
    <dgm:cxn modelId="{7E9AA425-9B1A-4BF5-94A3-E3079881DD06}" type="presOf" srcId="{F843FA65-E169-464F-9F5A-DC5F70FEE6F3}" destId="{2560A12B-1C30-4F98-AF15-2160BD8AE4F6}" srcOrd="0" destOrd="0" presId="urn:microsoft.com/office/officeart/2005/8/layout/chevron1"/>
    <dgm:cxn modelId="{89B8872F-5FEB-42A5-980A-9713E82C83C8}" srcId="{4D80BF0F-96B0-4D97-B5EA-BD01A447EFCF}" destId="{EB1D5CB2-9E18-4B60-99B1-9DB6AD14F321}" srcOrd="5" destOrd="0" parTransId="{98B181E3-8B16-445A-9AFC-2B4BCB796567}" sibTransId="{2C0299C0-5035-480B-A2E1-3843FA4E4A17}"/>
    <dgm:cxn modelId="{002B7A6F-0181-45B5-8916-12A2FAD21B5E}" type="presOf" srcId="{413E1168-626F-45E3-B5A9-8D3CA1AEF3AB}" destId="{DE3F919E-DEF4-46C5-8A5C-AC76AFB3B260}" srcOrd="0" destOrd="0" presId="urn:microsoft.com/office/officeart/2005/8/layout/chevron1"/>
    <dgm:cxn modelId="{2F4F6A7E-9B7A-413E-AF85-14B7CAC3FA6C}" type="presOf" srcId="{22439E5B-23EF-4B54-ACD7-F10A3177500E}" destId="{49F23778-F31D-4D9B-84F0-C153B17FF33C}" srcOrd="0" destOrd="0" presId="urn:microsoft.com/office/officeart/2005/8/layout/chevron1"/>
    <dgm:cxn modelId="{9454CA93-3016-427F-B67C-19CD6665F9AE}" type="presOf" srcId="{EB1D5CB2-9E18-4B60-99B1-9DB6AD14F321}" destId="{32A0E449-D936-4D7B-B69E-DBE933870662}" srcOrd="0" destOrd="0" presId="urn:microsoft.com/office/officeart/2005/8/layout/chevron1"/>
    <dgm:cxn modelId="{B76192B8-4A8A-4006-BE1D-188BFF89014E}" srcId="{4D80BF0F-96B0-4D97-B5EA-BD01A447EFCF}" destId="{42616A42-C959-4CD4-8209-D84028429F9B}" srcOrd="1" destOrd="0" parTransId="{4270D930-F79E-47C2-BA2F-20D64E46B506}" sibTransId="{7A25521B-7BAE-4A18-A2B1-E31931591D2C}"/>
    <dgm:cxn modelId="{708EEEE2-63B6-45EF-9097-8AE2EE91C351}" srcId="{4D80BF0F-96B0-4D97-B5EA-BD01A447EFCF}" destId="{E1F9C02C-7597-4D76-BDF6-C280750D9CBF}" srcOrd="3" destOrd="0" parTransId="{729FF9E4-1D57-4A77-91BD-E3B66B6A1699}" sibTransId="{0005F589-7C76-4AE9-BC52-061F8003CC50}"/>
    <dgm:cxn modelId="{D0A715EE-CAD0-4DE2-99A8-F7803916AEE1}" srcId="{4D80BF0F-96B0-4D97-B5EA-BD01A447EFCF}" destId="{F843FA65-E169-464F-9F5A-DC5F70FEE6F3}" srcOrd="2" destOrd="0" parTransId="{230367B5-CE09-4598-B1E9-06E27A5DF272}" sibTransId="{1E3CA08B-093F-4D66-BF05-3693A3F57AEF}"/>
    <dgm:cxn modelId="{BFE5F4F9-BCE1-4E08-8FC0-A64B57A68019}" srcId="{4D80BF0F-96B0-4D97-B5EA-BD01A447EFCF}" destId="{22439E5B-23EF-4B54-ACD7-F10A3177500E}" srcOrd="0" destOrd="0" parTransId="{CD8B85F6-07F1-45E7-B890-2F0E010FB659}" sibTransId="{809CEE31-8257-4CFE-B711-8CB8CF842FE6}"/>
    <dgm:cxn modelId="{E786D3FA-66D1-4452-A18D-541EAE9DFEE4}" srcId="{4D80BF0F-96B0-4D97-B5EA-BD01A447EFCF}" destId="{413E1168-626F-45E3-B5A9-8D3CA1AEF3AB}" srcOrd="4" destOrd="0" parTransId="{55D7CAA7-BE8C-437D-AD99-90F8FCB1065A}" sibTransId="{39110A4A-645B-481A-8280-ED786C793C30}"/>
    <dgm:cxn modelId="{7A7C133E-2948-4A8C-871E-F246216EA89B}" type="presParOf" srcId="{9BBCEA5D-4CAE-4A80-A2EF-AC66DE9E69A9}" destId="{49F23778-F31D-4D9B-84F0-C153B17FF33C}" srcOrd="0" destOrd="0" presId="urn:microsoft.com/office/officeart/2005/8/layout/chevron1"/>
    <dgm:cxn modelId="{1C14A3B0-D219-4583-88E0-1AC3D6C5B55D}" type="presParOf" srcId="{9BBCEA5D-4CAE-4A80-A2EF-AC66DE9E69A9}" destId="{141D8690-F903-4A9D-AF6D-DA7ED27F5D17}" srcOrd="1" destOrd="0" presId="urn:microsoft.com/office/officeart/2005/8/layout/chevron1"/>
    <dgm:cxn modelId="{4B3241A7-CBA4-43CF-8648-DCFB18324D38}" type="presParOf" srcId="{9BBCEA5D-4CAE-4A80-A2EF-AC66DE9E69A9}" destId="{48FD71C0-F0E2-42A3-A9A1-94F8A1E0BED9}" srcOrd="2" destOrd="0" presId="urn:microsoft.com/office/officeart/2005/8/layout/chevron1"/>
    <dgm:cxn modelId="{B5780731-0FDE-41A9-B730-F0CF9235EE26}" type="presParOf" srcId="{9BBCEA5D-4CAE-4A80-A2EF-AC66DE9E69A9}" destId="{B781D9B7-290C-4ACB-B807-C844995884DF}" srcOrd="3" destOrd="0" presId="urn:microsoft.com/office/officeart/2005/8/layout/chevron1"/>
    <dgm:cxn modelId="{4471D464-C9FC-4E66-9858-36B5E8007F46}" type="presParOf" srcId="{9BBCEA5D-4CAE-4A80-A2EF-AC66DE9E69A9}" destId="{2560A12B-1C30-4F98-AF15-2160BD8AE4F6}" srcOrd="4" destOrd="0" presId="urn:microsoft.com/office/officeart/2005/8/layout/chevron1"/>
    <dgm:cxn modelId="{19B028ED-183E-48D8-A5B7-18337999DD3E}" type="presParOf" srcId="{9BBCEA5D-4CAE-4A80-A2EF-AC66DE9E69A9}" destId="{CFBA22A7-34A0-4E48-AB14-D6F373E2E815}" srcOrd="5" destOrd="0" presId="urn:microsoft.com/office/officeart/2005/8/layout/chevron1"/>
    <dgm:cxn modelId="{9A0AD004-D89D-401F-A304-56F16390F301}" type="presParOf" srcId="{9BBCEA5D-4CAE-4A80-A2EF-AC66DE9E69A9}" destId="{32330CFD-EF0A-4CF5-9594-E3A34DA002EE}" srcOrd="6" destOrd="0" presId="urn:microsoft.com/office/officeart/2005/8/layout/chevron1"/>
    <dgm:cxn modelId="{DEB588FD-09D8-4781-BEAF-C19B56FF3AEB}" type="presParOf" srcId="{9BBCEA5D-4CAE-4A80-A2EF-AC66DE9E69A9}" destId="{382B3446-AAD6-467B-AAB3-15E5A841A3B3}" srcOrd="7" destOrd="0" presId="urn:microsoft.com/office/officeart/2005/8/layout/chevron1"/>
    <dgm:cxn modelId="{1B7AF61E-A404-43DE-995E-FC5729BFAF9F}" type="presParOf" srcId="{9BBCEA5D-4CAE-4A80-A2EF-AC66DE9E69A9}" destId="{DE3F919E-DEF4-46C5-8A5C-AC76AFB3B260}" srcOrd="8" destOrd="0" presId="urn:microsoft.com/office/officeart/2005/8/layout/chevron1"/>
    <dgm:cxn modelId="{ED08EAE8-A54C-4D6A-BF53-5FD9D50473A7}" type="presParOf" srcId="{9BBCEA5D-4CAE-4A80-A2EF-AC66DE9E69A9}" destId="{F3271C05-8D98-4F88-BCC7-6A347F2FDD36}" srcOrd="9" destOrd="0" presId="urn:microsoft.com/office/officeart/2005/8/layout/chevron1"/>
    <dgm:cxn modelId="{4E81B2E4-0990-4B4F-937D-D2F5CFE31043}" type="presParOf" srcId="{9BBCEA5D-4CAE-4A80-A2EF-AC66DE9E69A9}" destId="{32A0E449-D936-4D7B-B69E-DBE933870662}"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D80BF0F-96B0-4D97-B5EA-BD01A447EFCF}" type="doc">
      <dgm:prSet loTypeId="urn:microsoft.com/office/officeart/2005/8/layout/chevron1" loCatId="process" qsTypeId="urn:microsoft.com/office/officeart/2005/8/quickstyle/simple1" qsCatId="simple" csTypeId="urn:microsoft.com/office/officeart/2005/8/colors/accent1_3" csCatId="accent1" phldr="1"/>
      <dgm:spPr/>
    </dgm:pt>
    <dgm:pt modelId="{22439E5B-23EF-4B54-ACD7-F10A3177500E}">
      <dgm:prSet phldrT="[Text]"/>
      <dgm:spPr>
        <a:solidFill>
          <a:schemeClr val="accent1"/>
        </a:solidFill>
      </dgm:spPr>
      <dgm:t>
        <a:bodyPr/>
        <a:lstStyle/>
        <a:p>
          <a:r>
            <a:rPr lang="en-IE" dirty="0"/>
            <a:t>Introduction</a:t>
          </a:r>
        </a:p>
      </dgm:t>
    </dgm:pt>
    <dgm:pt modelId="{CD8B85F6-07F1-45E7-B890-2F0E010FB659}" type="parTrans" cxnId="{BFE5F4F9-BCE1-4E08-8FC0-A64B57A68019}">
      <dgm:prSet/>
      <dgm:spPr/>
      <dgm:t>
        <a:bodyPr/>
        <a:lstStyle/>
        <a:p>
          <a:endParaRPr lang="en-IE"/>
        </a:p>
      </dgm:t>
    </dgm:pt>
    <dgm:pt modelId="{809CEE31-8257-4CFE-B711-8CB8CF842FE6}" type="sibTrans" cxnId="{BFE5F4F9-BCE1-4E08-8FC0-A64B57A68019}">
      <dgm:prSet/>
      <dgm:spPr/>
      <dgm:t>
        <a:bodyPr/>
        <a:lstStyle/>
        <a:p>
          <a:endParaRPr lang="en-IE"/>
        </a:p>
      </dgm:t>
    </dgm:pt>
    <dgm:pt modelId="{42616A42-C959-4CD4-8209-D84028429F9B}">
      <dgm:prSet phldrT="[Text]"/>
      <dgm:spPr>
        <a:solidFill>
          <a:schemeClr val="tx2">
            <a:lumMod val="50000"/>
          </a:schemeClr>
        </a:solidFill>
      </dgm:spPr>
      <dgm:t>
        <a:bodyPr/>
        <a:lstStyle/>
        <a:p>
          <a:r>
            <a:rPr lang="en-IE" dirty="0"/>
            <a:t>Academic Writing </a:t>
          </a:r>
        </a:p>
      </dgm:t>
    </dgm:pt>
    <dgm:pt modelId="{4270D930-F79E-47C2-BA2F-20D64E46B506}" type="parTrans" cxnId="{B76192B8-4A8A-4006-BE1D-188BFF89014E}">
      <dgm:prSet/>
      <dgm:spPr/>
      <dgm:t>
        <a:bodyPr/>
        <a:lstStyle/>
        <a:p>
          <a:endParaRPr lang="en-IE"/>
        </a:p>
      </dgm:t>
    </dgm:pt>
    <dgm:pt modelId="{7A25521B-7BAE-4A18-A2B1-E31931591D2C}" type="sibTrans" cxnId="{B76192B8-4A8A-4006-BE1D-188BFF89014E}">
      <dgm:prSet/>
      <dgm:spPr/>
      <dgm:t>
        <a:bodyPr/>
        <a:lstStyle/>
        <a:p>
          <a:endParaRPr lang="en-IE"/>
        </a:p>
      </dgm:t>
    </dgm:pt>
    <dgm:pt modelId="{F843FA65-E169-464F-9F5A-DC5F70FEE6F3}">
      <dgm:prSet/>
      <dgm:spPr>
        <a:solidFill>
          <a:schemeClr val="accent1"/>
        </a:solidFill>
      </dgm:spPr>
      <dgm:t>
        <a:bodyPr/>
        <a:lstStyle/>
        <a:p>
          <a:r>
            <a:rPr lang="en-IE" dirty="0"/>
            <a:t>Critical Thinking </a:t>
          </a:r>
        </a:p>
      </dgm:t>
    </dgm:pt>
    <dgm:pt modelId="{230367B5-CE09-4598-B1E9-06E27A5DF272}" type="parTrans" cxnId="{D0A715EE-CAD0-4DE2-99A8-F7803916AEE1}">
      <dgm:prSet/>
      <dgm:spPr/>
      <dgm:t>
        <a:bodyPr/>
        <a:lstStyle/>
        <a:p>
          <a:endParaRPr lang="en-IE"/>
        </a:p>
      </dgm:t>
    </dgm:pt>
    <dgm:pt modelId="{1E3CA08B-093F-4D66-BF05-3693A3F57AEF}" type="sibTrans" cxnId="{D0A715EE-CAD0-4DE2-99A8-F7803916AEE1}">
      <dgm:prSet/>
      <dgm:spPr/>
      <dgm:t>
        <a:bodyPr/>
        <a:lstStyle/>
        <a:p>
          <a:endParaRPr lang="en-IE"/>
        </a:p>
      </dgm:t>
    </dgm:pt>
    <dgm:pt modelId="{EB1D5CB2-9E18-4B60-99B1-9DB6AD14F321}">
      <dgm:prSet/>
      <dgm:spPr>
        <a:solidFill>
          <a:schemeClr val="accent1"/>
        </a:solidFill>
      </dgm:spPr>
      <dgm:t>
        <a:bodyPr/>
        <a:lstStyle/>
        <a:p>
          <a:r>
            <a:rPr lang="en-IE" dirty="0"/>
            <a:t>Conclusion</a:t>
          </a:r>
        </a:p>
      </dgm:t>
    </dgm:pt>
    <dgm:pt modelId="{98B181E3-8B16-445A-9AFC-2B4BCB796567}" type="parTrans" cxnId="{89B8872F-5FEB-42A5-980A-9713E82C83C8}">
      <dgm:prSet/>
      <dgm:spPr/>
      <dgm:t>
        <a:bodyPr/>
        <a:lstStyle/>
        <a:p>
          <a:endParaRPr lang="en-IE"/>
        </a:p>
      </dgm:t>
    </dgm:pt>
    <dgm:pt modelId="{2C0299C0-5035-480B-A2E1-3843FA4E4A17}" type="sibTrans" cxnId="{89B8872F-5FEB-42A5-980A-9713E82C83C8}">
      <dgm:prSet/>
      <dgm:spPr/>
      <dgm:t>
        <a:bodyPr/>
        <a:lstStyle/>
        <a:p>
          <a:endParaRPr lang="en-IE"/>
        </a:p>
      </dgm:t>
    </dgm:pt>
    <dgm:pt modelId="{E1F9C02C-7597-4D76-BDF6-C280750D9CBF}">
      <dgm:prSet/>
      <dgm:spPr>
        <a:solidFill>
          <a:schemeClr val="accent1"/>
        </a:solidFill>
      </dgm:spPr>
      <dgm:t>
        <a:bodyPr/>
        <a:lstStyle/>
        <a:p>
          <a:r>
            <a:rPr lang="en-IE" dirty="0"/>
            <a:t>Essay</a:t>
          </a:r>
        </a:p>
      </dgm:t>
    </dgm:pt>
    <dgm:pt modelId="{729FF9E4-1D57-4A77-91BD-E3B66B6A1699}" type="parTrans" cxnId="{708EEEE2-63B6-45EF-9097-8AE2EE91C351}">
      <dgm:prSet/>
      <dgm:spPr/>
      <dgm:t>
        <a:bodyPr/>
        <a:lstStyle/>
        <a:p>
          <a:endParaRPr lang="en-IE"/>
        </a:p>
      </dgm:t>
    </dgm:pt>
    <dgm:pt modelId="{0005F589-7C76-4AE9-BC52-061F8003CC50}" type="sibTrans" cxnId="{708EEEE2-63B6-45EF-9097-8AE2EE91C351}">
      <dgm:prSet/>
      <dgm:spPr/>
      <dgm:t>
        <a:bodyPr/>
        <a:lstStyle/>
        <a:p>
          <a:endParaRPr lang="en-IE"/>
        </a:p>
      </dgm:t>
    </dgm:pt>
    <dgm:pt modelId="{413E1168-626F-45E3-B5A9-8D3CA1AEF3AB}">
      <dgm:prSet/>
      <dgm:spPr>
        <a:solidFill>
          <a:schemeClr val="accent1"/>
        </a:solidFill>
      </dgm:spPr>
      <dgm:t>
        <a:bodyPr/>
        <a:lstStyle/>
        <a:p>
          <a:r>
            <a:rPr lang="en-IE" dirty="0"/>
            <a:t>Editing</a:t>
          </a:r>
        </a:p>
      </dgm:t>
    </dgm:pt>
    <dgm:pt modelId="{55D7CAA7-BE8C-437D-AD99-90F8FCB1065A}" type="parTrans" cxnId="{E786D3FA-66D1-4452-A18D-541EAE9DFEE4}">
      <dgm:prSet/>
      <dgm:spPr/>
      <dgm:t>
        <a:bodyPr/>
        <a:lstStyle/>
        <a:p>
          <a:endParaRPr lang="en-IE"/>
        </a:p>
      </dgm:t>
    </dgm:pt>
    <dgm:pt modelId="{39110A4A-645B-481A-8280-ED786C793C30}" type="sibTrans" cxnId="{E786D3FA-66D1-4452-A18D-541EAE9DFEE4}">
      <dgm:prSet/>
      <dgm:spPr/>
      <dgm:t>
        <a:bodyPr/>
        <a:lstStyle/>
        <a:p>
          <a:endParaRPr lang="en-IE"/>
        </a:p>
      </dgm:t>
    </dgm:pt>
    <dgm:pt modelId="{9BBCEA5D-4CAE-4A80-A2EF-AC66DE9E69A9}" type="pres">
      <dgm:prSet presAssocID="{4D80BF0F-96B0-4D97-B5EA-BD01A447EFCF}" presName="Name0" presStyleCnt="0">
        <dgm:presLayoutVars>
          <dgm:dir/>
          <dgm:animLvl val="lvl"/>
          <dgm:resizeHandles val="exact"/>
        </dgm:presLayoutVars>
      </dgm:prSet>
      <dgm:spPr/>
    </dgm:pt>
    <dgm:pt modelId="{49F23778-F31D-4D9B-84F0-C153B17FF33C}" type="pres">
      <dgm:prSet presAssocID="{22439E5B-23EF-4B54-ACD7-F10A3177500E}" presName="parTxOnly" presStyleLbl="node1" presStyleIdx="0" presStyleCnt="6">
        <dgm:presLayoutVars>
          <dgm:chMax val="0"/>
          <dgm:chPref val="0"/>
          <dgm:bulletEnabled val="1"/>
        </dgm:presLayoutVars>
      </dgm:prSet>
      <dgm:spPr/>
    </dgm:pt>
    <dgm:pt modelId="{141D8690-F903-4A9D-AF6D-DA7ED27F5D17}" type="pres">
      <dgm:prSet presAssocID="{809CEE31-8257-4CFE-B711-8CB8CF842FE6}" presName="parTxOnlySpace" presStyleCnt="0"/>
      <dgm:spPr/>
    </dgm:pt>
    <dgm:pt modelId="{48FD71C0-F0E2-42A3-A9A1-94F8A1E0BED9}" type="pres">
      <dgm:prSet presAssocID="{42616A42-C959-4CD4-8209-D84028429F9B}" presName="parTxOnly" presStyleLbl="node1" presStyleIdx="1" presStyleCnt="6">
        <dgm:presLayoutVars>
          <dgm:chMax val="0"/>
          <dgm:chPref val="0"/>
          <dgm:bulletEnabled val="1"/>
        </dgm:presLayoutVars>
      </dgm:prSet>
      <dgm:spPr/>
    </dgm:pt>
    <dgm:pt modelId="{B781D9B7-290C-4ACB-B807-C844995884DF}" type="pres">
      <dgm:prSet presAssocID="{7A25521B-7BAE-4A18-A2B1-E31931591D2C}" presName="parTxOnlySpace" presStyleCnt="0"/>
      <dgm:spPr/>
    </dgm:pt>
    <dgm:pt modelId="{2560A12B-1C30-4F98-AF15-2160BD8AE4F6}" type="pres">
      <dgm:prSet presAssocID="{F843FA65-E169-464F-9F5A-DC5F70FEE6F3}" presName="parTxOnly" presStyleLbl="node1" presStyleIdx="2" presStyleCnt="6">
        <dgm:presLayoutVars>
          <dgm:chMax val="0"/>
          <dgm:chPref val="0"/>
          <dgm:bulletEnabled val="1"/>
        </dgm:presLayoutVars>
      </dgm:prSet>
      <dgm:spPr/>
    </dgm:pt>
    <dgm:pt modelId="{CFBA22A7-34A0-4E48-AB14-D6F373E2E815}" type="pres">
      <dgm:prSet presAssocID="{1E3CA08B-093F-4D66-BF05-3693A3F57AEF}" presName="parTxOnlySpace" presStyleCnt="0"/>
      <dgm:spPr/>
    </dgm:pt>
    <dgm:pt modelId="{32330CFD-EF0A-4CF5-9594-E3A34DA002EE}" type="pres">
      <dgm:prSet presAssocID="{E1F9C02C-7597-4D76-BDF6-C280750D9CBF}" presName="parTxOnly" presStyleLbl="node1" presStyleIdx="3" presStyleCnt="6">
        <dgm:presLayoutVars>
          <dgm:chMax val="0"/>
          <dgm:chPref val="0"/>
          <dgm:bulletEnabled val="1"/>
        </dgm:presLayoutVars>
      </dgm:prSet>
      <dgm:spPr/>
    </dgm:pt>
    <dgm:pt modelId="{382B3446-AAD6-467B-AAB3-15E5A841A3B3}" type="pres">
      <dgm:prSet presAssocID="{0005F589-7C76-4AE9-BC52-061F8003CC50}" presName="parTxOnlySpace" presStyleCnt="0"/>
      <dgm:spPr/>
    </dgm:pt>
    <dgm:pt modelId="{DE3F919E-DEF4-46C5-8A5C-AC76AFB3B260}" type="pres">
      <dgm:prSet presAssocID="{413E1168-626F-45E3-B5A9-8D3CA1AEF3AB}" presName="parTxOnly" presStyleLbl="node1" presStyleIdx="4" presStyleCnt="6">
        <dgm:presLayoutVars>
          <dgm:chMax val="0"/>
          <dgm:chPref val="0"/>
          <dgm:bulletEnabled val="1"/>
        </dgm:presLayoutVars>
      </dgm:prSet>
      <dgm:spPr/>
    </dgm:pt>
    <dgm:pt modelId="{F3271C05-8D98-4F88-BCC7-6A347F2FDD36}" type="pres">
      <dgm:prSet presAssocID="{39110A4A-645B-481A-8280-ED786C793C30}" presName="parTxOnlySpace" presStyleCnt="0"/>
      <dgm:spPr/>
    </dgm:pt>
    <dgm:pt modelId="{32A0E449-D936-4D7B-B69E-DBE933870662}" type="pres">
      <dgm:prSet presAssocID="{EB1D5CB2-9E18-4B60-99B1-9DB6AD14F321}" presName="parTxOnly" presStyleLbl="node1" presStyleIdx="5" presStyleCnt="6" custLinFactNeighborX="49570" custLinFactNeighborY="3621">
        <dgm:presLayoutVars>
          <dgm:chMax val="0"/>
          <dgm:chPref val="0"/>
          <dgm:bulletEnabled val="1"/>
        </dgm:presLayoutVars>
      </dgm:prSet>
      <dgm:spPr/>
    </dgm:pt>
  </dgm:ptLst>
  <dgm:cxnLst>
    <dgm:cxn modelId="{4B8CE82E-E848-4FF8-9A83-EE3ED48A9136}" type="presOf" srcId="{F843FA65-E169-464F-9F5A-DC5F70FEE6F3}" destId="{2560A12B-1C30-4F98-AF15-2160BD8AE4F6}" srcOrd="0" destOrd="0" presId="urn:microsoft.com/office/officeart/2005/8/layout/chevron1"/>
    <dgm:cxn modelId="{89B8872F-5FEB-42A5-980A-9713E82C83C8}" srcId="{4D80BF0F-96B0-4D97-B5EA-BD01A447EFCF}" destId="{EB1D5CB2-9E18-4B60-99B1-9DB6AD14F321}" srcOrd="5" destOrd="0" parTransId="{98B181E3-8B16-445A-9AFC-2B4BCB796567}" sibTransId="{2C0299C0-5035-480B-A2E1-3843FA4E4A17}"/>
    <dgm:cxn modelId="{741B4BAB-E92C-4BF3-A627-4C7C3437A6DA}" type="presOf" srcId="{22439E5B-23EF-4B54-ACD7-F10A3177500E}" destId="{49F23778-F31D-4D9B-84F0-C153B17FF33C}" srcOrd="0" destOrd="0" presId="urn:microsoft.com/office/officeart/2005/8/layout/chevron1"/>
    <dgm:cxn modelId="{0898F7AE-1C4A-4178-9008-98284C4D8229}" type="presOf" srcId="{413E1168-626F-45E3-B5A9-8D3CA1AEF3AB}" destId="{DE3F919E-DEF4-46C5-8A5C-AC76AFB3B260}" srcOrd="0" destOrd="0" presId="urn:microsoft.com/office/officeart/2005/8/layout/chevron1"/>
    <dgm:cxn modelId="{B76192B8-4A8A-4006-BE1D-188BFF89014E}" srcId="{4D80BF0F-96B0-4D97-B5EA-BD01A447EFCF}" destId="{42616A42-C959-4CD4-8209-D84028429F9B}" srcOrd="1" destOrd="0" parTransId="{4270D930-F79E-47C2-BA2F-20D64E46B506}" sibTransId="{7A25521B-7BAE-4A18-A2B1-E31931591D2C}"/>
    <dgm:cxn modelId="{D246D9B8-B721-44AB-A4F1-FF0677E1BFE0}" type="presOf" srcId="{4D80BF0F-96B0-4D97-B5EA-BD01A447EFCF}" destId="{9BBCEA5D-4CAE-4A80-A2EF-AC66DE9E69A9}" srcOrd="0" destOrd="0" presId="urn:microsoft.com/office/officeart/2005/8/layout/chevron1"/>
    <dgm:cxn modelId="{708EEEE2-63B6-45EF-9097-8AE2EE91C351}" srcId="{4D80BF0F-96B0-4D97-B5EA-BD01A447EFCF}" destId="{E1F9C02C-7597-4D76-BDF6-C280750D9CBF}" srcOrd="3" destOrd="0" parTransId="{729FF9E4-1D57-4A77-91BD-E3B66B6A1699}" sibTransId="{0005F589-7C76-4AE9-BC52-061F8003CC50}"/>
    <dgm:cxn modelId="{D0A715EE-CAD0-4DE2-99A8-F7803916AEE1}" srcId="{4D80BF0F-96B0-4D97-B5EA-BD01A447EFCF}" destId="{F843FA65-E169-464F-9F5A-DC5F70FEE6F3}" srcOrd="2" destOrd="0" parTransId="{230367B5-CE09-4598-B1E9-06E27A5DF272}" sibTransId="{1E3CA08B-093F-4D66-BF05-3693A3F57AEF}"/>
    <dgm:cxn modelId="{521577F1-8F17-4DCD-95C6-79C33AF65FEF}" type="presOf" srcId="{E1F9C02C-7597-4D76-BDF6-C280750D9CBF}" destId="{32330CFD-EF0A-4CF5-9594-E3A34DA002EE}" srcOrd="0" destOrd="0" presId="urn:microsoft.com/office/officeart/2005/8/layout/chevron1"/>
    <dgm:cxn modelId="{A0225AF5-D213-45B3-B6C9-D3E671B6DEE2}" type="presOf" srcId="{42616A42-C959-4CD4-8209-D84028429F9B}" destId="{48FD71C0-F0E2-42A3-A9A1-94F8A1E0BED9}" srcOrd="0" destOrd="0" presId="urn:microsoft.com/office/officeart/2005/8/layout/chevron1"/>
    <dgm:cxn modelId="{BFE5F4F9-BCE1-4E08-8FC0-A64B57A68019}" srcId="{4D80BF0F-96B0-4D97-B5EA-BD01A447EFCF}" destId="{22439E5B-23EF-4B54-ACD7-F10A3177500E}" srcOrd="0" destOrd="0" parTransId="{CD8B85F6-07F1-45E7-B890-2F0E010FB659}" sibTransId="{809CEE31-8257-4CFE-B711-8CB8CF842FE6}"/>
    <dgm:cxn modelId="{E786D3FA-66D1-4452-A18D-541EAE9DFEE4}" srcId="{4D80BF0F-96B0-4D97-B5EA-BD01A447EFCF}" destId="{413E1168-626F-45E3-B5A9-8D3CA1AEF3AB}" srcOrd="4" destOrd="0" parTransId="{55D7CAA7-BE8C-437D-AD99-90F8FCB1065A}" sibTransId="{39110A4A-645B-481A-8280-ED786C793C30}"/>
    <dgm:cxn modelId="{0B674AFE-9253-4D1A-BCA7-140AAAC3C99A}" type="presOf" srcId="{EB1D5CB2-9E18-4B60-99B1-9DB6AD14F321}" destId="{32A0E449-D936-4D7B-B69E-DBE933870662}" srcOrd="0" destOrd="0" presId="urn:microsoft.com/office/officeart/2005/8/layout/chevron1"/>
    <dgm:cxn modelId="{0260DFAF-EA43-4846-B81A-FF1847B5FA4A}" type="presParOf" srcId="{9BBCEA5D-4CAE-4A80-A2EF-AC66DE9E69A9}" destId="{49F23778-F31D-4D9B-84F0-C153B17FF33C}" srcOrd="0" destOrd="0" presId="urn:microsoft.com/office/officeart/2005/8/layout/chevron1"/>
    <dgm:cxn modelId="{6ADE0237-0338-4E2E-A1DF-C7B56C6822F3}" type="presParOf" srcId="{9BBCEA5D-4CAE-4A80-A2EF-AC66DE9E69A9}" destId="{141D8690-F903-4A9D-AF6D-DA7ED27F5D17}" srcOrd="1" destOrd="0" presId="urn:microsoft.com/office/officeart/2005/8/layout/chevron1"/>
    <dgm:cxn modelId="{20387370-9258-454E-9621-0A28B182B371}" type="presParOf" srcId="{9BBCEA5D-4CAE-4A80-A2EF-AC66DE9E69A9}" destId="{48FD71C0-F0E2-42A3-A9A1-94F8A1E0BED9}" srcOrd="2" destOrd="0" presId="urn:microsoft.com/office/officeart/2005/8/layout/chevron1"/>
    <dgm:cxn modelId="{898E33B5-9A88-48AE-BB9A-9E276536F38E}" type="presParOf" srcId="{9BBCEA5D-4CAE-4A80-A2EF-AC66DE9E69A9}" destId="{B781D9B7-290C-4ACB-B807-C844995884DF}" srcOrd="3" destOrd="0" presId="urn:microsoft.com/office/officeart/2005/8/layout/chevron1"/>
    <dgm:cxn modelId="{DA58FD92-D47F-4DAF-AA59-E1382BE05304}" type="presParOf" srcId="{9BBCEA5D-4CAE-4A80-A2EF-AC66DE9E69A9}" destId="{2560A12B-1C30-4F98-AF15-2160BD8AE4F6}" srcOrd="4" destOrd="0" presId="urn:microsoft.com/office/officeart/2005/8/layout/chevron1"/>
    <dgm:cxn modelId="{C5EB1FB2-6CA1-46C8-BF22-E3617ED185C2}" type="presParOf" srcId="{9BBCEA5D-4CAE-4A80-A2EF-AC66DE9E69A9}" destId="{CFBA22A7-34A0-4E48-AB14-D6F373E2E815}" srcOrd="5" destOrd="0" presId="urn:microsoft.com/office/officeart/2005/8/layout/chevron1"/>
    <dgm:cxn modelId="{ECB2224A-F046-4A60-99D6-BF37E49A223A}" type="presParOf" srcId="{9BBCEA5D-4CAE-4A80-A2EF-AC66DE9E69A9}" destId="{32330CFD-EF0A-4CF5-9594-E3A34DA002EE}" srcOrd="6" destOrd="0" presId="urn:microsoft.com/office/officeart/2005/8/layout/chevron1"/>
    <dgm:cxn modelId="{3AE847AC-58AD-44CD-B7BD-5C416FB1D3E4}" type="presParOf" srcId="{9BBCEA5D-4CAE-4A80-A2EF-AC66DE9E69A9}" destId="{382B3446-AAD6-467B-AAB3-15E5A841A3B3}" srcOrd="7" destOrd="0" presId="urn:microsoft.com/office/officeart/2005/8/layout/chevron1"/>
    <dgm:cxn modelId="{2C09CE1E-1247-43F6-B1D9-515C199581AB}" type="presParOf" srcId="{9BBCEA5D-4CAE-4A80-A2EF-AC66DE9E69A9}" destId="{DE3F919E-DEF4-46C5-8A5C-AC76AFB3B260}" srcOrd="8" destOrd="0" presId="urn:microsoft.com/office/officeart/2005/8/layout/chevron1"/>
    <dgm:cxn modelId="{BD6A3C0F-E09E-4CB9-8956-3D9DBAF5AC8A}" type="presParOf" srcId="{9BBCEA5D-4CAE-4A80-A2EF-AC66DE9E69A9}" destId="{F3271C05-8D98-4F88-BCC7-6A347F2FDD36}" srcOrd="9" destOrd="0" presId="urn:microsoft.com/office/officeart/2005/8/layout/chevron1"/>
    <dgm:cxn modelId="{40DFABFB-5A76-42E0-9AD3-3275749AD749}" type="presParOf" srcId="{9BBCEA5D-4CAE-4A80-A2EF-AC66DE9E69A9}" destId="{32A0E449-D936-4D7B-B69E-DBE933870662}" srcOrd="1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D80BF0F-96B0-4D97-B5EA-BD01A447EFCF}" type="doc">
      <dgm:prSet loTypeId="urn:microsoft.com/office/officeart/2005/8/layout/chevron1" loCatId="process" qsTypeId="urn:microsoft.com/office/officeart/2005/8/quickstyle/simple1" qsCatId="simple" csTypeId="urn:microsoft.com/office/officeart/2005/8/colors/accent1_3" csCatId="accent1" phldr="1"/>
      <dgm:spPr/>
    </dgm:pt>
    <dgm:pt modelId="{22439E5B-23EF-4B54-ACD7-F10A3177500E}">
      <dgm:prSet phldrT="[Text]"/>
      <dgm:spPr>
        <a:solidFill>
          <a:schemeClr val="accent1"/>
        </a:solidFill>
      </dgm:spPr>
      <dgm:t>
        <a:bodyPr/>
        <a:lstStyle/>
        <a:p>
          <a:r>
            <a:rPr lang="en-IE" dirty="0"/>
            <a:t>Introduction</a:t>
          </a:r>
        </a:p>
      </dgm:t>
    </dgm:pt>
    <dgm:pt modelId="{CD8B85F6-07F1-45E7-B890-2F0E010FB659}" type="parTrans" cxnId="{BFE5F4F9-BCE1-4E08-8FC0-A64B57A68019}">
      <dgm:prSet/>
      <dgm:spPr/>
      <dgm:t>
        <a:bodyPr/>
        <a:lstStyle/>
        <a:p>
          <a:endParaRPr lang="en-IE"/>
        </a:p>
      </dgm:t>
    </dgm:pt>
    <dgm:pt modelId="{809CEE31-8257-4CFE-B711-8CB8CF842FE6}" type="sibTrans" cxnId="{BFE5F4F9-BCE1-4E08-8FC0-A64B57A68019}">
      <dgm:prSet/>
      <dgm:spPr/>
      <dgm:t>
        <a:bodyPr/>
        <a:lstStyle/>
        <a:p>
          <a:endParaRPr lang="en-IE"/>
        </a:p>
      </dgm:t>
    </dgm:pt>
    <dgm:pt modelId="{42616A42-C959-4CD4-8209-D84028429F9B}">
      <dgm:prSet phldrT="[Text]"/>
      <dgm:spPr>
        <a:solidFill>
          <a:schemeClr val="tx2">
            <a:lumMod val="50000"/>
          </a:schemeClr>
        </a:solidFill>
      </dgm:spPr>
      <dgm:t>
        <a:bodyPr/>
        <a:lstStyle/>
        <a:p>
          <a:r>
            <a:rPr lang="en-IE" dirty="0"/>
            <a:t>Academic Writing </a:t>
          </a:r>
        </a:p>
      </dgm:t>
    </dgm:pt>
    <dgm:pt modelId="{4270D930-F79E-47C2-BA2F-20D64E46B506}" type="parTrans" cxnId="{B76192B8-4A8A-4006-BE1D-188BFF89014E}">
      <dgm:prSet/>
      <dgm:spPr/>
      <dgm:t>
        <a:bodyPr/>
        <a:lstStyle/>
        <a:p>
          <a:endParaRPr lang="en-IE"/>
        </a:p>
      </dgm:t>
    </dgm:pt>
    <dgm:pt modelId="{7A25521B-7BAE-4A18-A2B1-E31931591D2C}" type="sibTrans" cxnId="{B76192B8-4A8A-4006-BE1D-188BFF89014E}">
      <dgm:prSet/>
      <dgm:spPr/>
      <dgm:t>
        <a:bodyPr/>
        <a:lstStyle/>
        <a:p>
          <a:endParaRPr lang="en-IE"/>
        </a:p>
      </dgm:t>
    </dgm:pt>
    <dgm:pt modelId="{F843FA65-E169-464F-9F5A-DC5F70FEE6F3}">
      <dgm:prSet/>
      <dgm:spPr>
        <a:solidFill>
          <a:schemeClr val="accent1"/>
        </a:solidFill>
      </dgm:spPr>
      <dgm:t>
        <a:bodyPr/>
        <a:lstStyle/>
        <a:p>
          <a:r>
            <a:rPr lang="en-IE" dirty="0"/>
            <a:t>Critical Thinking </a:t>
          </a:r>
        </a:p>
      </dgm:t>
    </dgm:pt>
    <dgm:pt modelId="{230367B5-CE09-4598-B1E9-06E27A5DF272}" type="parTrans" cxnId="{D0A715EE-CAD0-4DE2-99A8-F7803916AEE1}">
      <dgm:prSet/>
      <dgm:spPr/>
      <dgm:t>
        <a:bodyPr/>
        <a:lstStyle/>
        <a:p>
          <a:endParaRPr lang="en-IE"/>
        </a:p>
      </dgm:t>
    </dgm:pt>
    <dgm:pt modelId="{1E3CA08B-093F-4D66-BF05-3693A3F57AEF}" type="sibTrans" cxnId="{D0A715EE-CAD0-4DE2-99A8-F7803916AEE1}">
      <dgm:prSet/>
      <dgm:spPr/>
      <dgm:t>
        <a:bodyPr/>
        <a:lstStyle/>
        <a:p>
          <a:endParaRPr lang="en-IE"/>
        </a:p>
      </dgm:t>
    </dgm:pt>
    <dgm:pt modelId="{EB1D5CB2-9E18-4B60-99B1-9DB6AD14F321}">
      <dgm:prSet/>
      <dgm:spPr>
        <a:solidFill>
          <a:schemeClr val="accent1"/>
        </a:solidFill>
      </dgm:spPr>
      <dgm:t>
        <a:bodyPr/>
        <a:lstStyle/>
        <a:p>
          <a:r>
            <a:rPr lang="en-IE" dirty="0"/>
            <a:t>Conclusion</a:t>
          </a:r>
        </a:p>
      </dgm:t>
    </dgm:pt>
    <dgm:pt modelId="{98B181E3-8B16-445A-9AFC-2B4BCB796567}" type="parTrans" cxnId="{89B8872F-5FEB-42A5-980A-9713E82C83C8}">
      <dgm:prSet/>
      <dgm:spPr/>
      <dgm:t>
        <a:bodyPr/>
        <a:lstStyle/>
        <a:p>
          <a:endParaRPr lang="en-IE"/>
        </a:p>
      </dgm:t>
    </dgm:pt>
    <dgm:pt modelId="{2C0299C0-5035-480B-A2E1-3843FA4E4A17}" type="sibTrans" cxnId="{89B8872F-5FEB-42A5-980A-9713E82C83C8}">
      <dgm:prSet/>
      <dgm:spPr/>
      <dgm:t>
        <a:bodyPr/>
        <a:lstStyle/>
        <a:p>
          <a:endParaRPr lang="en-IE"/>
        </a:p>
      </dgm:t>
    </dgm:pt>
    <dgm:pt modelId="{E1F9C02C-7597-4D76-BDF6-C280750D9CBF}">
      <dgm:prSet/>
      <dgm:spPr>
        <a:solidFill>
          <a:schemeClr val="accent1"/>
        </a:solidFill>
      </dgm:spPr>
      <dgm:t>
        <a:bodyPr/>
        <a:lstStyle/>
        <a:p>
          <a:r>
            <a:rPr lang="en-IE" dirty="0"/>
            <a:t>Essay</a:t>
          </a:r>
        </a:p>
      </dgm:t>
    </dgm:pt>
    <dgm:pt modelId="{729FF9E4-1D57-4A77-91BD-E3B66B6A1699}" type="parTrans" cxnId="{708EEEE2-63B6-45EF-9097-8AE2EE91C351}">
      <dgm:prSet/>
      <dgm:spPr/>
      <dgm:t>
        <a:bodyPr/>
        <a:lstStyle/>
        <a:p>
          <a:endParaRPr lang="en-IE"/>
        </a:p>
      </dgm:t>
    </dgm:pt>
    <dgm:pt modelId="{0005F589-7C76-4AE9-BC52-061F8003CC50}" type="sibTrans" cxnId="{708EEEE2-63B6-45EF-9097-8AE2EE91C351}">
      <dgm:prSet/>
      <dgm:spPr/>
      <dgm:t>
        <a:bodyPr/>
        <a:lstStyle/>
        <a:p>
          <a:endParaRPr lang="en-IE"/>
        </a:p>
      </dgm:t>
    </dgm:pt>
    <dgm:pt modelId="{413E1168-626F-45E3-B5A9-8D3CA1AEF3AB}">
      <dgm:prSet/>
      <dgm:spPr>
        <a:solidFill>
          <a:schemeClr val="accent1"/>
        </a:solidFill>
      </dgm:spPr>
      <dgm:t>
        <a:bodyPr/>
        <a:lstStyle/>
        <a:p>
          <a:r>
            <a:rPr lang="en-IE" dirty="0"/>
            <a:t>Editing</a:t>
          </a:r>
        </a:p>
      </dgm:t>
    </dgm:pt>
    <dgm:pt modelId="{55D7CAA7-BE8C-437D-AD99-90F8FCB1065A}" type="parTrans" cxnId="{E786D3FA-66D1-4452-A18D-541EAE9DFEE4}">
      <dgm:prSet/>
      <dgm:spPr/>
      <dgm:t>
        <a:bodyPr/>
        <a:lstStyle/>
        <a:p>
          <a:endParaRPr lang="en-IE"/>
        </a:p>
      </dgm:t>
    </dgm:pt>
    <dgm:pt modelId="{39110A4A-645B-481A-8280-ED786C793C30}" type="sibTrans" cxnId="{E786D3FA-66D1-4452-A18D-541EAE9DFEE4}">
      <dgm:prSet/>
      <dgm:spPr/>
      <dgm:t>
        <a:bodyPr/>
        <a:lstStyle/>
        <a:p>
          <a:endParaRPr lang="en-IE"/>
        </a:p>
      </dgm:t>
    </dgm:pt>
    <dgm:pt modelId="{9BBCEA5D-4CAE-4A80-A2EF-AC66DE9E69A9}" type="pres">
      <dgm:prSet presAssocID="{4D80BF0F-96B0-4D97-B5EA-BD01A447EFCF}" presName="Name0" presStyleCnt="0">
        <dgm:presLayoutVars>
          <dgm:dir/>
          <dgm:animLvl val="lvl"/>
          <dgm:resizeHandles val="exact"/>
        </dgm:presLayoutVars>
      </dgm:prSet>
      <dgm:spPr/>
    </dgm:pt>
    <dgm:pt modelId="{49F23778-F31D-4D9B-84F0-C153B17FF33C}" type="pres">
      <dgm:prSet presAssocID="{22439E5B-23EF-4B54-ACD7-F10A3177500E}" presName="parTxOnly" presStyleLbl="node1" presStyleIdx="0" presStyleCnt="6">
        <dgm:presLayoutVars>
          <dgm:chMax val="0"/>
          <dgm:chPref val="0"/>
          <dgm:bulletEnabled val="1"/>
        </dgm:presLayoutVars>
      </dgm:prSet>
      <dgm:spPr/>
    </dgm:pt>
    <dgm:pt modelId="{141D8690-F903-4A9D-AF6D-DA7ED27F5D17}" type="pres">
      <dgm:prSet presAssocID="{809CEE31-8257-4CFE-B711-8CB8CF842FE6}" presName="parTxOnlySpace" presStyleCnt="0"/>
      <dgm:spPr/>
    </dgm:pt>
    <dgm:pt modelId="{48FD71C0-F0E2-42A3-A9A1-94F8A1E0BED9}" type="pres">
      <dgm:prSet presAssocID="{42616A42-C959-4CD4-8209-D84028429F9B}" presName="parTxOnly" presStyleLbl="node1" presStyleIdx="1" presStyleCnt="6">
        <dgm:presLayoutVars>
          <dgm:chMax val="0"/>
          <dgm:chPref val="0"/>
          <dgm:bulletEnabled val="1"/>
        </dgm:presLayoutVars>
      </dgm:prSet>
      <dgm:spPr/>
    </dgm:pt>
    <dgm:pt modelId="{B781D9B7-290C-4ACB-B807-C844995884DF}" type="pres">
      <dgm:prSet presAssocID="{7A25521B-7BAE-4A18-A2B1-E31931591D2C}" presName="parTxOnlySpace" presStyleCnt="0"/>
      <dgm:spPr/>
    </dgm:pt>
    <dgm:pt modelId="{2560A12B-1C30-4F98-AF15-2160BD8AE4F6}" type="pres">
      <dgm:prSet presAssocID="{F843FA65-E169-464F-9F5A-DC5F70FEE6F3}" presName="parTxOnly" presStyleLbl="node1" presStyleIdx="2" presStyleCnt="6">
        <dgm:presLayoutVars>
          <dgm:chMax val="0"/>
          <dgm:chPref val="0"/>
          <dgm:bulletEnabled val="1"/>
        </dgm:presLayoutVars>
      </dgm:prSet>
      <dgm:spPr/>
    </dgm:pt>
    <dgm:pt modelId="{CFBA22A7-34A0-4E48-AB14-D6F373E2E815}" type="pres">
      <dgm:prSet presAssocID="{1E3CA08B-093F-4D66-BF05-3693A3F57AEF}" presName="parTxOnlySpace" presStyleCnt="0"/>
      <dgm:spPr/>
    </dgm:pt>
    <dgm:pt modelId="{32330CFD-EF0A-4CF5-9594-E3A34DA002EE}" type="pres">
      <dgm:prSet presAssocID="{E1F9C02C-7597-4D76-BDF6-C280750D9CBF}" presName="parTxOnly" presStyleLbl="node1" presStyleIdx="3" presStyleCnt="6">
        <dgm:presLayoutVars>
          <dgm:chMax val="0"/>
          <dgm:chPref val="0"/>
          <dgm:bulletEnabled val="1"/>
        </dgm:presLayoutVars>
      </dgm:prSet>
      <dgm:spPr/>
    </dgm:pt>
    <dgm:pt modelId="{382B3446-AAD6-467B-AAB3-15E5A841A3B3}" type="pres">
      <dgm:prSet presAssocID="{0005F589-7C76-4AE9-BC52-061F8003CC50}" presName="parTxOnlySpace" presStyleCnt="0"/>
      <dgm:spPr/>
    </dgm:pt>
    <dgm:pt modelId="{DE3F919E-DEF4-46C5-8A5C-AC76AFB3B260}" type="pres">
      <dgm:prSet presAssocID="{413E1168-626F-45E3-B5A9-8D3CA1AEF3AB}" presName="parTxOnly" presStyleLbl="node1" presStyleIdx="4" presStyleCnt="6">
        <dgm:presLayoutVars>
          <dgm:chMax val="0"/>
          <dgm:chPref val="0"/>
          <dgm:bulletEnabled val="1"/>
        </dgm:presLayoutVars>
      </dgm:prSet>
      <dgm:spPr/>
    </dgm:pt>
    <dgm:pt modelId="{F3271C05-8D98-4F88-BCC7-6A347F2FDD36}" type="pres">
      <dgm:prSet presAssocID="{39110A4A-645B-481A-8280-ED786C793C30}" presName="parTxOnlySpace" presStyleCnt="0"/>
      <dgm:spPr/>
    </dgm:pt>
    <dgm:pt modelId="{32A0E449-D936-4D7B-B69E-DBE933870662}" type="pres">
      <dgm:prSet presAssocID="{EB1D5CB2-9E18-4B60-99B1-9DB6AD14F321}" presName="parTxOnly" presStyleLbl="node1" presStyleIdx="5" presStyleCnt="6" custLinFactNeighborX="49570" custLinFactNeighborY="3621">
        <dgm:presLayoutVars>
          <dgm:chMax val="0"/>
          <dgm:chPref val="0"/>
          <dgm:bulletEnabled val="1"/>
        </dgm:presLayoutVars>
      </dgm:prSet>
      <dgm:spPr/>
    </dgm:pt>
  </dgm:ptLst>
  <dgm:cxnLst>
    <dgm:cxn modelId="{8A18F905-078E-46C8-98F5-96C29B8058A5}" type="presOf" srcId="{E1F9C02C-7597-4D76-BDF6-C280750D9CBF}" destId="{32330CFD-EF0A-4CF5-9594-E3A34DA002EE}" srcOrd="0" destOrd="0" presId="urn:microsoft.com/office/officeart/2005/8/layout/chevron1"/>
    <dgm:cxn modelId="{89B8872F-5FEB-42A5-980A-9713E82C83C8}" srcId="{4D80BF0F-96B0-4D97-B5EA-BD01A447EFCF}" destId="{EB1D5CB2-9E18-4B60-99B1-9DB6AD14F321}" srcOrd="5" destOrd="0" parTransId="{98B181E3-8B16-445A-9AFC-2B4BCB796567}" sibTransId="{2C0299C0-5035-480B-A2E1-3843FA4E4A17}"/>
    <dgm:cxn modelId="{16E43A62-5B02-4D80-9C37-0E431049CCBA}" type="presOf" srcId="{413E1168-626F-45E3-B5A9-8D3CA1AEF3AB}" destId="{DE3F919E-DEF4-46C5-8A5C-AC76AFB3B260}" srcOrd="0" destOrd="0" presId="urn:microsoft.com/office/officeart/2005/8/layout/chevron1"/>
    <dgm:cxn modelId="{BB1EFD63-3983-41C2-8DF4-D55D831DEA5F}" type="presOf" srcId="{22439E5B-23EF-4B54-ACD7-F10A3177500E}" destId="{49F23778-F31D-4D9B-84F0-C153B17FF33C}" srcOrd="0" destOrd="0" presId="urn:microsoft.com/office/officeart/2005/8/layout/chevron1"/>
    <dgm:cxn modelId="{546C6872-2034-4A20-97E0-D342E25A273B}" type="presOf" srcId="{F843FA65-E169-464F-9F5A-DC5F70FEE6F3}" destId="{2560A12B-1C30-4F98-AF15-2160BD8AE4F6}" srcOrd="0" destOrd="0" presId="urn:microsoft.com/office/officeart/2005/8/layout/chevron1"/>
    <dgm:cxn modelId="{DF7BA052-55E9-411E-A5E6-640A0E86F628}" type="presOf" srcId="{4D80BF0F-96B0-4D97-B5EA-BD01A447EFCF}" destId="{9BBCEA5D-4CAE-4A80-A2EF-AC66DE9E69A9}" srcOrd="0" destOrd="0" presId="urn:microsoft.com/office/officeart/2005/8/layout/chevron1"/>
    <dgm:cxn modelId="{4CC43689-F431-4CD5-8FF7-5A8664A039D7}" type="presOf" srcId="{42616A42-C959-4CD4-8209-D84028429F9B}" destId="{48FD71C0-F0E2-42A3-A9A1-94F8A1E0BED9}" srcOrd="0" destOrd="0" presId="urn:microsoft.com/office/officeart/2005/8/layout/chevron1"/>
    <dgm:cxn modelId="{1D3494B6-134D-46C8-8667-5E77C37746CD}" type="presOf" srcId="{EB1D5CB2-9E18-4B60-99B1-9DB6AD14F321}" destId="{32A0E449-D936-4D7B-B69E-DBE933870662}" srcOrd="0" destOrd="0" presId="urn:microsoft.com/office/officeart/2005/8/layout/chevron1"/>
    <dgm:cxn modelId="{B76192B8-4A8A-4006-BE1D-188BFF89014E}" srcId="{4D80BF0F-96B0-4D97-B5EA-BD01A447EFCF}" destId="{42616A42-C959-4CD4-8209-D84028429F9B}" srcOrd="1" destOrd="0" parTransId="{4270D930-F79E-47C2-BA2F-20D64E46B506}" sibTransId="{7A25521B-7BAE-4A18-A2B1-E31931591D2C}"/>
    <dgm:cxn modelId="{708EEEE2-63B6-45EF-9097-8AE2EE91C351}" srcId="{4D80BF0F-96B0-4D97-B5EA-BD01A447EFCF}" destId="{E1F9C02C-7597-4D76-BDF6-C280750D9CBF}" srcOrd="3" destOrd="0" parTransId="{729FF9E4-1D57-4A77-91BD-E3B66B6A1699}" sibTransId="{0005F589-7C76-4AE9-BC52-061F8003CC50}"/>
    <dgm:cxn modelId="{D0A715EE-CAD0-4DE2-99A8-F7803916AEE1}" srcId="{4D80BF0F-96B0-4D97-B5EA-BD01A447EFCF}" destId="{F843FA65-E169-464F-9F5A-DC5F70FEE6F3}" srcOrd="2" destOrd="0" parTransId="{230367B5-CE09-4598-B1E9-06E27A5DF272}" sibTransId="{1E3CA08B-093F-4D66-BF05-3693A3F57AEF}"/>
    <dgm:cxn modelId="{BFE5F4F9-BCE1-4E08-8FC0-A64B57A68019}" srcId="{4D80BF0F-96B0-4D97-B5EA-BD01A447EFCF}" destId="{22439E5B-23EF-4B54-ACD7-F10A3177500E}" srcOrd="0" destOrd="0" parTransId="{CD8B85F6-07F1-45E7-B890-2F0E010FB659}" sibTransId="{809CEE31-8257-4CFE-B711-8CB8CF842FE6}"/>
    <dgm:cxn modelId="{E786D3FA-66D1-4452-A18D-541EAE9DFEE4}" srcId="{4D80BF0F-96B0-4D97-B5EA-BD01A447EFCF}" destId="{413E1168-626F-45E3-B5A9-8D3CA1AEF3AB}" srcOrd="4" destOrd="0" parTransId="{55D7CAA7-BE8C-437D-AD99-90F8FCB1065A}" sibTransId="{39110A4A-645B-481A-8280-ED786C793C30}"/>
    <dgm:cxn modelId="{6DEBC0FC-EA35-41E2-B506-975CF129B047}" type="presParOf" srcId="{9BBCEA5D-4CAE-4A80-A2EF-AC66DE9E69A9}" destId="{49F23778-F31D-4D9B-84F0-C153B17FF33C}" srcOrd="0" destOrd="0" presId="urn:microsoft.com/office/officeart/2005/8/layout/chevron1"/>
    <dgm:cxn modelId="{4EEA5329-3D73-4A87-8600-C475D2591E6B}" type="presParOf" srcId="{9BBCEA5D-4CAE-4A80-A2EF-AC66DE9E69A9}" destId="{141D8690-F903-4A9D-AF6D-DA7ED27F5D17}" srcOrd="1" destOrd="0" presId="urn:microsoft.com/office/officeart/2005/8/layout/chevron1"/>
    <dgm:cxn modelId="{095FEF7D-5924-4C8C-BA05-3A35BBDBDAA1}" type="presParOf" srcId="{9BBCEA5D-4CAE-4A80-A2EF-AC66DE9E69A9}" destId="{48FD71C0-F0E2-42A3-A9A1-94F8A1E0BED9}" srcOrd="2" destOrd="0" presId="urn:microsoft.com/office/officeart/2005/8/layout/chevron1"/>
    <dgm:cxn modelId="{010C215D-5111-4A25-85DD-E0D7AC89DD82}" type="presParOf" srcId="{9BBCEA5D-4CAE-4A80-A2EF-AC66DE9E69A9}" destId="{B781D9B7-290C-4ACB-B807-C844995884DF}" srcOrd="3" destOrd="0" presId="urn:microsoft.com/office/officeart/2005/8/layout/chevron1"/>
    <dgm:cxn modelId="{21605257-CF4B-40C8-A171-64CAF956D161}" type="presParOf" srcId="{9BBCEA5D-4CAE-4A80-A2EF-AC66DE9E69A9}" destId="{2560A12B-1C30-4F98-AF15-2160BD8AE4F6}" srcOrd="4" destOrd="0" presId="urn:microsoft.com/office/officeart/2005/8/layout/chevron1"/>
    <dgm:cxn modelId="{B196AAF3-B71E-4B8B-8E72-64199EEAB705}" type="presParOf" srcId="{9BBCEA5D-4CAE-4A80-A2EF-AC66DE9E69A9}" destId="{CFBA22A7-34A0-4E48-AB14-D6F373E2E815}" srcOrd="5" destOrd="0" presId="urn:microsoft.com/office/officeart/2005/8/layout/chevron1"/>
    <dgm:cxn modelId="{C84FF626-3B8D-4099-BE6C-603E15CC8301}" type="presParOf" srcId="{9BBCEA5D-4CAE-4A80-A2EF-AC66DE9E69A9}" destId="{32330CFD-EF0A-4CF5-9594-E3A34DA002EE}" srcOrd="6" destOrd="0" presId="urn:microsoft.com/office/officeart/2005/8/layout/chevron1"/>
    <dgm:cxn modelId="{BAE6D946-9E6C-49E2-BCB0-4AE5EB35D47A}" type="presParOf" srcId="{9BBCEA5D-4CAE-4A80-A2EF-AC66DE9E69A9}" destId="{382B3446-AAD6-467B-AAB3-15E5A841A3B3}" srcOrd="7" destOrd="0" presId="urn:microsoft.com/office/officeart/2005/8/layout/chevron1"/>
    <dgm:cxn modelId="{3B7F5280-7FFB-4144-AFBC-ABE5FB81CC41}" type="presParOf" srcId="{9BBCEA5D-4CAE-4A80-A2EF-AC66DE9E69A9}" destId="{DE3F919E-DEF4-46C5-8A5C-AC76AFB3B260}" srcOrd="8" destOrd="0" presId="urn:microsoft.com/office/officeart/2005/8/layout/chevron1"/>
    <dgm:cxn modelId="{6E48703B-93DC-4CB0-8EBE-87BE9140D4BE}" type="presParOf" srcId="{9BBCEA5D-4CAE-4A80-A2EF-AC66DE9E69A9}" destId="{F3271C05-8D98-4F88-BCC7-6A347F2FDD36}" srcOrd="9" destOrd="0" presId="urn:microsoft.com/office/officeart/2005/8/layout/chevron1"/>
    <dgm:cxn modelId="{9F6DA048-34EA-41C6-960D-E07C2867A492}" type="presParOf" srcId="{9BBCEA5D-4CAE-4A80-A2EF-AC66DE9E69A9}" destId="{32A0E449-D936-4D7B-B69E-DBE933870662}"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D80BF0F-96B0-4D97-B5EA-BD01A447EFCF}" type="doc">
      <dgm:prSet loTypeId="urn:microsoft.com/office/officeart/2005/8/layout/chevron1" loCatId="process" qsTypeId="urn:microsoft.com/office/officeart/2005/8/quickstyle/simple1" qsCatId="simple" csTypeId="urn:microsoft.com/office/officeart/2005/8/colors/accent1_3" csCatId="accent1" phldr="1"/>
      <dgm:spPr/>
    </dgm:pt>
    <dgm:pt modelId="{22439E5B-23EF-4B54-ACD7-F10A3177500E}">
      <dgm:prSet phldrT="[Text]"/>
      <dgm:spPr>
        <a:solidFill>
          <a:schemeClr val="accent1"/>
        </a:solidFill>
      </dgm:spPr>
      <dgm:t>
        <a:bodyPr/>
        <a:lstStyle/>
        <a:p>
          <a:r>
            <a:rPr lang="en-IE" dirty="0"/>
            <a:t>Introduction</a:t>
          </a:r>
        </a:p>
      </dgm:t>
    </dgm:pt>
    <dgm:pt modelId="{CD8B85F6-07F1-45E7-B890-2F0E010FB659}" type="parTrans" cxnId="{BFE5F4F9-BCE1-4E08-8FC0-A64B57A68019}">
      <dgm:prSet/>
      <dgm:spPr/>
      <dgm:t>
        <a:bodyPr/>
        <a:lstStyle/>
        <a:p>
          <a:endParaRPr lang="en-IE"/>
        </a:p>
      </dgm:t>
    </dgm:pt>
    <dgm:pt modelId="{809CEE31-8257-4CFE-B711-8CB8CF842FE6}" type="sibTrans" cxnId="{BFE5F4F9-BCE1-4E08-8FC0-A64B57A68019}">
      <dgm:prSet/>
      <dgm:spPr/>
      <dgm:t>
        <a:bodyPr/>
        <a:lstStyle/>
        <a:p>
          <a:endParaRPr lang="en-IE"/>
        </a:p>
      </dgm:t>
    </dgm:pt>
    <dgm:pt modelId="{42616A42-C959-4CD4-8209-D84028429F9B}">
      <dgm:prSet phldrT="[Text]"/>
      <dgm:spPr>
        <a:solidFill>
          <a:schemeClr val="tx2">
            <a:lumMod val="50000"/>
          </a:schemeClr>
        </a:solidFill>
      </dgm:spPr>
      <dgm:t>
        <a:bodyPr/>
        <a:lstStyle/>
        <a:p>
          <a:r>
            <a:rPr lang="en-IE" dirty="0"/>
            <a:t>Academic Writing </a:t>
          </a:r>
        </a:p>
      </dgm:t>
    </dgm:pt>
    <dgm:pt modelId="{4270D930-F79E-47C2-BA2F-20D64E46B506}" type="parTrans" cxnId="{B76192B8-4A8A-4006-BE1D-188BFF89014E}">
      <dgm:prSet/>
      <dgm:spPr/>
      <dgm:t>
        <a:bodyPr/>
        <a:lstStyle/>
        <a:p>
          <a:endParaRPr lang="en-IE"/>
        </a:p>
      </dgm:t>
    </dgm:pt>
    <dgm:pt modelId="{7A25521B-7BAE-4A18-A2B1-E31931591D2C}" type="sibTrans" cxnId="{B76192B8-4A8A-4006-BE1D-188BFF89014E}">
      <dgm:prSet/>
      <dgm:spPr/>
      <dgm:t>
        <a:bodyPr/>
        <a:lstStyle/>
        <a:p>
          <a:endParaRPr lang="en-IE"/>
        </a:p>
      </dgm:t>
    </dgm:pt>
    <dgm:pt modelId="{F843FA65-E169-464F-9F5A-DC5F70FEE6F3}">
      <dgm:prSet/>
      <dgm:spPr>
        <a:solidFill>
          <a:schemeClr val="accent1"/>
        </a:solidFill>
      </dgm:spPr>
      <dgm:t>
        <a:bodyPr/>
        <a:lstStyle/>
        <a:p>
          <a:r>
            <a:rPr lang="en-IE" dirty="0"/>
            <a:t>Critical Thinking </a:t>
          </a:r>
        </a:p>
      </dgm:t>
    </dgm:pt>
    <dgm:pt modelId="{230367B5-CE09-4598-B1E9-06E27A5DF272}" type="parTrans" cxnId="{D0A715EE-CAD0-4DE2-99A8-F7803916AEE1}">
      <dgm:prSet/>
      <dgm:spPr/>
      <dgm:t>
        <a:bodyPr/>
        <a:lstStyle/>
        <a:p>
          <a:endParaRPr lang="en-IE"/>
        </a:p>
      </dgm:t>
    </dgm:pt>
    <dgm:pt modelId="{1E3CA08B-093F-4D66-BF05-3693A3F57AEF}" type="sibTrans" cxnId="{D0A715EE-CAD0-4DE2-99A8-F7803916AEE1}">
      <dgm:prSet/>
      <dgm:spPr/>
      <dgm:t>
        <a:bodyPr/>
        <a:lstStyle/>
        <a:p>
          <a:endParaRPr lang="en-IE"/>
        </a:p>
      </dgm:t>
    </dgm:pt>
    <dgm:pt modelId="{EB1D5CB2-9E18-4B60-99B1-9DB6AD14F321}">
      <dgm:prSet/>
      <dgm:spPr>
        <a:solidFill>
          <a:schemeClr val="accent1"/>
        </a:solidFill>
      </dgm:spPr>
      <dgm:t>
        <a:bodyPr/>
        <a:lstStyle/>
        <a:p>
          <a:r>
            <a:rPr lang="en-IE" dirty="0"/>
            <a:t>Conclusion</a:t>
          </a:r>
        </a:p>
      </dgm:t>
    </dgm:pt>
    <dgm:pt modelId="{98B181E3-8B16-445A-9AFC-2B4BCB796567}" type="parTrans" cxnId="{89B8872F-5FEB-42A5-980A-9713E82C83C8}">
      <dgm:prSet/>
      <dgm:spPr/>
      <dgm:t>
        <a:bodyPr/>
        <a:lstStyle/>
        <a:p>
          <a:endParaRPr lang="en-IE"/>
        </a:p>
      </dgm:t>
    </dgm:pt>
    <dgm:pt modelId="{2C0299C0-5035-480B-A2E1-3843FA4E4A17}" type="sibTrans" cxnId="{89B8872F-5FEB-42A5-980A-9713E82C83C8}">
      <dgm:prSet/>
      <dgm:spPr/>
      <dgm:t>
        <a:bodyPr/>
        <a:lstStyle/>
        <a:p>
          <a:endParaRPr lang="en-IE"/>
        </a:p>
      </dgm:t>
    </dgm:pt>
    <dgm:pt modelId="{E1F9C02C-7597-4D76-BDF6-C280750D9CBF}">
      <dgm:prSet/>
      <dgm:spPr>
        <a:solidFill>
          <a:schemeClr val="accent1"/>
        </a:solidFill>
      </dgm:spPr>
      <dgm:t>
        <a:bodyPr/>
        <a:lstStyle/>
        <a:p>
          <a:r>
            <a:rPr lang="en-IE" dirty="0"/>
            <a:t>Essay</a:t>
          </a:r>
        </a:p>
      </dgm:t>
    </dgm:pt>
    <dgm:pt modelId="{729FF9E4-1D57-4A77-91BD-E3B66B6A1699}" type="parTrans" cxnId="{708EEEE2-63B6-45EF-9097-8AE2EE91C351}">
      <dgm:prSet/>
      <dgm:spPr/>
      <dgm:t>
        <a:bodyPr/>
        <a:lstStyle/>
        <a:p>
          <a:endParaRPr lang="en-IE"/>
        </a:p>
      </dgm:t>
    </dgm:pt>
    <dgm:pt modelId="{0005F589-7C76-4AE9-BC52-061F8003CC50}" type="sibTrans" cxnId="{708EEEE2-63B6-45EF-9097-8AE2EE91C351}">
      <dgm:prSet/>
      <dgm:spPr/>
      <dgm:t>
        <a:bodyPr/>
        <a:lstStyle/>
        <a:p>
          <a:endParaRPr lang="en-IE"/>
        </a:p>
      </dgm:t>
    </dgm:pt>
    <dgm:pt modelId="{413E1168-626F-45E3-B5A9-8D3CA1AEF3AB}">
      <dgm:prSet/>
      <dgm:spPr>
        <a:solidFill>
          <a:schemeClr val="accent1"/>
        </a:solidFill>
      </dgm:spPr>
      <dgm:t>
        <a:bodyPr/>
        <a:lstStyle/>
        <a:p>
          <a:r>
            <a:rPr lang="en-IE" dirty="0"/>
            <a:t>Editing</a:t>
          </a:r>
        </a:p>
      </dgm:t>
    </dgm:pt>
    <dgm:pt modelId="{55D7CAA7-BE8C-437D-AD99-90F8FCB1065A}" type="parTrans" cxnId="{E786D3FA-66D1-4452-A18D-541EAE9DFEE4}">
      <dgm:prSet/>
      <dgm:spPr/>
      <dgm:t>
        <a:bodyPr/>
        <a:lstStyle/>
        <a:p>
          <a:endParaRPr lang="en-IE"/>
        </a:p>
      </dgm:t>
    </dgm:pt>
    <dgm:pt modelId="{39110A4A-645B-481A-8280-ED786C793C30}" type="sibTrans" cxnId="{E786D3FA-66D1-4452-A18D-541EAE9DFEE4}">
      <dgm:prSet/>
      <dgm:spPr/>
      <dgm:t>
        <a:bodyPr/>
        <a:lstStyle/>
        <a:p>
          <a:endParaRPr lang="en-IE"/>
        </a:p>
      </dgm:t>
    </dgm:pt>
    <dgm:pt modelId="{9BBCEA5D-4CAE-4A80-A2EF-AC66DE9E69A9}" type="pres">
      <dgm:prSet presAssocID="{4D80BF0F-96B0-4D97-B5EA-BD01A447EFCF}" presName="Name0" presStyleCnt="0">
        <dgm:presLayoutVars>
          <dgm:dir/>
          <dgm:animLvl val="lvl"/>
          <dgm:resizeHandles val="exact"/>
        </dgm:presLayoutVars>
      </dgm:prSet>
      <dgm:spPr/>
    </dgm:pt>
    <dgm:pt modelId="{49F23778-F31D-4D9B-84F0-C153B17FF33C}" type="pres">
      <dgm:prSet presAssocID="{22439E5B-23EF-4B54-ACD7-F10A3177500E}" presName="parTxOnly" presStyleLbl="node1" presStyleIdx="0" presStyleCnt="6">
        <dgm:presLayoutVars>
          <dgm:chMax val="0"/>
          <dgm:chPref val="0"/>
          <dgm:bulletEnabled val="1"/>
        </dgm:presLayoutVars>
      </dgm:prSet>
      <dgm:spPr/>
    </dgm:pt>
    <dgm:pt modelId="{141D8690-F903-4A9D-AF6D-DA7ED27F5D17}" type="pres">
      <dgm:prSet presAssocID="{809CEE31-8257-4CFE-B711-8CB8CF842FE6}" presName="parTxOnlySpace" presStyleCnt="0"/>
      <dgm:spPr/>
    </dgm:pt>
    <dgm:pt modelId="{48FD71C0-F0E2-42A3-A9A1-94F8A1E0BED9}" type="pres">
      <dgm:prSet presAssocID="{42616A42-C959-4CD4-8209-D84028429F9B}" presName="parTxOnly" presStyleLbl="node1" presStyleIdx="1" presStyleCnt="6">
        <dgm:presLayoutVars>
          <dgm:chMax val="0"/>
          <dgm:chPref val="0"/>
          <dgm:bulletEnabled val="1"/>
        </dgm:presLayoutVars>
      </dgm:prSet>
      <dgm:spPr/>
    </dgm:pt>
    <dgm:pt modelId="{B781D9B7-290C-4ACB-B807-C844995884DF}" type="pres">
      <dgm:prSet presAssocID="{7A25521B-7BAE-4A18-A2B1-E31931591D2C}" presName="parTxOnlySpace" presStyleCnt="0"/>
      <dgm:spPr/>
    </dgm:pt>
    <dgm:pt modelId="{2560A12B-1C30-4F98-AF15-2160BD8AE4F6}" type="pres">
      <dgm:prSet presAssocID="{F843FA65-E169-464F-9F5A-DC5F70FEE6F3}" presName="parTxOnly" presStyleLbl="node1" presStyleIdx="2" presStyleCnt="6">
        <dgm:presLayoutVars>
          <dgm:chMax val="0"/>
          <dgm:chPref val="0"/>
          <dgm:bulletEnabled val="1"/>
        </dgm:presLayoutVars>
      </dgm:prSet>
      <dgm:spPr/>
    </dgm:pt>
    <dgm:pt modelId="{CFBA22A7-34A0-4E48-AB14-D6F373E2E815}" type="pres">
      <dgm:prSet presAssocID="{1E3CA08B-093F-4D66-BF05-3693A3F57AEF}" presName="parTxOnlySpace" presStyleCnt="0"/>
      <dgm:spPr/>
    </dgm:pt>
    <dgm:pt modelId="{32330CFD-EF0A-4CF5-9594-E3A34DA002EE}" type="pres">
      <dgm:prSet presAssocID="{E1F9C02C-7597-4D76-BDF6-C280750D9CBF}" presName="parTxOnly" presStyleLbl="node1" presStyleIdx="3" presStyleCnt="6">
        <dgm:presLayoutVars>
          <dgm:chMax val="0"/>
          <dgm:chPref val="0"/>
          <dgm:bulletEnabled val="1"/>
        </dgm:presLayoutVars>
      </dgm:prSet>
      <dgm:spPr/>
    </dgm:pt>
    <dgm:pt modelId="{382B3446-AAD6-467B-AAB3-15E5A841A3B3}" type="pres">
      <dgm:prSet presAssocID="{0005F589-7C76-4AE9-BC52-061F8003CC50}" presName="parTxOnlySpace" presStyleCnt="0"/>
      <dgm:spPr/>
    </dgm:pt>
    <dgm:pt modelId="{DE3F919E-DEF4-46C5-8A5C-AC76AFB3B260}" type="pres">
      <dgm:prSet presAssocID="{413E1168-626F-45E3-B5A9-8D3CA1AEF3AB}" presName="parTxOnly" presStyleLbl="node1" presStyleIdx="4" presStyleCnt="6">
        <dgm:presLayoutVars>
          <dgm:chMax val="0"/>
          <dgm:chPref val="0"/>
          <dgm:bulletEnabled val="1"/>
        </dgm:presLayoutVars>
      </dgm:prSet>
      <dgm:spPr/>
    </dgm:pt>
    <dgm:pt modelId="{F3271C05-8D98-4F88-BCC7-6A347F2FDD36}" type="pres">
      <dgm:prSet presAssocID="{39110A4A-645B-481A-8280-ED786C793C30}" presName="parTxOnlySpace" presStyleCnt="0"/>
      <dgm:spPr/>
    </dgm:pt>
    <dgm:pt modelId="{32A0E449-D936-4D7B-B69E-DBE933870662}" type="pres">
      <dgm:prSet presAssocID="{EB1D5CB2-9E18-4B60-99B1-9DB6AD14F321}" presName="parTxOnly" presStyleLbl="node1" presStyleIdx="5" presStyleCnt="6" custLinFactNeighborX="49570" custLinFactNeighborY="3621">
        <dgm:presLayoutVars>
          <dgm:chMax val="0"/>
          <dgm:chPref val="0"/>
          <dgm:bulletEnabled val="1"/>
        </dgm:presLayoutVars>
      </dgm:prSet>
      <dgm:spPr/>
    </dgm:pt>
  </dgm:ptLst>
  <dgm:cxnLst>
    <dgm:cxn modelId="{A29E7629-997E-4CC1-9277-658EA72A6F69}" type="presOf" srcId="{F843FA65-E169-464F-9F5A-DC5F70FEE6F3}" destId="{2560A12B-1C30-4F98-AF15-2160BD8AE4F6}" srcOrd="0" destOrd="0" presId="urn:microsoft.com/office/officeart/2005/8/layout/chevron1"/>
    <dgm:cxn modelId="{89B8872F-5FEB-42A5-980A-9713E82C83C8}" srcId="{4D80BF0F-96B0-4D97-B5EA-BD01A447EFCF}" destId="{EB1D5CB2-9E18-4B60-99B1-9DB6AD14F321}" srcOrd="5" destOrd="0" parTransId="{98B181E3-8B16-445A-9AFC-2B4BCB796567}" sibTransId="{2C0299C0-5035-480B-A2E1-3843FA4E4A17}"/>
    <dgm:cxn modelId="{B8023B5F-9722-4176-9E56-68A31AC138BF}" type="presOf" srcId="{413E1168-626F-45E3-B5A9-8D3CA1AEF3AB}" destId="{DE3F919E-DEF4-46C5-8A5C-AC76AFB3B260}" srcOrd="0" destOrd="0" presId="urn:microsoft.com/office/officeart/2005/8/layout/chevron1"/>
    <dgm:cxn modelId="{2886CE78-931D-4B49-B7CD-21261F57F3DA}" type="presOf" srcId="{EB1D5CB2-9E18-4B60-99B1-9DB6AD14F321}" destId="{32A0E449-D936-4D7B-B69E-DBE933870662}" srcOrd="0" destOrd="0" presId="urn:microsoft.com/office/officeart/2005/8/layout/chevron1"/>
    <dgm:cxn modelId="{11AC6A8A-ECD8-4B6F-B253-DCEDD0A325AD}" type="presOf" srcId="{22439E5B-23EF-4B54-ACD7-F10A3177500E}" destId="{49F23778-F31D-4D9B-84F0-C153B17FF33C}" srcOrd="0" destOrd="0" presId="urn:microsoft.com/office/officeart/2005/8/layout/chevron1"/>
    <dgm:cxn modelId="{142A41AF-36CF-4A73-8C00-DF4B75172C9C}" type="presOf" srcId="{42616A42-C959-4CD4-8209-D84028429F9B}" destId="{48FD71C0-F0E2-42A3-A9A1-94F8A1E0BED9}" srcOrd="0" destOrd="0" presId="urn:microsoft.com/office/officeart/2005/8/layout/chevron1"/>
    <dgm:cxn modelId="{B76192B8-4A8A-4006-BE1D-188BFF89014E}" srcId="{4D80BF0F-96B0-4D97-B5EA-BD01A447EFCF}" destId="{42616A42-C959-4CD4-8209-D84028429F9B}" srcOrd="1" destOrd="0" parTransId="{4270D930-F79E-47C2-BA2F-20D64E46B506}" sibTransId="{7A25521B-7BAE-4A18-A2B1-E31931591D2C}"/>
    <dgm:cxn modelId="{E11BD6DD-F92C-422B-9FC3-4E446A582AFF}" type="presOf" srcId="{4D80BF0F-96B0-4D97-B5EA-BD01A447EFCF}" destId="{9BBCEA5D-4CAE-4A80-A2EF-AC66DE9E69A9}" srcOrd="0" destOrd="0" presId="urn:microsoft.com/office/officeart/2005/8/layout/chevron1"/>
    <dgm:cxn modelId="{708EEEE2-63B6-45EF-9097-8AE2EE91C351}" srcId="{4D80BF0F-96B0-4D97-B5EA-BD01A447EFCF}" destId="{E1F9C02C-7597-4D76-BDF6-C280750D9CBF}" srcOrd="3" destOrd="0" parTransId="{729FF9E4-1D57-4A77-91BD-E3B66B6A1699}" sibTransId="{0005F589-7C76-4AE9-BC52-061F8003CC50}"/>
    <dgm:cxn modelId="{FC314CE5-38D1-486A-B743-E05789D4D6C2}" type="presOf" srcId="{E1F9C02C-7597-4D76-BDF6-C280750D9CBF}" destId="{32330CFD-EF0A-4CF5-9594-E3A34DA002EE}" srcOrd="0" destOrd="0" presId="urn:microsoft.com/office/officeart/2005/8/layout/chevron1"/>
    <dgm:cxn modelId="{D0A715EE-CAD0-4DE2-99A8-F7803916AEE1}" srcId="{4D80BF0F-96B0-4D97-B5EA-BD01A447EFCF}" destId="{F843FA65-E169-464F-9F5A-DC5F70FEE6F3}" srcOrd="2" destOrd="0" parTransId="{230367B5-CE09-4598-B1E9-06E27A5DF272}" sibTransId="{1E3CA08B-093F-4D66-BF05-3693A3F57AEF}"/>
    <dgm:cxn modelId="{BFE5F4F9-BCE1-4E08-8FC0-A64B57A68019}" srcId="{4D80BF0F-96B0-4D97-B5EA-BD01A447EFCF}" destId="{22439E5B-23EF-4B54-ACD7-F10A3177500E}" srcOrd="0" destOrd="0" parTransId="{CD8B85F6-07F1-45E7-B890-2F0E010FB659}" sibTransId="{809CEE31-8257-4CFE-B711-8CB8CF842FE6}"/>
    <dgm:cxn modelId="{E786D3FA-66D1-4452-A18D-541EAE9DFEE4}" srcId="{4D80BF0F-96B0-4D97-B5EA-BD01A447EFCF}" destId="{413E1168-626F-45E3-B5A9-8D3CA1AEF3AB}" srcOrd="4" destOrd="0" parTransId="{55D7CAA7-BE8C-437D-AD99-90F8FCB1065A}" sibTransId="{39110A4A-645B-481A-8280-ED786C793C30}"/>
    <dgm:cxn modelId="{5F6C5EEC-415B-44E0-A4A2-22D21E79B481}" type="presParOf" srcId="{9BBCEA5D-4CAE-4A80-A2EF-AC66DE9E69A9}" destId="{49F23778-F31D-4D9B-84F0-C153B17FF33C}" srcOrd="0" destOrd="0" presId="urn:microsoft.com/office/officeart/2005/8/layout/chevron1"/>
    <dgm:cxn modelId="{942421D2-0A81-4A98-B2E2-17A380333ED9}" type="presParOf" srcId="{9BBCEA5D-4CAE-4A80-A2EF-AC66DE9E69A9}" destId="{141D8690-F903-4A9D-AF6D-DA7ED27F5D17}" srcOrd="1" destOrd="0" presId="urn:microsoft.com/office/officeart/2005/8/layout/chevron1"/>
    <dgm:cxn modelId="{F06BC505-08DE-4EA9-AD00-9917C3D776AA}" type="presParOf" srcId="{9BBCEA5D-4CAE-4A80-A2EF-AC66DE9E69A9}" destId="{48FD71C0-F0E2-42A3-A9A1-94F8A1E0BED9}" srcOrd="2" destOrd="0" presId="urn:microsoft.com/office/officeart/2005/8/layout/chevron1"/>
    <dgm:cxn modelId="{C628C63A-4F9C-4BC6-AE04-87C19844624E}" type="presParOf" srcId="{9BBCEA5D-4CAE-4A80-A2EF-AC66DE9E69A9}" destId="{B781D9B7-290C-4ACB-B807-C844995884DF}" srcOrd="3" destOrd="0" presId="urn:microsoft.com/office/officeart/2005/8/layout/chevron1"/>
    <dgm:cxn modelId="{CE57C2E3-001D-4FD1-BA90-82E93C7E0081}" type="presParOf" srcId="{9BBCEA5D-4CAE-4A80-A2EF-AC66DE9E69A9}" destId="{2560A12B-1C30-4F98-AF15-2160BD8AE4F6}" srcOrd="4" destOrd="0" presId="urn:microsoft.com/office/officeart/2005/8/layout/chevron1"/>
    <dgm:cxn modelId="{C951E278-8E50-4914-98FD-BFFB255C87A1}" type="presParOf" srcId="{9BBCEA5D-4CAE-4A80-A2EF-AC66DE9E69A9}" destId="{CFBA22A7-34A0-4E48-AB14-D6F373E2E815}" srcOrd="5" destOrd="0" presId="urn:microsoft.com/office/officeart/2005/8/layout/chevron1"/>
    <dgm:cxn modelId="{939D1CC1-76D9-4AD7-8016-9ABB74F559B4}" type="presParOf" srcId="{9BBCEA5D-4CAE-4A80-A2EF-AC66DE9E69A9}" destId="{32330CFD-EF0A-4CF5-9594-E3A34DA002EE}" srcOrd="6" destOrd="0" presId="urn:microsoft.com/office/officeart/2005/8/layout/chevron1"/>
    <dgm:cxn modelId="{A08571DC-E40B-4BFB-BDFD-32FC73D28C09}" type="presParOf" srcId="{9BBCEA5D-4CAE-4A80-A2EF-AC66DE9E69A9}" destId="{382B3446-AAD6-467B-AAB3-15E5A841A3B3}" srcOrd="7" destOrd="0" presId="urn:microsoft.com/office/officeart/2005/8/layout/chevron1"/>
    <dgm:cxn modelId="{9C5807AF-4D94-463A-BB2E-EA8DCAE5C10B}" type="presParOf" srcId="{9BBCEA5D-4CAE-4A80-A2EF-AC66DE9E69A9}" destId="{DE3F919E-DEF4-46C5-8A5C-AC76AFB3B260}" srcOrd="8" destOrd="0" presId="urn:microsoft.com/office/officeart/2005/8/layout/chevron1"/>
    <dgm:cxn modelId="{1727FDDA-3EC0-4DDA-B740-04A70CC73B62}" type="presParOf" srcId="{9BBCEA5D-4CAE-4A80-A2EF-AC66DE9E69A9}" destId="{F3271C05-8D98-4F88-BCC7-6A347F2FDD36}" srcOrd="9" destOrd="0" presId="urn:microsoft.com/office/officeart/2005/8/layout/chevron1"/>
    <dgm:cxn modelId="{2B240B70-DD26-4847-9139-8289EA472F6B}" type="presParOf" srcId="{9BBCEA5D-4CAE-4A80-A2EF-AC66DE9E69A9}" destId="{32A0E449-D936-4D7B-B69E-DBE933870662}"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D80BF0F-96B0-4D97-B5EA-BD01A447EFCF}" type="doc">
      <dgm:prSet loTypeId="urn:microsoft.com/office/officeart/2005/8/layout/chevron1" loCatId="process" qsTypeId="urn:microsoft.com/office/officeart/2005/8/quickstyle/simple1" qsCatId="simple" csTypeId="urn:microsoft.com/office/officeart/2005/8/colors/accent1_3" csCatId="accent1" phldr="1"/>
      <dgm:spPr/>
    </dgm:pt>
    <dgm:pt modelId="{22439E5B-23EF-4B54-ACD7-F10A3177500E}">
      <dgm:prSet phldrT="[Text]"/>
      <dgm:spPr>
        <a:solidFill>
          <a:schemeClr val="accent1"/>
        </a:solidFill>
      </dgm:spPr>
      <dgm:t>
        <a:bodyPr/>
        <a:lstStyle/>
        <a:p>
          <a:r>
            <a:rPr lang="en-IE" dirty="0"/>
            <a:t>Introduction</a:t>
          </a:r>
        </a:p>
      </dgm:t>
    </dgm:pt>
    <dgm:pt modelId="{CD8B85F6-07F1-45E7-B890-2F0E010FB659}" type="parTrans" cxnId="{BFE5F4F9-BCE1-4E08-8FC0-A64B57A68019}">
      <dgm:prSet/>
      <dgm:spPr/>
      <dgm:t>
        <a:bodyPr/>
        <a:lstStyle/>
        <a:p>
          <a:endParaRPr lang="en-IE"/>
        </a:p>
      </dgm:t>
    </dgm:pt>
    <dgm:pt modelId="{809CEE31-8257-4CFE-B711-8CB8CF842FE6}" type="sibTrans" cxnId="{BFE5F4F9-BCE1-4E08-8FC0-A64B57A68019}">
      <dgm:prSet/>
      <dgm:spPr/>
      <dgm:t>
        <a:bodyPr/>
        <a:lstStyle/>
        <a:p>
          <a:endParaRPr lang="en-IE"/>
        </a:p>
      </dgm:t>
    </dgm:pt>
    <dgm:pt modelId="{42616A42-C959-4CD4-8209-D84028429F9B}">
      <dgm:prSet phldrT="[Text]"/>
      <dgm:spPr>
        <a:solidFill>
          <a:schemeClr val="tx2">
            <a:lumMod val="50000"/>
          </a:schemeClr>
        </a:solidFill>
      </dgm:spPr>
      <dgm:t>
        <a:bodyPr/>
        <a:lstStyle/>
        <a:p>
          <a:r>
            <a:rPr lang="en-IE" dirty="0"/>
            <a:t>Academic Writing </a:t>
          </a:r>
        </a:p>
      </dgm:t>
    </dgm:pt>
    <dgm:pt modelId="{4270D930-F79E-47C2-BA2F-20D64E46B506}" type="parTrans" cxnId="{B76192B8-4A8A-4006-BE1D-188BFF89014E}">
      <dgm:prSet/>
      <dgm:spPr/>
      <dgm:t>
        <a:bodyPr/>
        <a:lstStyle/>
        <a:p>
          <a:endParaRPr lang="en-IE"/>
        </a:p>
      </dgm:t>
    </dgm:pt>
    <dgm:pt modelId="{7A25521B-7BAE-4A18-A2B1-E31931591D2C}" type="sibTrans" cxnId="{B76192B8-4A8A-4006-BE1D-188BFF89014E}">
      <dgm:prSet/>
      <dgm:spPr/>
      <dgm:t>
        <a:bodyPr/>
        <a:lstStyle/>
        <a:p>
          <a:endParaRPr lang="en-IE"/>
        </a:p>
      </dgm:t>
    </dgm:pt>
    <dgm:pt modelId="{F843FA65-E169-464F-9F5A-DC5F70FEE6F3}">
      <dgm:prSet/>
      <dgm:spPr>
        <a:solidFill>
          <a:schemeClr val="accent1"/>
        </a:solidFill>
      </dgm:spPr>
      <dgm:t>
        <a:bodyPr/>
        <a:lstStyle/>
        <a:p>
          <a:r>
            <a:rPr lang="en-IE" dirty="0"/>
            <a:t>Critical Thinking </a:t>
          </a:r>
        </a:p>
      </dgm:t>
    </dgm:pt>
    <dgm:pt modelId="{230367B5-CE09-4598-B1E9-06E27A5DF272}" type="parTrans" cxnId="{D0A715EE-CAD0-4DE2-99A8-F7803916AEE1}">
      <dgm:prSet/>
      <dgm:spPr/>
      <dgm:t>
        <a:bodyPr/>
        <a:lstStyle/>
        <a:p>
          <a:endParaRPr lang="en-IE"/>
        </a:p>
      </dgm:t>
    </dgm:pt>
    <dgm:pt modelId="{1E3CA08B-093F-4D66-BF05-3693A3F57AEF}" type="sibTrans" cxnId="{D0A715EE-CAD0-4DE2-99A8-F7803916AEE1}">
      <dgm:prSet/>
      <dgm:spPr/>
      <dgm:t>
        <a:bodyPr/>
        <a:lstStyle/>
        <a:p>
          <a:endParaRPr lang="en-IE"/>
        </a:p>
      </dgm:t>
    </dgm:pt>
    <dgm:pt modelId="{EB1D5CB2-9E18-4B60-99B1-9DB6AD14F321}">
      <dgm:prSet/>
      <dgm:spPr>
        <a:solidFill>
          <a:schemeClr val="accent1"/>
        </a:solidFill>
      </dgm:spPr>
      <dgm:t>
        <a:bodyPr/>
        <a:lstStyle/>
        <a:p>
          <a:r>
            <a:rPr lang="en-IE" dirty="0"/>
            <a:t>Conclusion</a:t>
          </a:r>
        </a:p>
      </dgm:t>
    </dgm:pt>
    <dgm:pt modelId="{98B181E3-8B16-445A-9AFC-2B4BCB796567}" type="parTrans" cxnId="{89B8872F-5FEB-42A5-980A-9713E82C83C8}">
      <dgm:prSet/>
      <dgm:spPr/>
      <dgm:t>
        <a:bodyPr/>
        <a:lstStyle/>
        <a:p>
          <a:endParaRPr lang="en-IE"/>
        </a:p>
      </dgm:t>
    </dgm:pt>
    <dgm:pt modelId="{2C0299C0-5035-480B-A2E1-3843FA4E4A17}" type="sibTrans" cxnId="{89B8872F-5FEB-42A5-980A-9713E82C83C8}">
      <dgm:prSet/>
      <dgm:spPr/>
      <dgm:t>
        <a:bodyPr/>
        <a:lstStyle/>
        <a:p>
          <a:endParaRPr lang="en-IE"/>
        </a:p>
      </dgm:t>
    </dgm:pt>
    <dgm:pt modelId="{E1F9C02C-7597-4D76-BDF6-C280750D9CBF}">
      <dgm:prSet/>
      <dgm:spPr>
        <a:solidFill>
          <a:schemeClr val="accent1"/>
        </a:solidFill>
      </dgm:spPr>
      <dgm:t>
        <a:bodyPr/>
        <a:lstStyle/>
        <a:p>
          <a:r>
            <a:rPr lang="en-IE" dirty="0"/>
            <a:t>Essay</a:t>
          </a:r>
        </a:p>
      </dgm:t>
    </dgm:pt>
    <dgm:pt modelId="{729FF9E4-1D57-4A77-91BD-E3B66B6A1699}" type="parTrans" cxnId="{708EEEE2-63B6-45EF-9097-8AE2EE91C351}">
      <dgm:prSet/>
      <dgm:spPr/>
      <dgm:t>
        <a:bodyPr/>
        <a:lstStyle/>
        <a:p>
          <a:endParaRPr lang="en-IE"/>
        </a:p>
      </dgm:t>
    </dgm:pt>
    <dgm:pt modelId="{0005F589-7C76-4AE9-BC52-061F8003CC50}" type="sibTrans" cxnId="{708EEEE2-63B6-45EF-9097-8AE2EE91C351}">
      <dgm:prSet/>
      <dgm:spPr/>
      <dgm:t>
        <a:bodyPr/>
        <a:lstStyle/>
        <a:p>
          <a:endParaRPr lang="en-IE"/>
        </a:p>
      </dgm:t>
    </dgm:pt>
    <dgm:pt modelId="{413E1168-626F-45E3-B5A9-8D3CA1AEF3AB}">
      <dgm:prSet/>
      <dgm:spPr>
        <a:solidFill>
          <a:schemeClr val="accent1"/>
        </a:solidFill>
      </dgm:spPr>
      <dgm:t>
        <a:bodyPr/>
        <a:lstStyle/>
        <a:p>
          <a:r>
            <a:rPr lang="en-IE" dirty="0"/>
            <a:t>Editing</a:t>
          </a:r>
        </a:p>
      </dgm:t>
    </dgm:pt>
    <dgm:pt modelId="{55D7CAA7-BE8C-437D-AD99-90F8FCB1065A}" type="parTrans" cxnId="{E786D3FA-66D1-4452-A18D-541EAE9DFEE4}">
      <dgm:prSet/>
      <dgm:spPr/>
      <dgm:t>
        <a:bodyPr/>
        <a:lstStyle/>
        <a:p>
          <a:endParaRPr lang="en-IE"/>
        </a:p>
      </dgm:t>
    </dgm:pt>
    <dgm:pt modelId="{39110A4A-645B-481A-8280-ED786C793C30}" type="sibTrans" cxnId="{E786D3FA-66D1-4452-A18D-541EAE9DFEE4}">
      <dgm:prSet/>
      <dgm:spPr/>
      <dgm:t>
        <a:bodyPr/>
        <a:lstStyle/>
        <a:p>
          <a:endParaRPr lang="en-IE"/>
        </a:p>
      </dgm:t>
    </dgm:pt>
    <dgm:pt modelId="{9BBCEA5D-4CAE-4A80-A2EF-AC66DE9E69A9}" type="pres">
      <dgm:prSet presAssocID="{4D80BF0F-96B0-4D97-B5EA-BD01A447EFCF}" presName="Name0" presStyleCnt="0">
        <dgm:presLayoutVars>
          <dgm:dir/>
          <dgm:animLvl val="lvl"/>
          <dgm:resizeHandles val="exact"/>
        </dgm:presLayoutVars>
      </dgm:prSet>
      <dgm:spPr/>
    </dgm:pt>
    <dgm:pt modelId="{49F23778-F31D-4D9B-84F0-C153B17FF33C}" type="pres">
      <dgm:prSet presAssocID="{22439E5B-23EF-4B54-ACD7-F10A3177500E}" presName="parTxOnly" presStyleLbl="node1" presStyleIdx="0" presStyleCnt="6">
        <dgm:presLayoutVars>
          <dgm:chMax val="0"/>
          <dgm:chPref val="0"/>
          <dgm:bulletEnabled val="1"/>
        </dgm:presLayoutVars>
      </dgm:prSet>
      <dgm:spPr/>
    </dgm:pt>
    <dgm:pt modelId="{141D8690-F903-4A9D-AF6D-DA7ED27F5D17}" type="pres">
      <dgm:prSet presAssocID="{809CEE31-8257-4CFE-B711-8CB8CF842FE6}" presName="parTxOnlySpace" presStyleCnt="0"/>
      <dgm:spPr/>
    </dgm:pt>
    <dgm:pt modelId="{48FD71C0-F0E2-42A3-A9A1-94F8A1E0BED9}" type="pres">
      <dgm:prSet presAssocID="{42616A42-C959-4CD4-8209-D84028429F9B}" presName="parTxOnly" presStyleLbl="node1" presStyleIdx="1" presStyleCnt="6">
        <dgm:presLayoutVars>
          <dgm:chMax val="0"/>
          <dgm:chPref val="0"/>
          <dgm:bulletEnabled val="1"/>
        </dgm:presLayoutVars>
      </dgm:prSet>
      <dgm:spPr/>
    </dgm:pt>
    <dgm:pt modelId="{B781D9B7-290C-4ACB-B807-C844995884DF}" type="pres">
      <dgm:prSet presAssocID="{7A25521B-7BAE-4A18-A2B1-E31931591D2C}" presName="parTxOnlySpace" presStyleCnt="0"/>
      <dgm:spPr/>
    </dgm:pt>
    <dgm:pt modelId="{2560A12B-1C30-4F98-AF15-2160BD8AE4F6}" type="pres">
      <dgm:prSet presAssocID="{F843FA65-E169-464F-9F5A-DC5F70FEE6F3}" presName="parTxOnly" presStyleLbl="node1" presStyleIdx="2" presStyleCnt="6">
        <dgm:presLayoutVars>
          <dgm:chMax val="0"/>
          <dgm:chPref val="0"/>
          <dgm:bulletEnabled val="1"/>
        </dgm:presLayoutVars>
      </dgm:prSet>
      <dgm:spPr/>
    </dgm:pt>
    <dgm:pt modelId="{CFBA22A7-34A0-4E48-AB14-D6F373E2E815}" type="pres">
      <dgm:prSet presAssocID="{1E3CA08B-093F-4D66-BF05-3693A3F57AEF}" presName="parTxOnlySpace" presStyleCnt="0"/>
      <dgm:spPr/>
    </dgm:pt>
    <dgm:pt modelId="{32330CFD-EF0A-4CF5-9594-E3A34DA002EE}" type="pres">
      <dgm:prSet presAssocID="{E1F9C02C-7597-4D76-BDF6-C280750D9CBF}" presName="parTxOnly" presStyleLbl="node1" presStyleIdx="3" presStyleCnt="6">
        <dgm:presLayoutVars>
          <dgm:chMax val="0"/>
          <dgm:chPref val="0"/>
          <dgm:bulletEnabled val="1"/>
        </dgm:presLayoutVars>
      </dgm:prSet>
      <dgm:spPr/>
    </dgm:pt>
    <dgm:pt modelId="{382B3446-AAD6-467B-AAB3-15E5A841A3B3}" type="pres">
      <dgm:prSet presAssocID="{0005F589-7C76-4AE9-BC52-061F8003CC50}" presName="parTxOnlySpace" presStyleCnt="0"/>
      <dgm:spPr/>
    </dgm:pt>
    <dgm:pt modelId="{DE3F919E-DEF4-46C5-8A5C-AC76AFB3B260}" type="pres">
      <dgm:prSet presAssocID="{413E1168-626F-45E3-B5A9-8D3CA1AEF3AB}" presName="parTxOnly" presStyleLbl="node1" presStyleIdx="4" presStyleCnt="6">
        <dgm:presLayoutVars>
          <dgm:chMax val="0"/>
          <dgm:chPref val="0"/>
          <dgm:bulletEnabled val="1"/>
        </dgm:presLayoutVars>
      </dgm:prSet>
      <dgm:spPr/>
    </dgm:pt>
    <dgm:pt modelId="{F3271C05-8D98-4F88-BCC7-6A347F2FDD36}" type="pres">
      <dgm:prSet presAssocID="{39110A4A-645B-481A-8280-ED786C793C30}" presName="parTxOnlySpace" presStyleCnt="0"/>
      <dgm:spPr/>
    </dgm:pt>
    <dgm:pt modelId="{32A0E449-D936-4D7B-B69E-DBE933870662}" type="pres">
      <dgm:prSet presAssocID="{EB1D5CB2-9E18-4B60-99B1-9DB6AD14F321}" presName="parTxOnly" presStyleLbl="node1" presStyleIdx="5" presStyleCnt="6" custLinFactNeighborX="49570" custLinFactNeighborY="3621">
        <dgm:presLayoutVars>
          <dgm:chMax val="0"/>
          <dgm:chPref val="0"/>
          <dgm:bulletEnabled val="1"/>
        </dgm:presLayoutVars>
      </dgm:prSet>
      <dgm:spPr/>
    </dgm:pt>
  </dgm:ptLst>
  <dgm:cxnLst>
    <dgm:cxn modelId="{69489C16-39B0-4CCE-B7F8-C2C4B9D1D2FC}" type="presOf" srcId="{4D80BF0F-96B0-4D97-B5EA-BD01A447EFCF}" destId="{9BBCEA5D-4CAE-4A80-A2EF-AC66DE9E69A9}" srcOrd="0" destOrd="0" presId="urn:microsoft.com/office/officeart/2005/8/layout/chevron1"/>
    <dgm:cxn modelId="{89B8872F-5FEB-42A5-980A-9713E82C83C8}" srcId="{4D80BF0F-96B0-4D97-B5EA-BD01A447EFCF}" destId="{EB1D5CB2-9E18-4B60-99B1-9DB6AD14F321}" srcOrd="5" destOrd="0" parTransId="{98B181E3-8B16-445A-9AFC-2B4BCB796567}" sibTransId="{2C0299C0-5035-480B-A2E1-3843FA4E4A17}"/>
    <dgm:cxn modelId="{550A8D4A-9810-413B-A76F-970C6339A248}" type="presOf" srcId="{EB1D5CB2-9E18-4B60-99B1-9DB6AD14F321}" destId="{32A0E449-D936-4D7B-B69E-DBE933870662}" srcOrd="0" destOrd="0" presId="urn:microsoft.com/office/officeart/2005/8/layout/chevron1"/>
    <dgm:cxn modelId="{6847EA7E-8376-4FC2-A3D5-E83950EDD07B}" type="presOf" srcId="{42616A42-C959-4CD4-8209-D84028429F9B}" destId="{48FD71C0-F0E2-42A3-A9A1-94F8A1E0BED9}" srcOrd="0" destOrd="0" presId="urn:microsoft.com/office/officeart/2005/8/layout/chevron1"/>
    <dgm:cxn modelId="{93A77D8D-E76B-4739-B908-5DAB3F278EB5}" type="presOf" srcId="{F843FA65-E169-464F-9F5A-DC5F70FEE6F3}" destId="{2560A12B-1C30-4F98-AF15-2160BD8AE4F6}" srcOrd="0" destOrd="0" presId="urn:microsoft.com/office/officeart/2005/8/layout/chevron1"/>
    <dgm:cxn modelId="{B76192B8-4A8A-4006-BE1D-188BFF89014E}" srcId="{4D80BF0F-96B0-4D97-B5EA-BD01A447EFCF}" destId="{42616A42-C959-4CD4-8209-D84028429F9B}" srcOrd="1" destOrd="0" parTransId="{4270D930-F79E-47C2-BA2F-20D64E46B506}" sibTransId="{7A25521B-7BAE-4A18-A2B1-E31931591D2C}"/>
    <dgm:cxn modelId="{97CCC0BA-EE8C-4AD0-BBC4-516DE2B6F1B7}" type="presOf" srcId="{22439E5B-23EF-4B54-ACD7-F10A3177500E}" destId="{49F23778-F31D-4D9B-84F0-C153B17FF33C}" srcOrd="0" destOrd="0" presId="urn:microsoft.com/office/officeart/2005/8/layout/chevron1"/>
    <dgm:cxn modelId="{708EEEE2-63B6-45EF-9097-8AE2EE91C351}" srcId="{4D80BF0F-96B0-4D97-B5EA-BD01A447EFCF}" destId="{E1F9C02C-7597-4D76-BDF6-C280750D9CBF}" srcOrd="3" destOrd="0" parTransId="{729FF9E4-1D57-4A77-91BD-E3B66B6A1699}" sibTransId="{0005F589-7C76-4AE9-BC52-061F8003CC50}"/>
    <dgm:cxn modelId="{05227BE4-12B4-4C69-8053-F7FED5A7AC1B}" type="presOf" srcId="{E1F9C02C-7597-4D76-BDF6-C280750D9CBF}" destId="{32330CFD-EF0A-4CF5-9594-E3A34DA002EE}" srcOrd="0" destOrd="0" presId="urn:microsoft.com/office/officeart/2005/8/layout/chevron1"/>
    <dgm:cxn modelId="{D0A715EE-CAD0-4DE2-99A8-F7803916AEE1}" srcId="{4D80BF0F-96B0-4D97-B5EA-BD01A447EFCF}" destId="{F843FA65-E169-464F-9F5A-DC5F70FEE6F3}" srcOrd="2" destOrd="0" parTransId="{230367B5-CE09-4598-B1E9-06E27A5DF272}" sibTransId="{1E3CA08B-093F-4D66-BF05-3693A3F57AEF}"/>
    <dgm:cxn modelId="{BFE5F4F9-BCE1-4E08-8FC0-A64B57A68019}" srcId="{4D80BF0F-96B0-4D97-B5EA-BD01A447EFCF}" destId="{22439E5B-23EF-4B54-ACD7-F10A3177500E}" srcOrd="0" destOrd="0" parTransId="{CD8B85F6-07F1-45E7-B890-2F0E010FB659}" sibTransId="{809CEE31-8257-4CFE-B711-8CB8CF842FE6}"/>
    <dgm:cxn modelId="{E786D3FA-66D1-4452-A18D-541EAE9DFEE4}" srcId="{4D80BF0F-96B0-4D97-B5EA-BD01A447EFCF}" destId="{413E1168-626F-45E3-B5A9-8D3CA1AEF3AB}" srcOrd="4" destOrd="0" parTransId="{55D7CAA7-BE8C-437D-AD99-90F8FCB1065A}" sibTransId="{39110A4A-645B-481A-8280-ED786C793C30}"/>
    <dgm:cxn modelId="{88C7C9FC-FB22-4CB5-B98F-16B553B7EBCC}" type="presOf" srcId="{413E1168-626F-45E3-B5A9-8D3CA1AEF3AB}" destId="{DE3F919E-DEF4-46C5-8A5C-AC76AFB3B260}" srcOrd="0" destOrd="0" presId="urn:microsoft.com/office/officeart/2005/8/layout/chevron1"/>
    <dgm:cxn modelId="{80872E55-A333-466B-B392-8EE8961E22AA}" type="presParOf" srcId="{9BBCEA5D-4CAE-4A80-A2EF-AC66DE9E69A9}" destId="{49F23778-F31D-4D9B-84F0-C153B17FF33C}" srcOrd="0" destOrd="0" presId="urn:microsoft.com/office/officeart/2005/8/layout/chevron1"/>
    <dgm:cxn modelId="{E91E5FF0-55BC-4C62-8C82-AC418B339012}" type="presParOf" srcId="{9BBCEA5D-4CAE-4A80-A2EF-AC66DE9E69A9}" destId="{141D8690-F903-4A9D-AF6D-DA7ED27F5D17}" srcOrd="1" destOrd="0" presId="urn:microsoft.com/office/officeart/2005/8/layout/chevron1"/>
    <dgm:cxn modelId="{6EB7E277-BD21-43DC-AA8A-048CB8E598D8}" type="presParOf" srcId="{9BBCEA5D-4CAE-4A80-A2EF-AC66DE9E69A9}" destId="{48FD71C0-F0E2-42A3-A9A1-94F8A1E0BED9}" srcOrd="2" destOrd="0" presId="urn:microsoft.com/office/officeart/2005/8/layout/chevron1"/>
    <dgm:cxn modelId="{978C7FB2-A5CD-4726-98B3-EAB158F19418}" type="presParOf" srcId="{9BBCEA5D-4CAE-4A80-A2EF-AC66DE9E69A9}" destId="{B781D9B7-290C-4ACB-B807-C844995884DF}" srcOrd="3" destOrd="0" presId="urn:microsoft.com/office/officeart/2005/8/layout/chevron1"/>
    <dgm:cxn modelId="{C5DC5E03-2029-4B62-9DF2-E8370CBED75B}" type="presParOf" srcId="{9BBCEA5D-4CAE-4A80-A2EF-AC66DE9E69A9}" destId="{2560A12B-1C30-4F98-AF15-2160BD8AE4F6}" srcOrd="4" destOrd="0" presId="urn:microsoft.com/office/officeart/2005/8/layout/chevron1"/>
    <dgm:cxn modelId="{542FB8E0-DEDA-4027-A45B-EC4FF84AAE58}" type="presParOf" srcId="{9BBCEA5D-4CAE-4A80-A2EF-AC66DE9E69A9}" destId="{CFBA22A7-34A0-4E48-AB14-D6F373E2E815}" srcOrd="5" destOrd="0" presId="urn:microsoft.com/office/officeart/2005/8/layout/chevron1"/>
    <dgm:cxn modelId="{ACF984C1-2FBE-461D-AEEB-413E0A2A9500}" type="presParOf" srcId="{9BBCEA5D-4CAE-4A80-A2EF-AC66DE9E69A9}" destId="{32330CFD-EF0A-4CF5-9594-E3A34DA002EE}" srcOrd="6" destOrd="0" presId="urn:microsoft.com/office/officeart/2005/8/layout/chevron1"/>
    <dgm:cxn modelId="{2E30A9A2-2A3F-4204-98AB-815DA38FB429}" type="presParOf" srcId="{9BBCEA5D-4CAE-4A80-A2EF-AC66DE9E69A9}" destId="{382B3446-AAD6-467B-AAB3-15E5A841A3B3}" srcOrd="7" destOrd="0" presId="urn:microsoft.com/office/officeart/2005/8/layout/chevron1"/>
    <dgm:cxn modelId="{8C7C8EBC-2B2A-4B04-9FE5-F3ADBB050985}" type="presParOf" srcId="{9BBCEA5D-4CAE-4A80-A2EF-AC66DE9E69A9}" destId="{DE3F919E-DEF4-46C5-8A5C-AC76AFB3B260}" srcOrd="8" destOrd="0" presId="urn:microsoft.com/office/officeart/2005/8/layout/chevron1"/>
    <dgm:cxn modelId="{830FC8CC-148A-46A5-B63B-23017FE1D586}" type="presParOf" srcId="{9BBCEA5D-4CAE-4A80-A2EF-AC66DE9E69A9}" destId="{F3271C05-8D98-4F88-BCC7-6A347F2FDD36}" srcOrd="9" destOrd="0" presId="urn:microsoft.com/office/officeart/2005/8/layout/chevron1"/>
    <dgm:cxn modelId="{BC45E081-DC26-48CD-822F-9CDDBDF5214B}" type="presParOf" srcId="{9BBCEA5D-4CAE-4A80-A2EF-AC66DE9E69A9}" destId="{32A0E449-D936-4D7B-B69E-DBE933870662}"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D80BF0F-96B0-4D97-B5EA-BD01A447EFCF}" type="doc">
      <dgm:prSet loTypeId="urn:microsoft.com/office/officeart/2005/8/layout/chevron1" loCatId="process" qsTypeId="urn:microsoft.com/office/officeart/2005/8/quickstyle/simple1" qsCatId="simple" csTypeId="urn:microsoft.com/office/officeart/2005/8/colors/accent1_3" csCatId="accent1" phldr="1"/>
      <dgm:spPr/>
    </dgm:pt>
    <dgm:pt modelId="{22439E5B-23EF-4B54-ACD7-F10A3177500E}">
      <dgm:prSet phldrT="[Text]"/>
      <dgm:spPr>
        <a:solidFill>
          <a:schemeClr val="accent1"/>
        </a:solidFill>
      </dgm:spPr>
      <dgm:t>
        <a:bodyPr/>
        <a:lstStyle/>
        <a:p>
          <a:r>
            <a:rPr lang="en-IE" dirty="0"/>
            <a:t>Introduction</a:t>
          </a:r>
        </a:p>
      </dgm:t>
    </dgm:pt>
    <dgm:pt modelId="{CD8B85F6-07F1-45E7-B890-2F0E010FB659}" type="parTrans" cxnId="{BFE5F4F9-BCE1-4E08-8FC0-A64B57A68019}">
      <dgm:prSet/>
      <dgm:spPr/>
      <dgm:t>
        <a:bodyPr/>
        <a:lstStyle/>
        <a:p>
          <a:endParaRPr lang="en-IE"/>
        </a:p>
      </dgm:t>
    </dgm:pt>
    <dgm:pt modelId="{809CEE31-8257-4CFE-B711-8CB8CF842FE6}" type="sibTrans" cxnId="{BFE5F4F9-BCE1-4E08-8FC0-A64B57A68019}">
      <dgm:prSet/>
      <dgm:spPr/>
      <dgm:t>
        <a:bodyPr/>
        <a:lstStyle/>
        <a:p>
          <a:endParaRPr lang="en-IE"/>
        </a:p>
      </dgm:t>
    </dgm:pt>
    <dgm:pt modelId="{42616A42-C959-4CD4-8209-D84028429F9B}">
      <dgm:prSet phldrT="[Text]"/>
      <dgm:spPr>
        <a:solidFill>
          <a:schemeClr val="tx2">
            <a:lumMod val="50000"/>
          </a:schemeClr>
        </a:solidFill>
      </dgm:spPr>
      <dgm:t>
        <a:bodyPr/>
        <a:lstStyle/>
        <a:p>
          <a:r>
            <a:rPr lang="en-IE" dirty="0"/>
            <a:t>Academic Writing </a:t>
          </a:r>
        </a:p>
      </dgm:t>
    </dgm:pt>
    <dgm:pt modelId="{4270D930-F79E-47C2-BA2F-20D64E46B506}" type="parTrans" cxnId="{B76192B8-4A8A-4006-BE1D-188BFF89014E}">
      <dgm:prSet/>
      <dgm:spPr/>
      <dgm:t>
        <a:bodyPr/>
        <a:lstStyle/>
        <a:p>
          <a:endParaRPr lang="en-IE"/>
        </a:p>
      </dgm:t>
    </dgm:pt>
    <dgm:pt modelId="{7A25521B-7BAE-4A18-A2B1-E31931591D2C}" type="sibTrans" cxnId="{B76192B8-4A8A-4006-BE1D-188BFF89014E}">
      <dgm:prSet/>
      <dgm:spPr/>
      <dgm:t>
        <a:bodyPr/>
        <a:lstStyle/>
        <a:p>
          <a:endParaRPr lang="en-IE"/>
        </a:p>
      </dgm:t>
    </dgm:pt>
    <dgm:pt modelId="{F843FA65-E169-464F-9F5A-DC5F70FEE6F3}">
      <dgm:prSet/>
      <dgm:spPr>
        <a:solidFill>
          <a:schemeClr val="accent1"/>
        </a:solidFill>
      </dgm:spPr>
      <dgm:t>
        <a:bodyPr/>
        <a:lstStyle/>
        <a:p>
          <a:r>
            <a:rPr lang="en-IE" dirty="0"/>
            <a:t>Critical Thinking </a:t>
          </a:r>
        </a:p>
      </dgm:t>
    </dgm:pt>
    <dgm:pt modelId="{230367B5-CE09-4598-B1E9-06E27A5DF272}" type="parTrans" cxnId="{D0A715EE-CAD0-4DE2-99A8-F7803916AEE1}">
      <dgm:prSet/>
      <dgm:spPr/>
      <dgm:t>
        <a:bodyPr/>
        <a:lstStyle/>
        <a:p>
          <a:endParaRPr lang="en-IE"/>
        </a:p>
      </dgm:t>
    </dgm:pt>
    <dgm:pt modelId="{1E3CA08B-093F-4D66-BF05-3693A3F57AEF}" type="sibTrans" cxnId="{D0A715EE-CAD0-4DE2-99A8-F7803916AEE1}">
      <dgm:prSet/>
      <dgm:spPr/>
      <dgm:t>
        <a:bodyPr/>
        <a:lstStyle/>
        <a:p>
          <a:endParaRPr lang="en-IE"/>
        </a:p>
      </dgm:t>
    </dgm:pt>
    <dgm:pt modelId="{EB1D5CB2-9E18-4B60-99B1-9DB6AD14F321}">
      <dgm:prSet/>
      <dgm:spPr>
        <a:solidFill>
          <a:schemeClr val="accent1"/>
        </a:solidFill>
      </dgm:spPr>
      <dgm:t>
        <a:bodyPr/>
        <a:lstStyle/>
        <a:p>
          <a:r>
            <a:rPr lang="en-IE" dirty="0"/>
            <a:t>Conclusion</a:t>
          </a:r>
        </a:p>
      </dgm:t>
    </dgm:pt>
    <dgm:pt modelId="{98B181E3-8B16-445A-9AFC-2B4BCB796567}" type="parTrans" cxnId="{89B8872F-5FEB-42A5-980A-9713E82C83C8}">
      <dgm:prSet/>
      <dgm:spPr/>
      <dgm:t>
        <a:bodyPr/>
        <a:lstStyle/>
        <a:p>
          <a:endParaRPr lang="en-IE"/>
        </a:p>
      </dgm:t>
    </dgm:pt>
    <dgm:pt modelId="{2C0299C0-5035-480B-A2E1-3843FA4E4A17}" type="sibTrans" cxnId="{89B8872F-5FEB-42A5-980A-9713E82C83C8}">
      <dgm:prSet/>
      <dgm:spPr/>
      <dgm:t>
        <a:bodyPr/>
        <a:lstStyle/>
        <a:p>
          <a:endParaRPr lang="en-IE"/>
        </a:p>
      </dgm:t>
    </dgm:pt>
    <dgm:pt modelId="{E1F9C02C-7597-4D76-BDF6-C280750D9CBF}">
      <dgm:prSet/>
      <dgm:spPr>
        <a:solidFill>
          <a:schemeClr val="accent1"/>
        </a:solidFill>
      </dgm:spPr>
      <dgm:t>
        <a:bodyPr/>
        <a:lstStyle/>
        <a:p>
          <a:r>
            <a:rPr lang="en-IE" dirty="0"/>
            <a:t>Essay</a:t>
          </a:r>
        </a:p>
      </dgm:t>
    </dgm:pt>
    <dgm:pt modelId="{729FF9E4-1D57-4A77-91BD-E3B66B6A1699}" type="parTrans" cxnId="{708EEEE2-63B6-45EF-9097-8AE2EE91C351}">
      <dgm:prSet/>
      <dgm:spPr/>
      <dgm:t>
        <a:bodyPr/>
        <a:lstStyle/>
        <a:p>
          <a:endParaRPr lang="en-IE"/>
        </a:p>
      </dgm:t>
    </dgm:pt>
    <dgm:pt modelId="{0005F589-7C76-4AE9-BC52-061F8003CC50}" type="sibTrans" cxnId="{708EEEE2-63B6-45EF-9097-8AE2EE91C351}">
      <dgm:prSet/>
      <dgm:spPr/>
      <dgm:t>
        <a:bodyPr/>
        <a:lstStyle/>
        <a:p>
          <a:endParaRPr lang="en-IE"/>
        </a:p>
      </dgm:t>
    </dgm:pt>
    <dgm:pt modelId="{413E1168-626F-45E3-B5A9-8D3CA1AEF3AB}">
      <dgm:prSet/>
      <dgm:spPr>
        <a:solidFill>
          <a:schemeClr val="accent1"/>
        </a:solidFill>
      </dgm:spPr>
      <dgm:t>
        <a:bodyPr/>
        <a:lstStyle/>
        <a:p>
          <a:r>
            <a:rPr lang="en-IE" dirty="0"/>
            <a:t>Editing</a:t>
          </a:r>
        </a:p>
      </dgm:t>
    </dgm:pt>
    <dgm:pt modelId="{55D7CAA7-BE8C-437D-AD99-90F8FCB1065A}" type="parTrans" cxnId="{E786D3FA-66D1-4452-A18D-541EAE9DFEE4}">
      <dgm:prSet/>
      <dgm:spPr/>
      <dgm:t>
        <a:bodyPr/>
        <a:lstStyle/>
        <a:p>
          <a:endParaRPr lang="en-IE"/>
        </a:p>
      </dgm:t>
    </dgm:pt>
    <dgm:pt modelId="{39110A4A-645B-481A-8280-ED786C793C30}" type="sibTrans" cxnId="{E786D3FA-66D1-4452-A18D-541EAE9DFEE4}">
      <dgm:prSet/>
      <dgm:spPr/>
      <dgm:t>
        <a:bodyPr/>
        <a:lstStyle/>
        <a:p>
          <a:endParaRPr lang="en-IE"/>
        </a:p>
      </dgm:t>
    </dgm:pt>
    <dgm:pt modelId="{9BBCEA5D-4CAE-4A80-A2EF-AC66DE9E69A9}" type="pres">
      <dgm:prSet presAssocID="{4D80BF0F-96B0-4D97-B5EA-BD01A447EFCF}" presName="Name0" presStyleCnt="0">
        <dgm:presLayoutVars>
          <dgm:dir/>
          <dgm:animLvl val="lvl"/>
          <dgm:resizeHandles val="exact"/>
        </dgm:presLayoutVars>
      </dgm:prSet>
      <dgm:spPr/>
    </dgm:pt>
    <dgm:pt modelId="{49F23778-F31D-4D9B-84F0-C153B17FF33C}" type="pres">
      <dgm:prSet presAssocID="{22439E5B-23EF-4B54-ACD7-F10A3177500E}" presName="parTxOnly" presStyleLbl="node1" presStyleIdx="0" presStyleCnt="6">
        <dgm:presLayoutVars>
          <dgm:chMax val="0"/>
          <dgm:chPref val="0"/>
          <dgm:bulletEnabled val="1"/>
        </dgm:presLayoutVars>
      </dgm:prSet>
      <dgm:spPr/>
    </dgm:pt>
    <dgm:pt modelId="{141D8690-F903-4A9D-AF6D-DA7ED27F5D17}" type="pres">
      <dgm:prSet presAssocID="{809CEE31-8257-4CFE-B711-8CB8CF842FE6}" presName="parTxOnlySpace" presStyleCnt="0"/>
      <dgm:spPr/>
    </dgm:pt>
    <dgm:pt modelId="{48FD71C0-F0E2-42A3-A9A1-94F8A1E0BED9}" type="pres">
      <dgm:prSet presAssocID="{42616A42-C959-4CD4-8209-D84028429F9B}" presName="parTxOnly" presStyleLbl="node1" presStyleIdx="1" presStyleCnt="6">
        <dgm:presLayoutVars>
          <dgm:chMax val="0"/>
          <dgm:chPref val="0"/>
          <dgm:bulletEnabled val="1"/>
        </dgm:presLayoutVars>
      </dgm:prSet>
      <dgm:spPr/>
    </dgm:pt>
    <dgm:pt modelId="{B781D9B7-290C-4ACB-B807-C844995884DF}" type="pres">
      <dgm:prSet presAssocID="{7A25521B-7BAE-4A18-A2B1-E31931591D2C}" presName="parTxOnlySpace" presStyleCnt="0"/>
      <dgm:spPr/>
    </dgm:pt>
    <dgm:pt modelId="{2560A12B-1C30-4F98-AF15-2160BD8AE4F6}" type="pres">
      <dgm:prSet presAssocID="{F843FA65-E169-464F-9F5A-DC5F70FEE6F3}" presName="parTxOnly" presStyleLbl="node1" presStyleIdx="2" presStyleCnt="6">
        <dgm:presLayoutVars>
          <dgm:chMax val="0"/>
          <dgm:chPref val="0"/>
          <dgm:bulletEnabled val="1"/>
        </dgm:presLayoutVars>
      </dgm:prSet>
      <dgm:spPr/>
    </dgm:pt>
    <dgm:pt modelId="{CFBA22A7-34A0-4E48-AB14-D6F373E2E815}" type="pres">
      <dgm:prSet presAssocID="{1E3CA08B-093F-4D66-BF05-3693A3F57AEF}" presName="parTxOnlySpace" presStyleCnt="0"/>
      <dgm:spPr/>
    </dgm:pt>
    <dgm:pt modelId="{32330CFD-EF0A-4CF5-9594-E3A34DA002EE}" type="pres">
      <dgm:prSet presAssocID="{E1F9C02C-7597-4D76-BDF6-C280750D9CBF}" presName="parTxOnly" presStyleLbl="node1" presStyleIdx="3" presStyleCnt="6">
        <dgm:presLayoutVars>
          <dgm:chMax val="0"/>
          <dgm:chPref val="0"/>
          <dgm:bulletEnabled val="1"/>
        </dgm:presLayoutVars>
      </dgm:prSet>
      <dgm:spPr/>
    </dgm:pt>
    <dgm:pt modelId="{382B3446-AAD6-467B-AAB3-15E5A841A3B3}" type="pres">
      <dgm:prSet presAssocID="{0005F589-7C76-4AE9-BC52-061F8003CC50}" presName="parTxOnlySpace" presStyleCnt="0"/>
      <dgm:spPr/>
    </dgm:pt>
    <dgm:pt modelId="{DE3F919E-DEF4-46C5-8A5C-AC76AFB3B260}" type="pres">
      <dgm:prSet presAssocID="{413E1168-626F-45E3-B5A9-8D3CA1AEF3AB}" presName="parTxOnly" presStyleLbl="node1" presStyleIdx="4" presStyleCnt="6">
        <dgm:presLayoutVars>
          <dgm:chMax val="0"/>
          <dgm:chPref val="0"/>
          <dgm:bulletEnabled val="1"/>
        </dgm:presLayoutVars>
      </dgm:prSet>
      <dgm:spPr/>
    </dgm:pt>
    <dgm:pt modelId="{F3271C05-8D98-4F88-BCC7-6A347F2FDD36}" type="pres">
      <dgm:prSet presAssocID="{39110A4A-645B-481A-8280-ED786C793C30}" presName="parTxOnlySpace" presStyleCnt="0"/>
      <dgm:spPr/>
    </dgm:pt>
    <dgm:pt modelId="{32A0E449-D936-4D7B-B69E-DBE933870662}" type="pres">
      <dgm:prSet presAssocID="{EB1D5CB2-9E18-4B60-99B1-9DB6AD14F321}" presName="parTxOnly" presStyleLbl="node1" presStyleIdx="5" presStyleCnt="6" custLinFactNeighborX="49570" custLinFactNeighborY="3621">
        <dgm:presLayoutVars>
          <dgm:chMax val="0"/>
          <dgm:chPref val="0"/>
          <dgm:bulletEnabled val="1"/>
        </dgm:presLayoutVars>
      </dgm:prSet>
      <dgm:spPr/>
    </dgm:pt>
  </dgm:ptLst>
  <dgm:cxnLst>
    <dgm:cxn modelId="{D9C25808-850A-4FDC-9103-10B78270A6EB}" type="presOf" srcId="{42616A42-C959-4CD4-8209-D84028429F9B}" destId="{48FD71C0-F0E2-42A3-A9A1-94F8A1E0BED9}" srcOrd="0" destOrd="0" presId="urn:microsoft.com/office/officeart/2005/8/layout/chevron1"/>
    <dgm:cxn modelId="{FC7ECE0D-5515-4EF4-9766-35133C4F13E2}" type="presOf" srcId="{EB1D5CB2-9E18-4B60-99B1-9DB6AD14F321}" destId="{32A0E449-D936-4D7B-B69E-DBE933870662}" srcOrd="0" destOrd="0" presId="urn:microsoft.com/office/officeart/2005/8/layout/chevron1"/>
    <dgm:cxn modelId="{67D46D16-DEAB-4386-9C6C-386D007479A7}" type="presOf" srcId="{E1F9C02C-7597-4D76-BDF6-C280750D9CBF}" destId="{32330CFD-EF0A-4CF5-9594-E3A34DA002EE}" srcOrd="0" destOrd="0" presId="urn:microsoft.com/office/officeart/2005/8/layout/chevron1"/>
    <dgm:cxn modelId="{C25D9718-D24B-4EA0-81A0-F82B97350D0E}" type="presOf" srcId="{413E1168-626F-45E3-B5A9-8D3CA1AEF3AB}" destId="{DE3F919E-DEF4-46C5-8A5C-AC76AFB3B260}" srcOrd="0" destOrd="0" presId="urn:microsoft.com/office/officeart/2005/8/layout/chevron1"/>
    <dgm:cxn modelId="{89B8872F-5FEB-42A5-980A-9713E82C83C8}" srcId="{4D80BF0F-96B0-4D97-B5EA-BD01A447EFCF}" destId="{EB1D5CB2-9E18-4B60-99B1-9DB6AD14F321}" srcOrd="5" destOrd="0" parTransId="{98B181E3-8B16-445A-9AFC-2B4BCB796567}" sibTransId="{2C0299C0-5035-480B-A2E1-3843FA4E4A17}"/>
    <dgm:cxn modelId="{73B02539-C98B-4375-84F6-0D371657DCB8}" type="presOf" srcId="{4D80BF0F-96B0-4D97-B5EA-BD01A447EFCF}" destId="{9BBCEA5D-4CAE-4A80-A2EF-AC66DE9E69A9}" srcOrd="0" destOrd="0" presId="urn:microsoft.com/office/officeart/2005/8/layout/chevron1"/>
    <dgm:cxn modelId="{652E29A5-7F17-402C-AEDD-F6BD4A70C39B}" type="presOf" srcId="{22439E5B-23EF-4B54-ACD7-F10A3177500E}" destId="{49F23778-F31D-4D9B-84F0-C153B17FF33C}" srcOrd="0" destOrd="0" presId="urn:microsoft.com/office/officeart/2005/8/layout/chevron1"/>
    <dgm:cxn modelId="{B76192B8-4A8A-4006-BE1D-188BFF89014E}" srcId="{4D80BF0F-96B0-4D97-B5EA-BD01A447EFCF}" destId="{42616A42-C959-4CD4-8209-D84028429F9B}" srcOrd="1" destOrd="0" parTransId="{4270D930-F79E-47C2-BA2F-20D64E46B506}" sibTransId="{7A25521B-7BAE-4A18-A2B1-E31931591D2C}"/>
    <dgm:cxn modelId="{A35A45BF-70D2-4F1B-992C-198A16F30684}" type="presOf" srcId="{F843FA65-E169-464F-9F5A-DC5F70FEE6F3}" destId="{2560A12B-1C30-4F98-AF15-2160BD8AE4F6}" srcOrd="0" destOrd="0" presId="urn:microsoft.com/office/officeart/2005/8/layout/chevron1"/>
    <dgm:cxn modelId="{708EEEE2-63B6-45EF-9097-8AE2EE91C351}" srcId="{4D80BF0F-96B0-4D97-B5EA-BD01A447EFCF}" destId="{E1F9C02C-7597-4D76-BDF6-C280750D9CBF}" srcOrd="3" destOrd="0" parTransId="{729FF9E4-1D57-4A77-91BD-E3B66B6A1699}" sibTransId="{0005F589-7C76-4AE9-BC52-061F8003CC50}"/>
    <dgm:cxn modelId="{D0A715EE-CAD0-4DE2-99A8-F7803916AEE1}" srcId="{4D80BF0F-96B0-4D97-B5EA-BD01A447EFCF}" destId="{F843FA65-E169-464F-9F5A-DC5F70FEE6F3}" srcOrd="2" destOrd="0" parTransId="{230367B5-CE09-4598-B1E9-06E27A5DF272}" sibTransId="{1E3CA08B-093F-4D66-BF05-3693A3F57AEF}"/>
    <dgm:cxn modelId="{BFE5F4F9-BCE1-4E08-8FC0-A64B57A68019}" srcId="{4D80BF0F-96B0-4D97-B5EA-BD01A447EFCF}" destId="{22439E5B-23EF-4B54-ACD7-F10A3177500E}" srcOrd="0" destOrd="0" parTransId="{CD8B85F6-07F1-45E7-B890-2F0E010FB659}" sibTransId="{809CEE31-8257-4CFE-B711-8CB8CF842FE6}"/>
    <dgm:cxn modelId="{E786D3FA-66D1-4452-A18D-541EAE9DFEE4}" srcId="{4D80BF0F-96B0-4D97-B5EA-BD01A447EFCF}" destId="{413E1168-626F-45E3-B5A9-8D3CA1AEF3AB}" srcOrd="4" destOrd="0" parTransId="{55D7CAA7-BE8C-437D-AD99-90F8FCB1065A}" sibTransId="{39110A4A-645B-481A-8280-ED786C793C30}"/>
    <dgm:cxn modelId="{0AB16B01-25A0-41C3-A82B-EF670B8D9492}" type="presParOf" srcId="{9BBCEA5D-4CAE-4A80-A2EF-AC66DE9E69A9}" destId="{49F23778-F31D-4D9B-84F0-C153B17FF33C}" srcOrd="0" destOrd="0" presId="urn:microsoft.com/office/officeart/2005/8/layout/chevron1"/>
    <dgm:cxn modelId="{DB342787-1AD1-4E5E-B4E6-67A4D5262798}" type="presParOf" srcId="{9BBCEA5D-4CAE-4A80-A2EF-AC66DE9E69A9}" destId="{141D8690-F903-4A9D-AF6D-DA7ED27F5D17}" srcOrd="1" destOrd="0" presId="urn:microsoft.com/office/officeart/2005/8/layout/chevron1"/>
    <dgm:cxn modelId="{F487F1B3-3FCB-4759-BC60-DF199805D83D}" type="presParOf" srcId="{9BBCEA5D-4CAE-4A80-A2EF-AC66DE9E69A9}" destId="{48FD71C0-F0E2-42A3-A9A1-94F8A1E0BED9}" srcOrd="2" destOrd="0" presId="urn:microsoft.com/office/officeart/2005/8/layout/chevron1"/>
    <dgm:cxn modelId="{95D5767B-F164-4702-9B9E-0C847AB38522}" type="presParOf" srcId="{9BBCEA5D-4CAE-4A80-A2EF-AC66DE9E69A9}" destId="{B781D9B7-290C-4ACB-B807-C844995884DF}" srcOrd="3" destOrd="0" presId="urn:microsoft.com/office/officeart/2005/8/layout/chevron1"/>
    <dgm:cxn modelId="{9CEC2BD3-32C3-4855-9A74-F84FD4328B5F}" type="presParOf" srcId="{9BBCEA5D-4CAE-4A80-A2EF-AC66DE9E69A9}" destId="{2560A12B-1C30-4F98-AF15-2160BD8AE4F6}" srcOrd="4" destOrd="0" presId="urn:microsoft.com/office/officeart/2005/8/layout/chevron1"/>
    <dgm:cxn modelId="{9D433A3A-5A05-4B24-8187-3A51194A5959}" type="presParOf" srcId="{9BBCEA5D-4CAE-4A80-A2EF-AC66DE9E69A9}" destId="{CFBA22A7-34A0-4E48-AB14-D6F373E2E815}" srcOrd="5" destOrd="0" presId="urn:microsoft.com/office/officeart/2005/8/layout/chevron1"/>
    <dgm:cxn modelId="{E2303EF5-DDA7-425E-BB58-ADF94A4EDAEB}" type="presParOf" srcId="{9BBCEA5D-4CAE-4A80-A2EF-AC66DE9E69A9}" destId="{32330CFD-EF0A-4CF5-9594-E3A34DA002EE}" srcOrd="6" destOrd="0" presId="urn:microsoft.com/office/officeart/2005/8/layout/chevron1"/>
    <dgm:cxn modelId="{D07DAFF4-A114-4A2B-AC68-2F7BA9C5A841}" type="presParOf" srcId="{9BBCEA5D-4CAE-4A80-A2EF-AC66DE9E69A9}" destId="{382B3446-AAD6-467B-AAB3-15E5A841A3B3}" srcOrd="7" destOrd="0" presId="urn:microsoft.com/office/officeart/2005/8/layout/chevron1"/>
    <dgm:cxn modelId="{7B5EBE8F-873F-4319-A295-FA407562A418}" type="presParOf" srcId="{9BBCEA5D-4CAE-4A80-A2EF-AC66DE9E69A9}" destId="{DE3F919E-DEF4-46C5-8A5C-AC76AFB3B260}" srcOrd="8" destOrd="0" presId="urn:microsoft.com/office/officeart/2005/8/layout/chevron1"/>
    <dgm:cxn modelId="{87329827-6185-4E71-A36B-70FC38820E91}" type="presParOf" srcId="{9BBCEA5D-4CAE-4A80-A2EF-AC66DE9E69A9}" destId="{F3271C05-8D98-4F88-BCC7-6A347F2FDD36}" srcOrd="9" destOrd="0" presId="urn:microsoft.com/office/officeart/2005/8/layout/chevron1"/>
    <dgm:cxn modelId="{F1EA3429-92B6-45AE-94DE-DF2AB63CFF62}" type="presParOf" srcId="{9BBCEA5D-4CAE-4A80-A2EF-AC66DE9E69A9}" destId="{32A0E449-D936-4D7B-B69E-DBE933870662}"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D80BF0F-96B0-4D97-B5EA-BD01A447EFCF}" type="doc">
      <dgm:prSet loTypeId="urn:microsoft.com/office/officeart/2005/8/layout/chevron1" loCatId="process" qsTypeId="urn:microsoft.com/office/officeart/2005/8/quickstyle/simple1" qsCatId="simple" csTypeId="urn:microsoft.com/office/officeart/2005/8/colors/accent1_3" csCatId="accent1" phldr="1"/>
      <dgm:spPr/>
    </dgm:pt>
    <dgm:pt modelId="{22439E5B-23EF-4B54-ACD7-F10A3177500E}">
      <dgm:prSet phldrT="[Text]"/>
      <dgm:spPr>
        <a:solidFill>
          <a:schemeClr val="accent1"/>
        </a:solidFill>
      </dgm:spPr>
      <dgm:t>
        <a:bodyPr/>
        <a:lstStyle/>
        <a:p>
          <a:r>
            <a:rPr lang="en-IE" dirty="0"/>
            <a:t>Introduction</a:t>
          </a:r>
        </a:p>
      </dgm:t>
    </dgm:pt>
    <dgm:pt modelId="{CD8B85F6-07F1-45E7-B890-2F0E010FB659}" type="parTrans" cxnId="{BFE5F4F9-BCE1-4E08-8FC0-A64B57A68019}">
      <dgm:prSet/>
      <dgm:spPr/>
      <dgm:t>
        <a:bodyPr/>
        <a:lstStyle/>
        <a:p>
          <a:endParaRPr lang="en-IE"/>
        </a:p>
      </dgm:t>
    </dgm:pt>
    <dgm:pt modelId="{809CEE31-8257-4CFE-B711-8CB8CF842FE6}" type="sibTrans" cxnId="{BFE5F4F9-BCE1-4E08-8FC0-A64B57A68019}">
      <dgm:prSet/>
      <dgm:spPr/>
      <dgm:t>
        <a:bodyPr/>
        <a:lstStyle/>
        <a:p>
          <a:endParaRPr lang="en-IE"/>
        </a:p>
      </dgm:t>
    </dgm:pt>
    <dgm:pt modelId="{42616A42-C959-4CD4-8209-D84028429F9B}">
      <dgm:prSet phldrT="[Text]"/>
      <dgm:spPr>
        <a:solidFill>
          <a:schemeClr val="tx2">
            <a:lumMod val="50000"/>
          </a:schemeClr>
        </a:solidFill>
      </dgm:spPr>
      <dgm:t>
        <a:bodyPr/>
        <a:lstStyle/>
        <a:p>
          <a:r>
            <a:rPr lang="en-IE" dirty="0"/>
            <a:t>Academic Writing </a:t>
          </a:r>
        </a:p>
      </dgm:t>
    </dgm:pt>
    <dgm:pt modelId="{4270D930-F79E-47C2-BA2F-20D64E46B506}" type="parTrans" cxnId="{B76192B8-4A8A-4006-BE1D-188BFF89014E}">
      <dgm:prSet/>
      <dgm:spPr/>
      <dgm:t>
        <a:bodyPr/>
        <a:lstStyle/>
        <a:p>
          <a:endParaRPr lang="en-IE"/>
        </a:p>
      </dgm:t>
    </dgm:pt>
    <dgm:pt modelId="{7A25521B-7BAE-4A18-A2B1-E31931591D2C}" type="sibTrans" cxnId="{B76192B8-4A8A-4006-BE1D-188BFF89014E}">
      <dgm:prSet/>
      <dgm:spPr/>
      <dgm:t>
        <a:bodyPr/>
        <a:lstStyle/>
        <a:p>
          <a:endParaRPr lang="en-IE"/>
        </a:p>
      </dgm:t>
    </dgm:pt>
    <dgm:pt modelId="{F843FA65-E169-464F-9F5A-DC5F70FEE6F3}">
      <dgm:prSet/>
      <dgm:spPr>
        <a:solidFill>
          <a:schemeClr val="accent1"/>
        </a:solidFill>
      </dgm:spPr>
      <dgm:t>
        <a:bodyPr/>
        <a:lstStyle/>
        <a:p>
          <a:r>
            <a:rPr lang="en-IE" dirty="0"/>
            <a:t>Critical Thinking </a:t>
          </a:r>
        </a:p>
      </dgm:t>
    </dgm:pt>
    <dgm:pt modelId="{230367B5-CE09-4598-B1E9-06E27A5DF272}" type="parTrans" cxnId="{D0A715EE-CAD0-4DE2-99A8-F7803916AEE1}">
      <dgm:prSet/>
      <dgm:spPr/>
      <dgm:t>
        <a:bodyPr/>
        <a:lstStyle/>
        <a:p>
          <a:endParaRPr lang="en-IE"/>
        </a:p>
      </dgm:t>
    </dgm:pt>
    <dgm:pt modelId="{1E3CA08B-093F-4D66-BF05-3693A3F57AEF}" type="sibTrans" cxnId="{D0A715EE-CAD0-4DE2-99A8-F7803916AEE1}">
      <dgm:prSet/>
      <dgm:spPr/>
      <dgm:t>
        <a:bodyPr/>
        <a:lstStyle/>
        <a:p>
          <a:endParaRPr lang="en-IE"/>
        </a:p>
      </dgm:t>
    </dgm:pt>
    <dgm:pt modelId="{EB1D5CB2-9E18-4B60-99B1-9DB6AD14F321}">
      <dgm:prSet/>
      <dgm:spPr>
        <a:solidFill>
          <a:schemeClr val="accent1"/>
        </a:solidFill>
      </dgm:spPr>
      <dgm:t>
        <a:bodyPr/>
        <a:lstStyle/>
        <a:p>
          <a:r>
            <a:rPr lang="en-IE" dirty="0"/>
            <a:t>Conclusion</a:t>
          </a:r>
        </a:p>
      </dgm:t>
    </dgm:pt>
    <dgm:pt modelId="{98B181E3-8B16-445A-9AFC-2B4BCB796567}" type="parTrans" cxnId="{89B8872F-5FEB-42A5-980A-9713E82C83C8}">
      <dgm:prSet/>
      <dgm:spPr/>
      <dgm:t>
        <a:bodyPr/>
        <a:lstStyle/>
        <a:p>
          <a:endParaRPr lang="en-IE"/>
        </a:p>
      </dgm:t>
    </dgm:pt>
    <dgm:pt modelId="{2C0299C0-5035-480B-A2E1-3843FA4E4A17}" type="sibTrans" cxnId="{89B8872F-5FEB-42A5-980A-9713E82C83C8}">
      <dgm:prSet/>
      <dgm:spPr/>
      <dgm:t>
        <a:bodyPr/>
        <a:lstStyle/>
        <a:p>
          <a:endParaRPr lang="en-IE"/>
        </a:p>
      </dgm:t>
    </dgm:pt>
    <dgm:pt modelId="{E1F9C02C-7597-4D76-BDF6-C280750D9CBF}">
      <dgm:prSet/>
      <dgm:spPr>
        <a:solidFill>
          <a:schemeClr val="accent1"/>
        </a:solidFill>
      </dgm:spPr>
      <dgm:t>
        <a:bodyPr/>
        <a:lstStyle/>
        <a:p>
          <a:r>
            <a:rPr lang="en-IE" dirty="0"/>
            <a:t>Essay</a:t>
          </a:r>
        </a:p>
      </dgm:t>
    </dgm:pt>
    <dgm:pt modelId="{729FF9E4-1D57-4A77-91BD-E3B66B6A1699}" type="parTrans" cxnId="{708EEEE2-63B6-45EF-9097-8AE2EE91C351}">
      <dgm:prSet/>
      <dgm:spPr/>
      <dgm:t>
        <a:bodyPr/>
        <a:lstStyle/>
        <a:p>
          <a:endParaRPr lang="en-IE"/>
        </a:p>
      </dgm:t>
    </dgm:pt>
    <dgm:pt modelId="{0005F589-7C76-4AE9-BC52-061F8003CC50}" type="sibTrans" cxnId="{708EEEE2-63B6-45EF-9097-8AE2EE91C351}">
      <dgm:prSet/>
      <dgm:spPr/>
      <dgm:t>
        <a:bodyPr/>
        <a:lstStyle/>
        <a:p>
          <a:endParaRPr lang="en-IE"/>
        </a:p>
      </dgm:t>
    </dgm:pt>
    <dgm:pt modelId="{413E1168-626F-45E3-B5A9-8D3CA1AEF3AB}">
      <dgm:prSet/>
      <dgm:spPr>
        <a:solidFill>
          <a:schemeClr val="accent1"/>
        </a:solidFill>
      </dgm:spPr>
      <dgm:t>
        <a:bodyPr/>
        <a:lstStyle/>
        <a:p>
          <a:r>
            <a:rPr lang="en-IE" dirty="0"/>
            <a:t>Editing</a:t>
          </a:r>
        </a:p>
      </dgm:t>
    </dgm:pt>
    <dgm:pt modelId="{55D7CAA7-BE8C-437D-AD99-90F8FCB1065A}" type="parTrans" cxnId="{E786D3FA-66D1-4452-A18D-541EAE9DFEE4}">
      <dgm:prSet/>
      <dgm:spPr/>
      <dgm:t>
        <a:bodyPr/>
        <a:lstStyle/>
        <a:p>
          <a:endParaRPr lang="en-IE"/>
        </a:p>
      </dgm:t>
    </dgm:pt>
    <dgm:pt modelId="{39110A4A-645B-481A-8280-ED786C793C30}" type="sibTrans" cxnId="{E786D3FA-66D1-4452-A18D-541EAE9DFEE4}">
      <dgm:prSet/>
      <dgm:spPr/>
      <dgm:t>
        <a:bodyPr/>
        <a:lstStyle/>
        <a:p>
          <a:endParaRPr lang="en-IE"/>
        </a:p>
      </dgm:t>
    </dgm:pt>
    <dgm:pt modelId="{9BBCEA5D-4CAE-4A80-A2EF-AC66DE9E69A9}" type="pres">
      <dgm:prSet presAssocID="{4D80BF0F-96B0-4D97-B5EA-BD01A447EFCF}" presName="Name0" presStyleCnt="0">
        <dgm:presLayoutVars>
          <dgm:dir/>
          <dgm:animLvl val="lvl"/>
          <dgm:resizeHandles val="exact"/>
        </dgm:presLayoutVars>
      </dgm:prSet>
      <dgm:spPr/>
    </dgm:pt>
    <dgm:pt modelId="{49F23778-F31D-4D9B-84F0-C153B17FF33C}" type="pres">
      <dgm:prSet presAssocID="{22439E5B-23EF-4B54-ACD7-F10A3177500E}" presName="parTxOnly" presStyleLbl="node1" presStyleIdx="0" presStyleCnt="6">
        <dgm:presLayoutVars>
          <dgm:chMax val="0"/>
          <dgm:chPref val="0"/>
          <dgm:bulletEnabled val="1"/>
        </dgm:presLayoutVars>
      </dgm:prSet>
      <dgm:spPr/>
    </dgm:pt>
    <dgm:pt modelId="{141D8690-F903-4A9D-AF6D-DA7ED27F5D17}" type="pres">
      <dgm:prSet presAssocID="{809CEE31-8257-4CFE-B711-8CB8CF842FE6}" presName="parTxOnlySpace" presStyleCnt="0"/>
      <dgm:spPr/>
    </dgm:pt>
    <dgm:pt modelId="{48FD71C0-F0E2-42A3-A9A1-94F8A1E0BED9}" type="pres">
      <dgm:prSet presAssocID="{42616A42-C959-4CD4-8209-D84028429F9B}" presName="parTxOnly" presStyleLbl="node1" presStyleIdx="1" presStyleCnt="6">
        <dgm:presLayoutVars>
          <dgm:chMax val="0"/>
          <dgm:chPref val="0"/>
          <dgm:bulletEnabled val="1"/>
        </dgm:presLayoutVars>
      </dgm:prSet>
      <dgm:spPr/>
    </dgm:pt>
    <dgm:pt modelId="{B781D9B7-290C-4ACB-B807-C844995884DF}" type="pres">
      <dgm:prSet presAssocID="{7A25521B-7BAE-4A18-A2B1-E31931591D2C}" presName="parTxOnlySpace" presStyleCnt="0"/>
      <dgm:spPr/>
    </dgm:pt>
    <dgm:pt modelId="{2560A12B-1C30-4F98-AF15-2160BD8AE4F6}" type="pres">
      <dgm:prSet presAssocID="{F843FA65-E169-464F-9F5A-DC5F70FEE6F3}" presName="parTxOnly" presStyleLbl="node1" presStyleIdx="2" presStyleCnt="6">
        <dgm:presLayoutVars>
          <dgm:chMax val="0"/>
          <dgm:chPref val="0"/>
          <dgm:bulletEnabled val="1"/>
        </dgm:presLayoutVars>
      </dgm:prSet>
      <dgm:spPr/>
    </dgm:pt>
    <dgm:pt modelId="{CFBA22A7-34A0-4E48-AB14-D6F373E2E815}" type="pres">
      <dgm:prSet presAssocID="{1E3CA08B-093F-4D66-BF05-3693A3F57AEF}" presName="parTxOnlySpace" presStyleCnt="0"/>
      <dgm:spPr/>
    </dgm:pt>
    <dgm:pt modelId="{32330CFD-EF0A-4CF5-9594-E3A34DA002EE}" type="pres">
      <dgm:prSet presAssocID="{E1F9C02C-7597-4D76-BDF6-C280750D9CBF}" presName="parTxOnly" presStyleLbl="node1" presStyleIdx="3" presStyleCnt="6">
        <dgm:presLayoutVars>
          <dgm:chMax val="0"/>
          <dgm:chPref val="0"/>
          <dgm:bulletEnabled val="1"/>
        </dgm:presLayoutVars>
      </dgm:prSet>
      <dgm:spPr/>
    </dgm:pt>
    <dgm:pt modelId="{382B3446-AAD6-467B-AAB3-15E5A841A3B3}" type="pres">
      <dgm:prSet presAssocID="{0005F589-7C76-4AE9-BC52-061F8003CC50}" presName="parTxOnlySpace" presStyleCnt="0"/>
      <dgm:spPr/>
    </dgm:pt>
    <dgm:pt modelId="{DE3F919E-DEF4-46C5-8A5C-AC76AFB3B260}" type="pres">
      <dgm:prSet presAssocID="{413E1168-626F-45E3-B5A9-8D3CA1AEF3AB}" presName="parTxOnly" presStyleLbl="node1" presStyleIdx="4" presStyleCnt="6">
        <dgm:presLayoutVars>
          <dgm:chMax val="0"/>
          <dgm:chPref val="0"/>
          <dgm:bulletEnabled val="1"/>
        </dgm:presLayoutVars>
      </dgm:prSet>
      <dgm:spPr/>
    </dgm:pt>
    <dgm:pt modelId="{F3271C05-8D98-4F88-BCC7-6A347F2FDD36}" type="pres">
      <dgm:prSet presAssocID="{39110A4A-645B-481A-8280-ED786C793C30}" presName="parTxOnlySpace" presStyleCnt="0"/>
      <dgm:spPr/>
    </dgm:pt>
    <dgm:pt modelId="{32A0E449-D936-4D7B-B69E-DBE933870662}" type="pres">
      <dgm:prSet presAssocID="{EB1D5CB2-9E18-4B60-99B1-9DB6AD14F321}" presName="parTxOnly" presStyleLbl="node1" presStyleIdx="5" presStyleCnt="6" custLinFactNeighborX="49570" custLinFactNeighborY="3621">
        <dgm:presLayoutVars>
          <dgm:chMax val="0"/>
          <dgm:chPref val="0"/>
          <dgm:bulletEnabled val="1"/>
        </dgm:presLayoutVars>
      </dgm:prSet>
      <dgm:spPr/>
    </dgm:pt>
  </dgm:ptLst>
  <dgm:cxnLst>
    <dgm:cxn modelId="{89B8872F-5FEB-42A5-980A-9713E82C83C8}" srcId="{4D80BF0F-96B0-4D97-B5EA-BD01A447EFCF}" destId="{EB1D5CB2-9E18-4B60-99B1-9DB6AD14F321}" srcOrd="5" destOrd="0" parTransId="{98B181E3-8B16-445A-9AFC-2B4BCB796567}" sibTransId="{2C0299C0-5035-480B-A2E1-3843FA4E4A17}"/>
    <dgm:cxn modelId="{CF24CD36-102F-45F6-8FA5-B002FDD94C37}" type="presOf" srcId="{413E1168-626F-45E3-B5A9-8D3CA1AEF3AB}" destId="{DE3F919E-DEF4-46C5-8A5C-AC76AFB3B260}" srcOrd="0" destOrd="0" presId="urn:microsoft.com/office/officeart/2005/8/layout/chevron1"/>
    <dgm:cxn modelId="{E9A2F767-B71F-4148-A775-3F027951A907}" type="presOf" srcId="{F843FA65-E169-464F-9F5A-DC5F70FEE6F3}" destId="{2560A12B-1C30-4F98-AF15-2160BD8AE4F6}" srcOrd="0" destOrd="0" presId="urn:microsoft.com/office/officeart/2005/8/layout/chevron1"/>
    <dgm:cxn modelId="{73B01B75-C17F-4969-A6ED-2FF61CD0EFD8}" type="presOf" srcId="{EB1D5CB2-9E18-4B60-99B1-9DB6AD14F321}" destId="{32A0E449-D936-4D7B-B69E-DBE933870662}" srcOrd="0" destOrd="0" presId="urn:microsoft.com/office/officeart/2005/8/layout/chevron1"/>
    <dgm:cxn modelId="{3EC074A3-6A2D-46DE-B38A-6CF2D176FD0A}" type="presOf" srcId="{4D80BF0F-96B0-4D97-B5EA-BD01A447EFCF}" destId="{9BBCEA5D-4CAE-4A80-A2EF-AC66DE9E69A9}" srcOrd="0" destOrd="0" presId="urn:microsoft.com/office/officeart/2005/8/layout/chevron1"/>
    <dgm:cxn modelId="{FBF161B2-1451-4733-8BD4-149CC488B5A2}" type="presOf" srcId="{22439E5B-23EF-4B54-ACD7-F10A3177500E}" destId="{49F23778-F31D-4D9B-84F0-C153B17FF33C}" srcOrd="0" destOrd="0" presId="urn:microsoft.com/office/officeart/2005/8/layout/chevron1"/>
    <dgm:cxn modelId="{D7804DB4-DBFC-4C35-A1D8-2401C2BD1411}" type="presOf" srcId="{42616A42-C959-4CD4-8209-D84028429F9B}" destId="{48FD71C0-F0E2-42A3-A9A1-94F8A1E0BED9}" srcOrd="0" destOrd="0" presId="urn:microsoft.com/office/officeart/2005/8/layout/chevron1"/>
    <dgm:cxn modelId="{B76192B8-4A8A-4006-BE1D-188BFF89014E}" srcId="{4D80BF0F-96B0-4D97-B5EA-BD01A447EFCF}" destId="{42616A42-C959-4CD4-8209-D84028429F9B}" srcOrd="1" destOrd="0" parTransId="{4270D930-F79E-47C2-BA2F-20D64E46B506}" sibTransId="{7A25521B-7BAE-4A18-A2B1-E31931591D2C}"/>
    <dgm:cxn modelId="{708EEEE2-63B6-45EF-9097-8AE2EE91C351}" srcId="{4D80BF0F-96B0-4D97-B5EA-BD01A447EFCF}" destId="{E1F9C02C-7597-4D76-BDF6-C280750D9CBF}" srcOrd="3" destOrd="0" parTransId="{729FF9E4-1D57-4A77-91BD-E3B66B6A1699}" sibTransId="{0005F589-7C76-4AE9-BC52-061F8003CC50}"/>
    <dgm:cxn modelId="{D0A715EE-CAD0-4DE2-99A8-F7803916AEE1}" srcId="{4D80BF0F-96B0-4D97-B5EA-BD01A447EFCF}" destId="{F843FA65-E169-464F-9F5A-DC5F70FEE6F3}" srcOrd="2" destOrd="0" parTransId="{230367B5-CE09-4598-B1E9-06E27A5DF272}" sibTransId="{1E3CA08B-093F-4D66-BF05-3693A3F57AEF}"/>
    <dgm:cxn modelId="{7C287FF1-CDE1-487F-82E5-281A0248DEF6}" type="presOf" srcId="{E1F9C02C-7597-4D76-BDF6-C280750D9CBF}" destId="{32330CFD-EF0A-4CF5-9594-E3A34DA002EE}" srcOrd="0" destOrd="0" presId="urn:microsoft.com/office/officeart/2005/8/layout/chevron1"/>
    <dgm:cxn modelId="{BFE5F4F9-BCE1-4E08-8FC0-A64B57A68019}" srcId="{4D80BF0F-96B0-4D97-B5EA-BD01A447EFCF}" destId="{22439E5B-23EF-4B54-ACD7-F10A3177500E}" srcOrd="0" destOrd="0" parTransId="{CD8B85F6-07F1-45E7-B890-2F0E010FB659}" sibTransId="{809CEE31-8257-4CFE-B711-8CB8CF842FE6}"/>
    <dgm:cxn modelId="{E786D3FA-66D1-4452-A18D-541EAE9DFEE4}" srcId="{4D80BF0F-96B0-4D97-B5EA-BD01A447EFCF}" destId="{413E1168-626F-45E3-B5A9-8D3CA1AEF3AB}" srcOrd="4" destOrd="0" parTransId="{55D7CAA7-BE8C-437D-AD99-90F8FCB1065A}" sibTransId="{39110A4A-645B-481A-8280-ED786C793C30}"/>
    <dgm:cxn modelId="{A6234C54-BB6F-43DD-B551-452D4C4C61F2}" type="presParOf" srcId="{9BBCEA5D-4CAE-4A80-A2EF-AC66DE9E69A9}" destId="{49F23778-F31D-4D9B-84F0-C153B17FF33C}" srcOrd="0" destOrd="0" presId="urn:microsoft.com/office/officeart/2005/8/layout/chevron1"/>
    <dgm:cxn modelId="{2D414ECE-8233-4D4D-BBB4-FEFB4EA489B6}" type="presParOf" srcId="{9BBCEA5D-4CAE-4A80-A2EF-AC66DE9E69A9}" destId="{141D8690-F903-4A9D-AF6D-DA7ED27F5D17}" srcOrd="1" destOrd="0" presId="urn:microsoft.com/office/officeart/2005/8/layout/chevron1"/>
    <dgm:cxn modelId="{2ADB7A0A-5D00-467B-9FF3-FCE2DED320CD}" type="presParOf" srcId="{9BBCEA5D-4CAE-4A80-A2EF-AC66DE9E69A9}" destId="{48FD71C0-F0E2-42A3-A9A1-94F8A1E0BED9}" srcOrd="2" destOrd="0" presId="urn:microsoft.com/office/officeart/2005/8/layout/chevron1"/>
    <dgm:cxn modelId="{2DBC941A-7FA5-4C9A-97F7-F3C174CA1E28}" type="presParOf" srcId="{9BBCEA5D-4CAE-4A80-A2EF-AC66DE9E69A9}" destId="{B781D9B7-290C-4ACB-B807-C844995884DF}" srcOrd="3" destOrd="0" presId="urn:microsoft.com/office/officeart/2005/8/layout/chevron1"/>
    <dgm:cxn modelId="{E265A43B-F15E-4F34-9195-BA41E0FFB7EA}" type="presParOf" srcId="{9BBCEA5D-4CAE-4A80-A2EF-AC66DE9E69A9}" destId="{2560A12B-1C30-4F98-AF15-2160BD8AE4F6}" srcOrd="4" destOrd="0" presId="urn:microsoft.com/office/officeart/2005/8/layout/chevron1"/>
    <dgm:cxn modelId="{B35B6812-63B5-491D-9370-E3BADC4C3B37}" type="presParOf" srcId="{9BBCEA5D-4CAE-4A80-A2EF-AC66DE9E69A9}" destId="{CFBA22A7-34A0-4E48-AB14-D6F373E2E815}" srcOrd="5" destOrd="0" presId="urn:microsoft.com/office/officeart/2005/8/layout/chevron1"/>
    <dgm:cxn modelId="{EEFE4643-2E0B-4FDA-B57E-504C2F3637BA}" type="presParOf" srcId="{9BBCEA5D-4CAE-4A80-A2EF-AC66DE9E69A9}" destId="{32330CFD-EF0A-4CF5-9594-E3A34DA002EE}" srcOrd="6" destOrd="0" presId="urn:microsoft.com/office/officeart/2005/8/layout/chevron1"/>
    <dgm:cxn modelId="{80934071-2BE7-41FC-A372-2902431B51F1}" type="presParOf" srcId="{9BBCEA5D-4CAE-4A80-A2EF-AC66DE9E69A9}" destId="{382B3446-AAD6-467B-AAB3-15E5A841A3B3}" srcOrd="7" destOrd="0" presId="urn:microsoft.com/office/officeart/2005/8/layout/chevron1"/>
    <dgm:cxn modelId="{DD46B694-54F9-4FEB-AAF7-D7B3B7A057EA}" type="presParOf" srcId="{9BBCEA5D-4CAE-4A80-A2EF-AC66DE9E69A9}" destId="{DE3F919E-DEF4-46C5-8A5C-AC76AFB3B260}" srcOrd="8" destOrd="0" presId="urn:microsoft.com/office/officeart/2005/8/layout/chevron1"/>
    <dgm:cxn modelId="{13AAB9D0-96FD-407E-A23D-4EE4C09AA57F}" type="presParOf" srcId="{9BBCEA5D-4CAE-4A80-A2EF-AC66DE9E69A9}" destId="{F3271C05-8D98-4F88-BCC7-6A347F2FDD36}" srcOrd="9" destOrd="0" presId="urn:microsoft.com/office/officeart/2005/8/layout/chevron1"/>
    <dgm:cxn modelId="{9DFC627B-38BC-47FF-B20B-9F7D80C3C5E9}" type="presParOf" srcId="{9BBCEA5D-4CAE-4A80-A2EF-AC66DE9E69A9}" destId="{32A0E449-D936-4D7B-B69E-DBE933870662}"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D80BF0F-96B0-4D97-B5EA-BD01A447EFCF}" type="doc">
      <dgm:prSet loTypeId="urn:microsoft.com/office/officeart/2005/8/layout/chevron1" loCatId="process" qsTypeId="urn:microsoft.com/office/officeart/2005/8/quickstyle/simple1" qsCatId="simple" csTypeId="urn:microsoft.com/office/officeart/2005/8/colors/accent1_3" csCatId="accent1" phldr="1"/>
      <dgm:spPr/>
    </dgm:pt>
    <dgm:pt modelId="{22439E5B-23EF-4B54-ACD7-F10A3177500E}">
      <dgm:prSet phldrT="[Text]"/>
      <dgm:spPr>
        <a:solidFill>
          <a:schemeClr val="accent1"/>
        </a:solidFill>
      </dgm:spPr>
      <dgm:t>
        <a:bodyPr/>
        <a:lstStyle/>
        <a:p>
          <a:r>
            <a:rPr lang="en-IE" dirty="0"/>
            <a:t>Introduction</a:t>
          </a:r>
        </a:p>
      </dgm:t>
    </dgm:pt>
    <dgm:pt modelId="{CD8B85F6-07F1-45E7-B890-2F0E010FB659}" type="parTrans" cxnId="{BFE5F4F9-BCE1-4E08-8FC0-A64B57A68019}">
      <dgm:prSet/>
      <dgm:spPr/>
      <dgm:t>
        <a:bodyPr/>
        <a:lstStyle/>
        <a:p>
          <a:endParaRPr lang="en-IE"/>
        </a:p>
      </dgm:t>
    </dgm:pt>
    <dgm:pt modelId="{809CEE31-8257-4CFE-B711-8CB8CF842FE6}" type="sibTrans" cxnId="{BFE5F4F9-BCE1-4E08-8FC0-A64B57A68019}">
      <dgm:prSet/>
      <dgm:spPr/>
      <dgm:t>
        <a:bodyPr/>
        <a:lstStyle/>
        <a:p>
          <a:endParaRPr lang="en-IE"/>
        </a:p>
      </dgm:t>
    </dgm:pt>
    <dgm:pt modelId="{42616A42-C959-4CD4-8209-D84028429F9B}">
      <dgm:prSet phldrT="[Text]"/>
      <dgm:spPr>
        <a:solidFill>
          <a:schemeClr val="accent1"/>
        </a:solidFill>
      </dgm:spPr>
      <dgm:t>
        <a:bodyPr/>
        <a:lstStyle/>
        <a:p>
          <a:r>
            <a:rPr lang="en-IE" dirty="0"/>
            <a:t>Academic Writing </a:t>
          </a:r>
        </a:p>
      </dgm:t>
    </dgm:pt>
    <dgm:pt modelId="{4270D930-F79E-47C2-BA2F-20D64E46B506}" type="parTrans" cxnId="{B76192B8-4A8A-4006-BE1D-188BFF89014E}">
      <dgm:prSet/>
      <dgm:spPr/>
      <dgm:t>
        <a:bodyPr/>
        <a:lstStyle/>
        <a:p>
          <a:endParaRPr lang="en-IE"/>
        </a:p>
      </dgm:t>
    </dgm:pt>
    <dgm:pt modelId="{7A25521B-7BAE-4A18-A2B1-E31931591D2C}" type="sibTrans" cxnId="{B76192B8-4A8A-4006-BE1D-188BFF89014E}">
      <dgm:prSet/>
      <dgm:spPr/>
      <dgm:t>
        <a:bodyPr/>
        <a:lstStyle/>
        <a:p>
          <a:endParaRPr lang="en-IE"/>
        </a:p>
      </dgm:t>
    </dgm:pt>
    <dgm:pt modelId="{F843FA65-E169-464F-9F5A-DC5F70FEE6F3}">
      <dgm:prSet/>
      <dgm:spPr>
        <a:solidFill>
          <a:schemeClr val="tx2">
            <a:lumMod val="50000"/>
          </a:schemeClr>
        </a:solidFill>
      </dgm:spPr>
      <dgm:t>
        <a:bodyPr/>
        <a:lstStyle/>
        <a:p>
          <a:r>
            <a:rPr lang="en-IE" dirty="0"/>
            <a:t>Critical Thinking </a:t>
          </a:r>
        </a:p>
      </dgm:t>
    </dgm:pt>
    <dgm:pt modelId="{230367B5-CE09-4598-B1E9-06E27A5DF272}" type="parTrans" cxnId="{D0A715EE-CAD0-4DE2-99A8-F7803916AEE1}">
      <dgm:prSet/>
      <dgm:spPr/>
      <dgm:t>
        <a:bodyPr/>
        <a:lstStyle/>
        <a:p>
          <a:endParaRPr lang="en-IE"/>
        </a:p>
      </dgm:t>
    </dgm:pt>
    <dgm:pt modelId="{1E3CA08B-093F-4D66-BF05-3693A3F57AEF}" type="sibTrans" cxnId="{D0A715EE-CAD0-4DE2-99A8-F7803916AEE1}">
      <dgm:prSet/>
      <dgm:spPr/>
      <dgm:t>
        <a:bodyPr/>
        <a:lstStyle/>
        <a:p>
          <a:endParaRPr lang="en-IE"/>
        </a:p>
      </dgm:t>
    </dgm:pt>
    <dgm:pt modelId="{EB1D5CB2-9E18-4B60-99B1-9DB6AD14F321}">
      <dgm:prSet/>
      <dgm:spPr>
        <a:solidFill>
          <a:schemeClr val="accent1"/>
        </a:solidFill>
      </dgm:spPr>
      <dgm:t>
        <a:bodyPr/>
        <a:lstStyle/>
        <a:p>
          <a:r>
            <a:rPr lang="en-IE" dirty="0"/>
            <a:t>Conclusion</a:t>
          </a:r>
        </a:p>
      </dgm:t>
    </dgm:pt>
    <dgm:pt modelId="{98B181E3-8B16-445A-9AFC-2B4BCB796567}" type="parTrans" cxnId="{89B8872F-5FEB-42A5-980A-9713E82C83C8}">
      <dgm:prSet/>
      <dgm:spPr/>
      <dgm:t>
        <a:bodyPr/>
        <a:lstStyle/>
        <a:p>
          <a:endParaRPr lang="en-IE"/>
        </a:p>
      </dgm:t>
    </dgm:pt>
    <dgm:pt modelId="{2C0299C0-5035-480B-A2E1-3843FA4E4A17}" type="sibTrans" cxnId="{89B8872F-5FEB-42A5-980A-9713E82C83C8}">
      <dgm:prSet/>
      <dgm:spPr/>
      <dgm:t>
        <a:bodyPr/>
        <a:lstStyle/>
        <a:p>
          <a:endParaRPr lang="en-IE"/>
        </a:p>
      </dgm:t>
    </dgm:pt>
    <dgm:pt modelId="{9436C8E1-5A9A-4B1A-9807-9FFA44667940}">
      <dgm:prSet/>
      <dgm:spPr>
        <a:solidFill>
          <a:schemeClr val="accent1"/>
        </a:solidFill>
      </dgm:spPr>
      <dgm:t>
        <a:bodyPr/>
        <a:lstStyle/>
        <a:p>
          <a:r>
            <a:rPr lang="en-IE" dirty="0"/>
            <a:t>Essay</a:t>
          </a:r>
        </a:p>
      </dgm:t>
    </dgm:pt>
    <dgm:pt modelId="{3232F36A-88EA-45A2-B499-9518666E6AEE}" type="parTrans" cxnId="{E0E79D8D-5AC8-4A78-8684-FABECAC26890}">
      <dgm:prSet/>
      <dgm:spPr/>
      <dgm:t>
        <a:bodyPr/>
        <a:lstStyle/>
        <a:p>
          <a:endParaRPr lang="en-IE"/>
        </a:p>
      </dgm:t>
    </dgm:pt>
    <dgm:pt modelId="{510860F6-87EE-432F-83AB-8FFD9139D6B2}" type="sibTrans" cxnId="{E0E79D8D-5AC8-4A78-8684-FABECAC26890}">
      <dgm:prSet/>
      <dgm:spPr/>
      <dgm:t>
        <a:bodyPr/>
        <a:lstStyle/>
        <a:p>
          <a:endParaRPr lang="en-IE"/>
        </a:p>
      </dgm:t>
    </dgm:pt>
    <dgm:pt modelId="{32D5F9C8-CE50-41F7-9A91-5F4D23597C99}">
      <dgm:prSet/>
      <dgm:spPr>
        <a:solidFill>
          <a:schemeClr val="accent1"/>
        </a:solidFill>
      </dgm:spPr>
      <dgm:t>
        <a:bodyPr/>
        <a:lstStyle/>
        <a:p>
          <a:r>
            <a:rPr lang="en-IE" dirty="0"/>
            <a:t>Editing</a:t>
          </a:r>
        </a:p>
      </dgm:t>
    </dgm:pt>
    <dgm:pt modelId="{FB7D6DFF-BCF9-4F0D-B2BF-ED9F7A8A3C6A}" type="parTrans" cxnId="{9116D593-BBC8-468A-95DC-F6F7036A4C2B}">
      <dgm:prSet/>
      <dgm:spPr/>
      <dgm:t>
        <a:bodyPr/>
        <a:lstStyle/>
        <a:p>
          <a:endParaRPr lang="en-IE"/>
        </a:p>
      </dgm:t>
    </dgm:pt>
    <dgm:pt modelId="{61D82E5D-7DF6-495B-9221-A70F3DF0F321}" type="sibTrans" cxnId="{9116D593-BBC8-468A-95DC-F6F7036A4C2B}">
      <dgm:prSet/>
      <dgm:spPr/>
      <dgm:t>
        <a:bodyPr/>
        <a:lstStyle/>
        <a:p>
          <a:endParaRPr lang="en-IE"/>
        </a:p>
      </dgm:t>
    </dgm:pt>
    <dgm:pt modelId="{9BBCEA5D-4CAE-4A80-A2EF-AC66DE9E69A9}" type="pres">
      <dgm:prSet presAssocID="{4D80BF0F-96B0-4D97-B5EA-BD01A447EFCF}" presName="Name0" presStyleCnt="0">
        <dgm:presLayoutVars>
          <dgm:dir/>
          <dgm:animLvl val="lvl"/>
          <dgm:resizeHandles val="exact"/>
        </dgm:presLayoutVars>
      </dgm:prSet>
      <dgm:spPr/>
    </dgm:pt>
    <dgm:pt modelId="{49F23778-F31D-4D9B-84F0-C153B17FF33C}" type="pres">
      <dgm:prSet presAssocID="{22439E5B-23EF-4B54-ACD7-F10A3177500E}" presName="parTxOnly" presStyleLbl="node1" presStyleIdx="0" presStyleCnt="6">
        <dgm:presLayoutVars>
          <dgm:chMax val="0"/>
          <dgm:chPref val="0"/>
          <dgm:bulletEnabled val="1"/>
        </dgm:presLayoutVars>
      </dgm:prSet>
      <dgm:spPr/>
    </dgm:pt>
    <dgm:pt modelId="{141D8690-F903-4A9D-AF6D-DA7ED27F5D17}" type="pres">
      <dgm:prSet presAssocID="{809CEE31-8257-4CFE-B711-8CB8CF842FE6}" presName="parTxOnlySpace" presStyleCnt="0"/>
      <dgm:spPr/>
    </dgm:pt>
    <dgm:pt modelId="{48FD71C0-F0E2-42A3-A9A1-94F8A1E0BED9}" type="pres">
      <dgm:prSet presAssocID="{42616A42-C959-4CD4-8209-D84028429F9B}" presName="parTxOnly" presStyleLbl="node1" presStyleIdx="1" presStyleCnt="6">
        <dgm:presLayoutVars>
          <dgm:chMax val="0"/>
          <dgm:chPref val="0"/>
          <dgm:bulletEnabled val="1"/>
        </dgm:presLayoutVars>
      </dgm:prSet>
      <dgm:spPr/>
    </dgm:pt>
    <dgm:pt modelId="{B781D9B7-290C-4ACB-B807-C844995884DF}" type="pres">
      <dgm:prSet presAssocID="{7A25521B-7BAE-4A18-A2B1-E31931591D2C}" presName="parTxOnlySpace" presStyleCnt="0"/>
      <dgm:spPr/>
    </dgm:pt>
    <dgm:pt modelId="{2560A12B-1C30-4F98-AF15-2160BD8AE4F6}" type="pres">
      <dgm:prSet presAssocID="{F843FA65-E169-464F-9F5A-DC5F70FEE6F3}" presName="parTxOnly" presStyleLbl="node1" presStyleIdx="2" presStyleCnt="6">
        <dgm:presLayoutVars>
          <dgm:chMax val="0"/>
          <dgm:chPref val="0"/>
          <dgm:bulletEnabled val="1"/>
        </dgm:presLayoutVars>
      </dgm:prSet>
      <dgm:spPr/>
    </dgm:pt>
    <dgm:pt modelId="{CFBA22A7-34A0-4E48-AB14-D6F373E2E815}" type="pres">
      <dgm:prSet presAssocID="{1E3CA08B-093F-4D66-BF05-3693A3F57AEF}" presName="parTxOnlySpace" presStyleCnt="0"/>
      <dgm:spPr/>
    </dgm:pt>
    <dgm:pt modelId="{625382AB-D766-4773-9C80-D95E78FC50FB}" type="pres">
      <dgm:prSet presAssocID="{9436C8E1-5A9A-4B1A-9807-9FFA44667940}" presName="parTxOnly" presStyleLbl="node1" presStyleIdx="3" presStyleCnt="6">
        <dgm:presLayoutVars>
          <dgm:chMax val="0"/>
          <dgm:chPref val="0"/>
          <dgm:bulletEnabled val="1"/>
        </dgm:presLayoutVars>
      </dgm:prSet>
      <dgm:spPr/>
    </dgm:pt>
    <dgm:pt modelId="{ABC9B809-7CE2-4515-BD1F-92CA32875725}" type="pres">
      <dgm:prSet presAssocID="{510860F6-87EE-432F-83AB-8FFD9139D6B2}" presName="parTxOnlySpace" presStyleCnt="0"/>
      <dgm:spPr/>
    </dgm:pt>
    <dgm:pt modelId="{9D44D02F-1004-40B2-B3E2-2CBC9BCDC835}" type="pres">
      <dgm:prSet presAssocID="{32D5F9C8-CE50-41F7-9A91-5F4D23597C99}" presName="parTxOnly" presStyleLbl="node1" presStyleIdx="4" presStyleCnt="6">
        <dgm:presLayoutVars>
          <dgm:chMax val="0"/>
          <dgm:chPref val="0"/>
          <dgm:bulletEnabled val="1"/>
        </dgm:presLayoutVars>
      </dgm:prSet>
      <dgm:spPr/>
    </dgm:pt>
    <dgm:pt modelId="{DAADD9A8-8051-43D8-98B5-CA0B7F2663D2}" type="pres">
      <dgm:prSet presAssocID="{61D82E5D-7DF6-495B-9221-A70F3DF0F321}" presName="parTxOnlySpace" presStyleCnt="0"/>
      <dgm:spPr/>
    </dgm:pt>
    <dgm:pt modelId="{32A0E449-D936-4D7B-B69E-DBE933870662}" type="pres">
      <dgm:prSet presAssocID="{EB1D5CB2-9E18-4B60-99B1-9DB6AD14F321}" presName="parTxOnly" presStyleLbl="node1" presStyleIdx="5" presStyleCnt="6" custLinFactNeighborX="49570" custLinFactNeighborY="3621">
        <dgm:presLayoutVars>
          <dgm:chMax val="0"/>
          <dgm:chPref val="0"/>
          <dgm:bulletEnabled val="1"/>
        </dgm:presLayoutVars>
      </dgm:prSet>
      <dgm:spPr/>
    </dgm:pt>
  </dgm:ptLst>
  <dgm:cxnLst>
    <dgm:cxn modelId="{89B8872F-5FEB-42A5-980A-9713E82C83C8}" srcId="{4D80BF0F-96B0-4D97-B5EA-BD01A447EFCF}" destId="{EB1D5CB2-9E18-4B60-99B1-9DB6AD14F321}" srcOrd="5" destOrd="0" parTransId="{98B181E3-8B16-445A-9AFC-2B4BCB796567}" sibTransId="{2C0299C0-5035-480B-A2E1-3843FA4E4A17}"/>
    <dgm:cxn modelId="{35E07A32-B119-45DA-9D88-7501B0F7CD8F}" type="presOf" srcId="{32D5F9C8-CE50-41F7-9A91-5F4D23597C99}" destId="{9D44D02F-1004-40B2-B3E2-2CBC9BCDC835}" srcOrd="0" destOrd="0" presId="urn:microsoft.com/office/officeart/2005/8/layout/chevron1"/>
    <dgm:cxn modelId="{10DC0B3D-C601-46AC-ACA6-FD2C4030723C}" type="presOf" srcId="{22439E5B-23EF-4B54-ACD7-F10A3177500E}" destId="{49F23778-F31D-4D9B-84F0-C153B17FF33C}" srcOrd="0" destOrd="0" presId="urn:microsoft.com/office/officeart/2005/8/layout/chevron1"/>
    <dgm:cxn modelId="{0FD03344-8362-4388-983B-1A30F472213C}" type="presOf" srcId="{EB1D5CB2-9E18-4B60-99B1-9DB6AD14F321}" destId="{32A0E449-D936-4D7B-B69E-DBE933870662}" srcOrd="0" destOrd="0" presId="urn:microsoft.com/office/officeart/2005/8/layout/chevron1"/>
    <dgm:cxn modelId="{0BBEC144-38C2-4E3D-BF3E-A0188046FC3D}" type="presOf" srcId="{4D80BF0F-96B0-4D97-B5EA-BD01A447EFCF}" destId="{9BBCEA5D-4CAE-4A80-A2EF-AC66DE9E69A9}" srcOrd="0" destOrd="0" presId="urn:microsoft.com/office/officeart/2005/8/layout/chevron1"/>
    <dgm:cxn modelId="{E0E79D8D-5AC8-4A78-8684-FABECAC26890}" srcId="{4D80BF0F-96B0-4D97-B5EA-BD01A447EFCF}" destId="{9436C8E1-5A9A-4B1A-9807-9FFA44667940}" srcOrd="3" destOrd="0" parTransId="{3232F36A-88EA-45A2-B499-9518666E6AEE}" sibTransId="{510860F6-87EE-432F-83AB-8FFD9139D6B2}"/>
    <dgm:cxn modelId="{9116D593-BBC8-468A-95DC-F6F7036A4C2B}" srcId="{4D80BF0F-96B0-4D97-B5EA-BD01A447EFCF}" destId="{32D5F9C8-CE50-41F7-9A91-5F4D23597C99}" srcOrd="4" destOrd="0" parTransId="{FB7D6DFF-BCF9-4F0D-B2BF-ED9F7A8A3C6A}" sibTransId="{61D82E5D-7DF6-495B-9221-A70F3DF0F321}"/>
    <dgm:cxn modelId="{248107A6-121F-4CF8-BF6D-ED797C4C43C5}" type="presOf" srcId="{9436C8E1-5A9A-4B1A-9807-9FFA44667940}" destId="{625382AB-D766-4773-9C80-D95E78FC50FB}" srcOrd="0" destOrd="0" presId="urn:microsoft.com/office/officeart/2005/8/layout/chevron1"/>
    <dgm:cxn modelId="{B76192B8-4A8A-4006-BE1D-188BFF89014E}" srcId="{4D80BF0F-96B0-4D97-B5EA-BD01A447EFCF}" destId="{42616A42-C959-4CD4-8209-D84028429F9B}" srcOrd="1" destOrd="0" parTransId="{4270D930-F79E-47C2-BA2F-20D64E46B506}" sibTransId="{7A25521B-7BAE-4A18-A2B1-E31931591D2C}"/>
    <dgm:cxn modelId="{A4033CE6-6B1D-4F61-844F-2D7C70691C2A}" type="presOf" srcId="{F843FA65-E169-464F-9F5A-DC5F70FEE6F3}" destId="{2560A12B-1C30-4F98-AF15-2160BD8AE4F6}" srcOrd="0" destOrd="0" presId="urn:microsoft.com/office/officeart/2005/8/layout/chevron1"/>
    <dgm:cxn modelId="{D0A715EE-CAD0-4DE2-99A8-F7803916AEE1}" srcId="{4D80BF0F-96B0-4D97-B5EA-BD01A447EFCF}" destId="{F843FA65-E169-464F-9F5A-DC5F70FEE6F3}" srcOrd="2" destOrd="0" parTransId="{230367B5-CE09-4598-B1E9-06E27A5DF272}" sibTransId="{1E3CA08B-093F-4D66-BF05-3693A3F57AEF}"/>
    <dgm:cxn modelId="{BFE5F4F9-BCE1-4E08-8FC0-A64B57A68019}" srcId="{4D80BF0F-96B0-4D97-B5EA-BD01A447EFCF}" destId="{22439E5B-23EF-4B54-ACD7-F10A3177500E}" srcOrd="0" destOrd="0" parTransId="{CD8B85F6-07F1-45E7-B890-2F0E010FB659}" sibTransId="{809CEE31-8257-4CFE-B711-8CB8CF842FE6}"/>
    <dgm:cxn modelId="{1C4F68FE-8189-4186-8DFA-64073F3D4DE5}" type="presOf" srcId="{42616A42-C959-4CD4-8209-D84028429F9B}" destId="{48FD71C0-F0E2-42A3-A9A1-94F8A1E0BED9}" srcOrd="0" destOrd="0" presId="urn:microsoft.com/office/officeart/2005/8/layout/chevron1"/>
    <dgm:cxn modelId="{C6E26F73-C81B-426B-ADDE-E377A830AB84}" type="presParOf" srcId="{9BBCEA5D-4CAE-4A80-A2EF-AC66DE9E69A9}" destId="{49F23778-F31D-4D9B-84F0-C153B17FF33C}" srcOrd="0" destOrd="0" presId="urn:microsoft.com/office/officeart/2005/8/layout/chevron1"/>
    <dgm:cxn modelId="{96D8E70A-77C7-41A9-8E95-7AC43B275022}" type="presParOf" srcId="{9BBCEA5D-4CAE-4A80-A2EF-AC66DE9E69A9}" destId="{141D8690-F903-4A9D-AF6D-DA7ED27F5D17}" srcOrd="1" destOrd="0" presId="urn:microsoft.com/office/officeart/2005/8/layout/chevron1"/>
    <dgm:cxn modelId="{CD764076-00FC-40B2-96CF-DDF87963625C}" type="presParOf" srcId="{9BBCEA5D-4CAE-4A80-A2EF-AC66DE9E69A9}" destId="{48FD71C0-F0E2-42A3-A9A1-94F8A1E0BED9}" srcOrd="2" destOrd="0" presId="urn:microsoft.com/office/officeart/2005/8/layout/chevron1"/>
    <dgm:cxn modelId="{B7FBD7BE-4428-43E8-843A-CAA78CB6A133}" type="presParOf" srcId="{9BBCEA5D-4CAE-4A80-A2EF-AC66DE9E69A9}" destId="{B781D9B7-290C-4ACB-B807-C844995884DF}" srcOrd="3" destOrd="0" presId="urn:microsoft.com/office/officeart/2005/8/layout/chevron1"/>
    <dgm:cxn modelId="{6F9A6909-5D50-4D94-8F26-21D8E6BD08FC}" type="presParOf" srcId="{9BBCEA5D-4CAE-4A80-A2EF-AC66DE9E69A9}" destId="{2560A12B-1C30-4F98-AF15-2160BD8AE4F6}" srcOrd="4" destOrd="0" presId="urn:microsoft.com/office/officeart/2005/8/layout/chevron1"/>
    <dgm:cxn modelId="{90BF52B8-6565-4A2D-946E-4237D9F9C618}" type="presParOf" srcId="{9BBCEA5D-4CAE-4A80-A2EF-AC66DE9E69A9}" destId="{CFBA22A7-34A0-4E48-AB14-D6F373E2E815}" srcOrd="5" destOrd="0" presId="urn:microsoft.com/office/officeart/2005/8/layout/chevron1"/>
    <dgm:cxn modelId="{F3476419-CAE7-436F-AB55-BC29C26200F7}" type="presParOf" srcId="{9BBCEA5D-4CAE-4A80-A2EF-AC66DE9E69A9}" destId="{625382AB-D766-4773-9C80-D95E78FC50FB}" srcOrd="6" destOrd="0" presId="urn:microsoft.com/office/officeart/2005/8/layout/chevron1"/>
    <dgm:cxn modelId="{36DD4D81-9733-499B-A3DE-C3A06BEC87C9}" type="presParOf" srcId="{9BBCEA5D-4CAE-4A80-A2EF-AC66DE9E69A9}" destId="{ABC9B809-7CE2-4515-BD1F-92CA32875725}" srcOrd="7" destOrd="0" presId="urn:microsoft.com/office/officeart/2005/8/layout/chevron1"/>
    <dgm:cxn modelId="{1359EC42-0FC8-4F48-A775-3BC4A3D7890F}" type="presParOf" srcId="{9BBCEA5D-4CAE-4A80-A2EF-AC66DE9E69A9}" destId="{9D44D02F-1004-40B2-B3E2-2CBC9BCDC835}" srcOrd="8" destOrd="0" presId="urn:microsoft.com/office/officeart/2005/8/layout/chevron1"/>
    <dgm:cxn modelId="{DB407C4E-7AA1-4FE7-9917-E68F7C923CA8}" type="presParOf" srcId="{9BBCEA5D-4CAE-4A80-A2EF-AC66DE9E69A9}" destId="{DAADD9A8-8051-43D8-98B5-CA0B7F2663D2}" srcOrd="9" destOrd="0" presId="urn:microsoft.com/office/officeart/2005/8/layout/chevron1"/>
    <dgm:cxn modelId="{89C9EDA1-7505-4EBD-9B15-3D5DD4A4108A}" type="presParOf" srcId="{9BBCEA5D-4CAE-4A80-A2EF-AC66DE9E69A9}" destId="{32A0E449-D936-4D7B-B69E-DBE933870662}" srcOrd="1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D80BF0F-96B0-4D97-B5EA-BD01A447EFCF}" type="doc">
      <dgm:prSet loTypeId="urn:microsoft.com/office/officeart/2005/8/layout/chevron1" loCatId="process" qsTypeId="urn:microsoft.com/office/officeart/2005/8/quickstyle/simple1" qsCatId="simple" csTypeId="urn:microsoft.com/office/officeart/2005/8/colors/accent1_3" csCatId="accent1" phldr="1"/>
      <dgm:spPr/>
    </dgm:pt>
    <dgm:pt modelId="{22439E5B-23EF-4B54-ACD7-F10A3177500E}">
      <dgm:prSet phldrT="[Text]"/>
      <dgm:spPr>
        <a:solidFill>
          <a:schemeClr val="accent1"/>
        </a:solidFill>
      </dgm:spPr>
      <dgm:t>
        <a:bodyPr/>
        <a:lstStyle/>
        <a:p>
          <a:r>
            <a:rPr lang="en-IE" dirty="0"/>
            <a:t>Introduction</a:t>
          </a:r>
        </a:p>
      </dgm:t>
    </dgm:pt>
    <dgm:pt modelId="{CD8B85F6-07F1-45E7-B890-2F0E010FB659}" type="parTrans" cxnId="{BFE5F4F9-BCE1-4E08-8FC0-A64B57A68019}">
      <dgm:prSet/>
      <dgm:spPr/>
      <dgm:t>
        <a:bodyPr/>
        <a:lstStyle/>
        <a:p>
          <a:endParaRPr lang="en-IE"/>
        </a:p>
      </dgm:t>
    </dgm:pt>
    <dgm:pt modelId="{809CEE31-8257-4CFE-B711-8CB8CF842FE6}" type="sibTrans" cxnId="{BFE5F4F9-BCE1-4E08-8FC0-A64B57A68019}">
      <dgm:prSet/>
      <dgm:spPr/>
      <dgm:t>
        <a:bodyPr/>
        <a:lstStyle/>
        <a:p>
          <a:endParaRPr lang="en-IE"/>
        </a:p>
      </dgm:t>
    </dgm:pt>
    <dgm:pt modelId="{42616A42-C959-4CD4-8209-D84028429F9B}">
      <dgm:prSet phldrT="[Text]"/>
      <dgm:spPr>
        <a:solidFill>
          <a:schemeClr val="accent1"/>
        </a:solidFill>
      </dgm:spPr>
      <dgm:t>
        <a:bodyPr/>
        <a:lstStyle/>
        <a:p>
          <a:r>
            <a:rPr lang="en-IE" dirty="0"/>
            <a:t>Academic Writing </a:t>
          </a:r>
        </a:p>
      </dgm:t>
    </dgm:pt>
    <dgm:pt modelId="{4270D930-F79E-47C2-BA2F-20D64E46B506}" type="parTrans" cxnId="{B76192B8-4A8A-4006-BE1D-188BFF89014E}">
      <dgm:prSet/>
      <dgm:spPr/>
      <dgm:t>
        <a:bodyPr/>
        <a:lstStyle/>
        <a:p>
          <a:endParaRPr lang="en-IE"/>
        </a:p>
      </dgm:t>
    </dgm:pt>
    <dgm:pt modelId="{7A25521B-7BAE-4A18-A2B1-E31931591D2C}" type="sibTrans" cxnId="{B76192B8-4A8A-4006-BE1D-188BFF89014E}">
      <dgm:prSet/>
      <dgm:spPr/>
      <dgm:t>
        <a:bodyPr/>
        <a:lstStyle/>
        <a:p>
          <a:endParaRPr lang="en-IE"/>
        </a:p>
      </dgm:t>
    </dgm:pt>
    <dgm:pt modelId="{F843FA65-E169-464F-9F5A-DC5F70FEE6F3}">
      <dgm:prSet/>
      <dgm:spPr>
        <a:solidFill>
          <a:schemeClr val="tx2">
            <a:lumMod val="50000"/>
          </a:schemeClr>
        </a:solidFill>
      </dgm:spPr>
      <dgm:t>
        <a:bodyPr/>
        <a:lstStyle/>
        <a:p>
          <a:r>
            <a:rPr lang="en-IE" dirty="0"/>
            <a:t>Critical Thinking </a:t>
          </a:r>
        </a:p>
      </dgm:t>
    </dgm:pt>
    <dgm:pt modelId="{230367B5-CE09-4598-B1E9-06E27A5DF272}" type="parTrans" cxnId="{D0A715EE-CAD0-4DE2-99A8-F7803916AEE1}">
      <dgm:prSet/>
      <dgm:spPr/>
      <dgm:t>
        <a:bodyPr/>
        <a:lstStyle/>
        <a:p>
          <a:endParaRPr lang="en-IE"/>
        </a:p>
      </dgm:t>
    </dgm:pt>
    <dgm:pt modelId="{1E3CA08B-093F-4D66-BF05-3693A3F57AEF}" type="sibTrans" cxnId="{D0A715EE-CAD0-4DE2-99A8-F7803916AEE1}">
      <dgm:prSet/>
      <dgm:spPr/>
      <dgm:t>
        <a:bodyPr/>
        <a:lstStyle/>
        <a:p>
          <a:endParaRPr lang="en-IE"/>
        </a:p>
      </dgm:t>
    </dgm:pt>
    <dgm:pt modelId="{EB1D5CB2-9E18-4B60-99B1-9DB6AD14F321}">
      <dgm:prSet/>
      <dgm:spPr>
        <a:solidFill>
          <a:schemeClr val="accent1"/>
        </a:solidFill>
      </dgm:spPr>
      <dgm:t>
        <a:bodyPr/>
        <a:lstStyle/>
        <a:p>
          <a:r>
            <a:rPr lang="en-IE" dirty="0"/>
            <a:t>Conclusion</a:t>
          </a:r>
        </a:p>
      </dgm:t>
    </dgm:pt>
    <dgm:pt modelId="{98B181E3-8B16-445A-9AFC-2B4BCB796567}" type="parTrans" cxnId="{89B8872F-5FEB-42A5-980A-9713E82C83C8}">
      <dgm:prSet/>
      <dgm:spPr/>
      <dgm:t>
        <a:bodyPr/>
        <a:lstStyle/>
        <a:p>
          <a:endParaRPr lang="en-IE"/>
        </a:p>
      </dgm:t>
    </dgm:pt>
    <dgm:pt modelId="{2C0299C0-5035-480B-A2E1-3843FA4E4A17}" type="sibTrans" cxnId="{89B8872F-5FEB-42A5-980A-9713E82C83C8}">
      <dgm:prSet/>
      <dgm:spPr/>
      <dgm:t>
        <a:bodyPr/>
        <a:lstStyle/>
        <a:p>
          <a:endParaRPr lang="en-IE"/>
        </a:p>
      </dgm:t>
    </dgm:pt>
    <dgm:pt modelId="{9436C8E1-5A9A-4B1A-9807-9FFA44667940}">
      <dgm:prSet/>
      <dgm:spPr>
        <a:solidFill>
          <a:schemeClr val="accent1"/>
        </a:solidFill>
      </dgm:spPr>
      <dgm:t>
        <a:bodyPr/>
        <a:lstStyle/>
        <a:p>
          <a:r>
            <a:rPr lang="en-IE" dirty="0"/>
            <a:t>Essay</a:t>
          </a:r>
        </a:p>
      </dgm:t>
    </dgm:pt>
    <dgm:pt modelId="{3232F36A-88EA-45A2-B499-9518666E6AEE}" type="parTrans" cxnId="{E0E79D8D-5AC8-4A78-8684-FABECAC26890}">
      <dgm:prSet/>
      <dgm:spPr/>
      <dgm:t>
        <a:bodyPr/>
        <a:lstStyle/>
        <a:p>
          <a:endParaRPr lang="en-IE"/>
        </a:p>
      </dgm:t>
    </dgm:pt>
    <dgm:pt modelId="{510860F6-87EE-432F-83AB-8FFD9139D6B2}" type="sibTrans" cxnId="{E0E79D8D-5AC8-4A78-8684-FABECAC26890}">
      <dgm:prSet/>
      <dgm:spPr/>
      <dgm:t>
        <a:bodyPr/>
        <a:lstStyle/>
        <a:p>
          <a:endParaRPr lang="en-IE"/>
        </a:p>
      </dgm:t>
    </dgm:pt>
    <dgm:pt modelId="{964A519E-BD62-46FF-8C64-5172DAB3296C}">
      <dgm:prSet/>
      <dgm:spPr>
        <a:solidFill>
          <a:schemeClr val="accent1"/>
        </a:solidFill>
      </dgm:spPr>
      <dgm:t>
        <a:bodyPr/>
        <a:lstStyle/>
        <a:p>
          <a:r>
            <a:rPr lang="en-IE" dirty="0"/>
            <a:t>Editing</a:t>
          </a:r>
        </a:p>
      </dgm:t>
    </dgm:pt>
    <dgm:pt modelId="{7760D1BA-3477-422C-8804-182BA4A38B5B}" type="parTrans" cxnId="{02DD3766-8C1C-422F-8618-2275692C3F24}">
      <dgm:prSet/>
      <dgm:spPr/>
      <dgm:t>
        <a:bodyPr/>
        <a:lstStyle/>
        <a:p>
          <a:endParaRPr lang="en-IE"/>
        </a:p>
      </dgm:t>
    </dgm:pt>
    <dgm:pt modelId="{677413FD-CE05-4CC4-8E1C-6F557C834D18}" type="sibTrans" cxnId="{02DD3766-8C1C-422F-8618-2275692C3F24}">
      <dgm:prSet/>
      <dgm:spPr/>
      <dgm:t>
        <a:bodyPr/>
        <a:lstStyle/>
        <a:p>
          <a:endParaRPr lang="en-IE"/>
        </a:p>
      </dgm:t>
    </dgm:pt>
    <dgm:pt modelId="{9BBCEA5D-4CAE-4A80-A2EF-AC66DE9E69A9}" type="pres">
      <dgm:prSet presAssocID="{4D80BF0F-96B0-4D97-B5EA-BD01A447EFCF}" presName="Name0" presStyleCnt="0">
        <dgm:presLayoutVars>
          <dgm:dir/>
          <dgm:animLvl val="lvl"/>
          <dgm:resizeHandles val="exact"/>
        </dgm:presLayoutVars>
      </dgm:prSet>
      <dgm:spPr/>
    </dgm:pt>
    <dgm:pt modelId="{49F23778-F31D-4D9B-84F0-C153B17FF33C}" type="pres">
      <dgm:prSet presAssocID="{22439E5B-23EF-4B54-ACD7-F10A3177500E}" presName="parTxOnly" presStyleLbl="node1" presStyleIdx="0" presStyleCnt="6">
        <dgm:presLayoutVars>
          <dgm:chMax val="0"/>
          <dgm:chPref val="0"/>
          <dgm:bulletEnabled val="1"/>
        </dgm:presLayoutVars>
      </dgm:prSet>
      <dgm:spPr/>
    </dgm:pt>
    <dgm:pt modelId="{141D8690-F903-4A9D-AF6D-DA7ED27F5D17}" type="pres">
      <dgm:prSet presAssocID="{809CEE31-8257-4CFE-B711-8CB8CF842FE6}" presName="parTxOnlySpace" presStyleCnt="0"/>
      <dgm:spPr/>
    </dgm:pt>
    <dgm:pt modelId="{48FD71C0-F0E2-42A3-A9A1-94F8A1E0BED9}" type="pres">
      <dgm:prSet presAssocID="{42616A42-C959-4CD4-8209-D84028429F9B}" presName="parTxOnly" presStyleLbl="node1" presStyleIdx="1" presStyleCnt="6">
        <dgm:presLayoutVars>
          <dgm:chMax val="0"/>
          <dgm:chPref val="0"/>
          <dgm:bulletEnabled val="1"/>
        </dgm:presLayoutVars>
      </dgm:prSet>
      <dgm:spPr/>
    </dgm:pt>
    <dgm:pt modelId="{B781D9B7-290C-4ACB-B807-C844995884DF}" type="pres">
      <dgm:prSet presAssocID="{7A25521B-7BAE-4A18-A2B1-E31931591D2C}" presName="parTxOnlySpace" presStyleCnt="0"/>
      <dgm:spPr/>
    </dgm:pt>
    <dgm:pt modelId="{2560A12B-1C30-4F98-AF15-2160BD8AE4F6}" type="pres">
      <dgm:prSet presAssocID="{F843FA65-E169-464F-9F5A-DC5F70FEE6F3}" presName="parTxOnly" presStyleLbl="node1" presStyleIdx="2" presStyleCnt="6">
        <dgm:presLayoutVars>
          <dgm:chMax val="0"/>
          <dgm:chPref val="0"/>
          <dgm:bulletEnabled val="1"/>
        </dgm:presLayoutVars>
      </dgm:prSet>
      <dgm:spPr/>
    </dgm:pt>
    <dgm:pt modelId="{CFBA22A7-34A0-4E48-AB14-D6F373E2E815}" type="pres">
      <dgm:prSet presAssocID="{1E3CA08B-093F-4D66-BF05-3693A3F57AEF}" presName="parTxOnlySpace" presStyleCnt="0"/>
      <dgm:spPr/>
    </dgm:pt>
    <dgm:pt modelId="{625382AB-D766-4773-9C80-D95E78FC50FB}" type="pres">
      <dgm:prSet presAssocID="{9436C8E1-5A9A-4B1A-9807-9FFA44667940}" presName="parTxOnly" presStyleLbl="node1" presStyleIdx="3" presStyleCnt="6">
        <dgm:presLayoutVars>
          <dgm:chMax val="0"/>
          <dgm:chPref val="0"/>
          <dgm:bulletEnabled val="1"/>
        </dgm:presLayoutVars>
      </dgm:prSet>
      <dgm:spPr/>
    </dgm:pt>
    <dgm:pt modelId="{ABC9B809-7CE2-4515-BD1F-92CA32875725}" type="pres">
      <dgm:prSet presAssocID="{510860F6-87EE-432F-83AB-8FFD9139D6B2}" presName="parTxOnlySpace" presStyleCnt="0"/>
      <dgm:spPr/>
    </dgm:pt>
    <dgm:pt modelId="{BD2C0D59-30EA-4302-B898-EBB319F93FE4}" type="pres">
      <dgm:prSet presAssocID="{964A519E-BD62-46FF-8C64-5172DAB3296C}" presName="parTxOnly" presStyleLbl="node1" presStyleIdx="4" presStyleCnt="6">
        <dgm:presLayoutVars>
          <dgm:chMax val="0"/>
          <dgm:chPref val="0"/>
          <dgm:bulletEnabled val="1"/>
        </dgm:presLayoutVars>
      </dgm:prSet>
      <dgm:spPr/>
    </dgm:pt>
    <dgm:pt modelId="{3ABC0B7D-BA91-4B49-9166-B864E9AC45A9}" type="pres">
      <dgm:prSet presAssocID="{677413FD-CE05-4CC4-8E1C-6F557C834D18}" presName="parTxOnlySpace" presStyleCnt="0"/>
      <dgm:spPr/>
    </dgm:pt>
    <dgm:pt modelId="{32A0E449-D936-4D7B-B69E-DBE933870662}" type="pres">
      <dgm:prSet presAssocID="{EB1D5CB2-9E18-4B60-99B1-9DB6AD14F321}" presName="parTxOnly" presStyleLbl="node1" presStyleIdx="5" presStyleCnt="6" custLinFactNeighborX="49570" custLinFactNeighborY="3621">
        <dgm:presLayoutVars>
          <dgm:chMax val="0"/>
          <dgm:chPref val="0"/>
          <dgm:bulletEnabled val="1"/>
        </dgm:presLayoutVars>
      </dgm:prSet>
      <dgm:spPr/>
    </dgm:pt>
  </dgm:ptLst>
  <dgm:cxnLst>
    <dgm:cxn modelId="{1ADC192F-FAF8-4A75-88DB-2049A5A87AF5}" type="presOf" srcId="{22439E5B-23EF-4B54-ACD7-F10A3177500E}" destId="{49F23778-F31D-4D9B-84F0-C153B17FF33C}" srcOrd="0" destOrd="0" presId="urn:microsoft.com/office/officeart/2005/8/layout/chevron1"/>
    <dgm:cxn modelId="{89B8872F-5FEB-42A5-980A-9713E82C83C8}" srcId="{4D80BF0F-96B0-4D97-B5EA-BD01A447EFCF}" destId="{EB1D5CB2-9E18-4B60-99B1-9DB6AD14F321}" srcOrd="5" destOrd="0" parTransId="{98B181E3-8B16-445A-9AFC-2B4BCB796567}" sibTransId="{2C0299C0-5035-480B-A2E1-3843FA4E4A17}"/>
    <dgm:cxn modelId="{02DD3766-8C1C-422F-8618-2275692C3F24}" srcId="{4D80BF0F-96B0-4D97-B5EA-BD01A447EFCF}" destId="{964A519E-BD62-46FF-8C64-5172DAB3296C}" srcOrd="4" destOrd="0" parTransId="{7760D1BA-3477-422C-8804-182BA4A38B5B}" sibTransId="{677413FD-CE05-4CC4-8E1C-6F557C834D18}"/>
    <dgm:cxn modelId="{F0DCD473-1E4A-4ABE-BF94-817A17E31B19}" type="presOf" srcId="{42616A42-C959-4CD4-8209-D84028429F9B}" destId="{48FD71C0-F0E2-42A3-A9A1-94F8A1E0BED9}" srcOrd="0" destOrd="0" presId="urn:microsoft.com/office/officeart/2005/8/layout/chevron1"/>
    <dgm:cxn modelId="{E0E79D8D-5AC8-4A78-8684-FABECAC26890}" srcId="{4D80BF0F-96B0-4D97-B5EA-BD01A447EFCF}" destId="{9436C8E1-5A9A-4B1A-9807-9FFA44667940}" srcOrd="3" destOrd="0" parTransId="{3232F36A-88EA-45A2-B499-9518666E6AEE}" sibTransId="{510860F6-87EE-432F-83AB-8FFD9139D6B2}"/>
    <dgm:cxn modelId="{DEE3628E-BD01-4289-9324-38AD8B2E0A5F}" type="presOf" srcId="{F843FA65-E169-464F-9F5A-DC5F70FEE6F3}" destId="{2560A12B-1C30-4F98-AF15-2160BD8AE4F6}" srcOrd="0" destOrd="0" presId="urn:microsoft.com/office/officeart/2005/8/layout/chevron1"/>
    <dgm:cxn modelId="{9C9E0DAC-D740-494A-93E5-376B0FE83A19}" type="presOf" srcId="{964A519E-BD62-46FF-8C64-5172DAB3296C}" destId="{BD2C0D59-30EA-4302-B898-EBB319F93FE4}" srcOrd="0" destOrd="0" presId="urn:microsoft.com/office/officeart/2005/8/layout/chevron1"/>
    <dgm:cxn modelId="{298E9CB5-0BE7-4BA6-8242-1A6D1F06B454}" type="presOf" srcId="{9436C8E1-5A9A-4B1A-9807-9FFA44667940}" destId="{625382AB-D766-4773-9C80-D95E78FC50FB}" srcOrd="0" destOrd="0" presId="urn:microsoft.com/office/officeart/2005/8/layout/chevron1"/>
    <dgm:cxn modelId="{B76192B8-4A8A-4006-BE1D-188BFF89014E}" srcId="{4D80BF0F-96B0-4D97-B5EA-BD01A447EFCF}" destId="{42616A42-C959-4CD4-8209-D84028429F9B}" srcOrd="1" destOrd="0" parTransId="{4270D930-F79E-47C2-BA2F-20D64E46B506}" sibTransId="{7A25521B-7BAE-4A18-A2B1-E31931591D2C}"/>
    <dgm:cxn modelId="{34273AD5-F070-4D97-914A-4EC203C9EF35}" type="presOf" srcId="{EB1D5CB2-9E18-4B60-99B1-9DB6AD14F321}" destId="{32A0E449-D936-4D7B-B69E-DBE933870662}" srcOrd="0" destOrd="0" presId="urn:microsoft.com/office/officeart/2005/8/layout/chevron1"/>
    <dgm:cxn modelId="{663AA5DB-68D3-4485-B354-C9ECBB0993FD}" type="presOf" srcId="{4D80BF0F-96B0-4D97-B5EA-BD01A447EFCF}" destId="{9BBCEA5D-4CAE-4A80-A2EF-AC66DE9E69A9}" srcOrd="0" destOrd="0" presId="urn:microsoft.com/office/officeart/2005/8/layout/chevron1"/>
    <dgm:cxn modelId="{D0A715EE-CAD0-4DE2-99A8-F7803916AEE1}" srcId="{4D80BF0F-96B0-4D97-B5EA-BD01A447EFCF}" destId="{F843FA65-E169-464F-9F5A-DC5F70FEE6F3}" srcOrd="2" destOrd="0" parTransId="{230367B5-CE09-4598-B1E9-06E27A5DF272}" sibTransId="{1E3CA08B-093F-4D66-BF05-3693A3F57AEF}"/>
    <dgm:cxn modelId="{BFE5F4F9-BCE1-4E08-8FC0-A64B57A68019}" srcId="{4D80BF0F-96B0-4D97-B5EA-BD01A447EFCF}" destId="{22439E5B-23EF-4B54-ACD7-F10A3177500E}" srcOrd="0" destOrd="0" parTransId="{CD8B85F6-07F1-45E7-B890-2F0E010FB659}" sibTransId="{809CEE31-8257-4CFE-B711-8CB8CF842FE6}"/>
    <dgm:cxn modelId="{EF039C8A-278C-420B-AAB4-A919FF74422D}" type="presParOf" srcId="{9BBCEA5D-4CAE-4A80-A2EF-AC66DE9E69A9}" destId="{49F23778-F31D-4D9B-84F0-C153B17FF33C}" srcOrd="0" destOrd="0" presId="urn:microsoft.com/office/officeart/2005/8/layout/chevron1"/>
    <dgm:cxn modelId="{54FAFF21-8B51-439C-A3AD-2741F933291A}" type="presParOf" srcId="{9BBCEA5D-4CAE-4A80-A2EF-AC66DE9E69A9}" destId="{141D8690-F903-4A9D-AF6D-DA7ED27F5D17}" srcOrd="1" destOrd="0" presId="urn:microsoft.com/office/officeart/2005/8/layout/chevron1"/>
    <dgm:cxn modelId="{31320BAE-EDC1-4E63-A8A1-C4F7EA2656FA}" type="presParOf" srcId="{9BBCEA5D-4CAE-4A80-A2EF-AC66DE9E69A9}" destId="{48FD71C0-F0E2-42A3-A9A1-94F8A1E0BED9}" srcOrd="2" destOrd="0" presId="urn:microsoft.com/office/officeart/2005/8/layout/chevron1"/>
    <dgm:cxn modelId="{BC4C8D04-5F12-4124-A830-B10C3C43A9A4}" type="presParOf" srcId="{9BBCEA5D-4CAE-4A80-A2EF-AC66DE9E69A9}" destId="{B781D9B7-290C-4ACB-B807-C844995884DF}" srcOrd="3" destOrd="0" presId="urn:microsoft.com/office/officeart/2005/8/layout/chevron1"/>
    <dgm:cxn modelId="{4E108DB7-E26B-4935-B3B9-5AB13E1F6E27}" type="presParOf" srcId="{9BBCEA5D-4CAE-4A80-A2EF-AC66DE9E69A9}" destId="{2560A12B-1C30-4F98-AF15-2160BD8AE4F6}" srcOrd="4" destOrd="0" presId="urn:microsoft.com/office/officeart/2005/8/layout/chevron1"/>
    <dgm:cxn modelId="{1D2A1C6F-BD80-4C6F-8014-C52EF971C333}" type="presParOf" srcId="{9BBCEA5D-4CAE-4A80-A2EF-AC66DE9E69A9}" destId="{CFBA22A7-34A0-4E48-AB14-D6F373E2E815}" srcOrd="5" destOrd="0" presId="urn:microsoft.com/office/officeart/2005/8/layout/chevron1"/>
    <dgm:cxn modelId="{6BCBFCBD-BA74-461E-A0D8-9B54ADFC1FE4}" type="presParOf" srcId="{9BBCEA5D-4CAE-4A80-A2EF-AC66DE9E69A9}" destId="{625382AB-D766-4773-9C80-D95E78FC50FB}" srcOrd="6" destOrd="0" presId="urn:microsoft.com/office/officeart/2005/8/layout/chevron1"/>
    <dgm:cxn modelId="{357A61C0-9EF2-45E4-A80B-D331BC71CFEF}" type="presParOf" srcId="{9BBCEA5D-4CAE-4A80-A2EF-AC66DE9E69A9}" destId="{ABC9B809-7CE2-4515-BD1F-92CA32875725}" srcOrd="7" destOrd="0" presId="urn:microsoft.com/office/officeart/2005/8/layout/chevron1"/>
    <dgm:cxn modelId="{D9FB59EF-24C0-40C9-8CF0-6FDD768A6A2D}" type="presParOf" srcId="{9BBCEA5D-4CAE-4A80-A2EF-AC66DE9E69A9}" destId="{BD2C0D59-30EA-4302-B898-EBB319F93FE4}" srcOrd="8" destOrd="0" presId="urn:microsoft.com/office/officeart/2005/8/layout/chevron1"/>
    <dgm:cxn modelId="{394783BA-188E-4A21-8BF0-69D037E7A364}" type="presParOf" srcId="{9BBCEA5D-4CAE-4A80-A2EF-AC66DE9E69A9}" destId="{3ABC0B7D-BA91-4B49-9166-B864E9AC45A9}" srcOrd="9" destOrd="0" presId="urn:microsoft.com/office/officeart/2005/8/layout/chevron1"/>
    <dgm:cxn modelId="{C79DF0D5-E3CE-411E-A827-95AE53B2CEF8}" type="presParOf" srcId="{9BBCEA5D-4CAE-4A80-A2EF-AC66DE9E69A9}" destId="{32A0E449-D936-4D7B-B69E-DBE933870662}"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80BF0F-96B0-4D97-B5EA-BD01A447EFCF}" type="doc">
      <dgm:prSet loTypeId="urn:microsoft.com/office/officeart/2005/8/layout/chevron1" loCatId="process" qsTypeId="urn:microsoft.com/office/officeart/2005/8/quickstyle/simple1" qsCatId="simple" csTypeId="urn:microsoft.com/office/officeart/2005/8/colors/accent1_3" csCatId="accent1" phldr="1"/>
      <dgm:spPr/>
    </dgm:pt>
    <dgm:pt modelId="{22439E5B-23EF-4B54-ACD7-F10A3177500E}">
      <dgm:prSet phldrT="[Text]"/>
      <dgm:spPr>
        <a:solidFill>
          <a:schemeClr val="tx2">
            <a:lumMod val="50000"/>
          </a:schemeClr>
        </a:solidFill>
      </dgm:spPr>
      <dgm:t>
        <a:bodyPr/>
        <a:lstStyle/>
        <a:p>
          <a:r>
            <a:rPr lang="en-IE" dirty="0"/>
            <a:t>Introduction</a:t>
          </a:r>
        </a:p>
      </dgm:t>
    </dgm:pt>
    <dgm:pt modelId="{CD8B85F6-07F1-45E7-B890-2F0E010FB659}" type="parTrans" cxnId="{BFE5F4F9-BCE1-4E08-8FC0-A64B57A68019}">
      <dgm:prSet/>
      <dgm:spPr/>
      <dgm:t>
        <a:bodyPr/>
        <a:lstStyle/>
        <a:p>
          <a:endParaRPr lang="en-IE"/>
        </a:p>
      </dgm:t>
    </dgm:pt>
    <dgm:pt modelId="{809CEE31-8257-4CFE-B711-8CB8CF842FE6}" type="sibTrans" cxnId="{BFE5F4F9-BCE1-4E08-8FC0-A64B57A68019}">
      <dgm:prSet/>
      <dgm:spPr/>
      <dgm:t>
        <a:bodyPr/>
        <a:lstStyle/>
        <a:p>
          <a:endParaRPr lang="en-IE"/>
        </a:p>
      </dgm:t>
    </dgm:pt>
    <dgm:pt modelId="{42616A42-C959-4CD4-8209-D84028429F9B}">
      <dgm:prSet phldrT="[Text]"/>
      <dgm:spPr>
        <a:solidFill>
          <a:schemeClr val="accent1"/>
        </a:solidFill>
      </dgm:spPr>
      <dgm:t>
        <a:bodyPr/>
        <a:lstStyle/>
        <a:p>
          <a:r>
            <a:rPr lang="en-IE" dirty="0"/>
            <a:t>Academic Writing </a:t>
          </a:r>
        </a:p>
      </dgm:t>
    </dgm:pt>
    <dgm:pt modelId="{4270D930-F79E-47C2-BA2F-20D64E46B506}" type="parTrans" cxnId="{B76192B8-4A8A-4006-BE1D-188BFF89014E}">
      <dgm:prSet/>
      <dgm:spPr/>
      <dgm:t>
        <a:bodyPr/>
        <a:lstStyle/>
        <a:p>
          <a:endParaRPr lang="en-IE"/>
        </a:p>
      </dgm:t>
    </dgm:pt>
    <dgm:pt modelId="{7A25521B-7BAE-4A18-A2B1-E31931591D2C}" type="sibTrans" cxnId="{B76192B8-4A8A-4006-BE1D-188BFF89014E}">
      <dgm:prSet/>
      <dgm:spPr/>
      <dgm:t>
        <a:bodyPr/>
        <a:lstStyle/>
        <a:p>
          <a:endParaRPr lang="en-IE"/>
        </a:p>
      </dgm:t>
    </dgm:pt>
    <dgm:pt modelId="{F843FA65-E169-464F-9F5A-DC5F70FEE6F3}">
      <dgm:prSet/>
      <dgm:spPr>
        <a:solidFill>
          <a:schemeClr val="accent1"/>
        </a:solidFill>
      </dgm:spPr>
      <dgm:t>
        <a:bodyPr/>
        <a:lstStyle/>
        <a:p>
          <a:r>
            <a:rPr lang="en-IE" dirty="0"/>
            <a:t>Critical Thinking </a:t>
          </a:r>
        </a:p>
      </dgm:t>
    </dgm:pt>
    <dgm:pt modelId="{230367B5-CE09-4598-B1E9-06E27A5DF272}" type="parTrans" cxnId="{D0A715EE-CAD0-4DE2-99A8-F7803916AEE1}">
      <dgm:prSet/>
      <dgm:spPr/>
      <dgm:t>
        <a:bodyPr/>
        <a:lstStyle/>
        <a:p>
          <a:endParaRPr lang="en-IE"/>
        </a:p>
      </dgm:t>
    </dgm:pt>
    <dgm:pt modelId="{1E3CA08B-093F-4D66-BF05-3693A3F57AEF}" type="sibTrans" cxnId="{D0A715EE-CAD0-4DE2-99A8-F7803916AEE1}">
      <dgm:prSet/>
      <dgm:spPr/>
      <dgm:t>
        <a:bodyPr/>
        <a:lstStyle/>
        <a:p>
          <a:endParaRPr lang="en-IE"/>
        </a:p>
      </dgm:t>
    </dgm:pt>
    <dgm:pt modelId="{EB1D5CB2-9E18-4B60-99B1-9DB6AD14F321}">
      <dgm:prSet/>
      <dgm:spPr>
        <a:solidFill>
          <a:schemeClr val="accent1"/>
        </a:solidFill>
      </dgm:spPr>
      <dgm:t>
        <a:bodyPr/>
        <a:lstStyle/>
        <a:p>
          <a:r>
            <a:rPr lang="en-IE" dirty="0"/>
            <a:t>Conclusion</a:t>
          </a:r>
        </a:p>
      </dgm:t>
    </dgm:pt>
    <dgm:pt modelId="{98B181E3-8B16-445A-9AFC-2B4BCB796567}" type="parTrans" cxnId="{89B8872F-5FEB-42A5-980A-9713E82C83C8}">
      <dgm:prSet/>
      <dgm:spPr/>
      <dgm:t>
        <a:bodyPr/>
        <a:lstStyle/>
        <a:p>
          <a:endParaRPr lang="en-IE"/>
        </a:p>
      </dgm:t>
    </dgm:pt>
    <dgm:pt modelId="{2C0299C0-5035-480B-A2E1-3843FA4E4A17}" type="sibTrans" cxnId="{89B8872F-5FEB-42A5-980A-9713E82C83C8}">
      <dgm:prSet/>
      <dgm:spPr/>
      <dgm:t>
        <a:bodyPr/>
        <a:lstStyle/>
        <a:p>
          <a:endParaRPr lang="en-IE"/>
        </a:p>
      </dgm:t>
    </dgm:pt>
    <dgm:pt modelId="{9436C8E1-5A9A-4B1A-9807-9FFA44667940}">
      <dgm:prSet/>
      <dgm:spPr>
        <a:solidFill>
          <a:schemeClr val="accent1"/>
        </a:solidFill>
      </dgm:spPr>
      <dgm:t>
        <a:bodyPr/>
        <a:lstStyle/>
        <a:p>
          <a:r>
            <a:rPr lang="en-IE" dirty="0"/>
            <a:t>Essay</a:t>
          </a:r>
        </a:p>
      </dgm:t>
    </dgm:pt>
    <dgm:pt modelId="{3232F36A-88EA-45A2-B499-9518666E6AEE}" type="parTrans" cxnId="{E0E79D8D-5AC8-4A78-8684-FABECAC26890}">
      <dgm:prSet/>
      <dgm:spPr/>
      <dgm:t>
        <a:bodyPr/>
        <a:lstStyle/>
        <a:p>
          <a:endParaRPr lang="en-IE"/>
        </a:p>
      </dgm:t>
    </dgm:pt>
    <dgm:pt modelId="{510860F6-87EE-432F-83AB-8FFD9139D6B2}" type="sibTrans" cxnId="{E0E79D8D-5AC8-4A78-8684-FABECAC26890}">
      <dgm:prSet/>
      <dgm:spPr/>
      <dgm:t>
        <a:bodyPr/>
        <a:lstStyle/>
        <a:p>
          <a:endParaRPr lang="en-IE"/>
        </a:p>
      </dgm:t>
    </dgm:pt>
    <dgm:pt modelId="{32D5F9C8-CE50-41F7-9A91-5F4D23597C99}">
      <dgm:prSet/>
      <dgm:spPr>
        <a:solidFill>
          <a:schemeClr val="accent1"/>
        </a:solidFill>
      </dgm:spPr>
      <dgm:t>
        <a:bodyPr/>
        <a:lstStyle/>
        <a:p>
          <a:r>
            <a:rPr lang="en-IE" dirty="0"/>
            <a:t>Editing</a:t>
          </a:r>
        </a:p>
      </dgm:t>
    </dgm:pt>
    <dgm:pt modelId="{FB7D6DFF-BCF9-4F0D-B2BF-ED9F7A8A3C6A}" type="parTrans" cxnId="{9116D593-BBC8-468A-95DC-F6F7036A4C2B}">
      <dgm:prSet/>
      <dgm:spPr/>
      <dgm:t>
        <a:bodyPr/>
        <a:lstStyle/>
        <a:p>
          <a:endParaRPr lang="en-IE"/>
        </a:p>
      </dgm:t>
    </dgm:pt>
    <dgm:pt modelId="{61D82E5D-7DF6-495B-9221-A70F3DF0F321}" type="sibTrans" cxnId="{9116D593-BBC8-468A-95DC-F6F7036A4C2B}">
      <dgm:prSet/>
      <dgm:spPr/>
      <dgm:t>
        <a:bodyPr/>
        <a:lstStyle/>
        <a:p>
          <a:endParaRPr lang="en-IE"/>
        </a:p>
      </dgm:t>
    </dgm:pt>
    <dgm:pt modelId="{9BBCEA5D-4CAE-4A80-A2EF-AC66DE9E69A9}" type="pres">
      <dgm:prSet presAssocID="{4D80BF0F-96B0-4D97-B5EA-BD01A447EFCF}" presName="Name0" presStyleCnt="0">
        <dgm:presLayoutVars>
          <dgm:dir/>
          <dgm:animLvl val="lvl"/>
          <dgm:resizeHandles val="exact"/>
        </dgm:presLayoutVars>
      </dgm:prSet>
      <dgm:spPr/>
    </dgm:pt>
    <dgm:pt modelId="{49F23778-F31D-4D9B-84F0-C153B17FF33C}" type="pres">
      <dgm:prSet presAssocID="{22439E5B-23EF-4B54-ACD7-F10A3177500E}" presName="parTxOnly" presStyleLbl="node1" presStyleIdx="0" presStyleCnt="6">
        <dgm:presLayoutVars>
          <dgm:chMax val="0"/>
          <dgm:chPref val="0"/>
          <dgm:bulletEnabled val="1"/>
        </dgm:presLayoutVars>
      </dgm:prSet>
      <dgm:spPr/>
    </dgm:pt>
    <dgm:pt modelId="{141D8690-F903-4A9D-AF6D-DA7ED27F5D17}" type="pres">
      <dgm:prSet presAssocID="{809CEE31-8257-4CFE-B711-8CB8CF842FE6}" presName="parTxOnlySpace" presStyleCnt="0"/>
      <dgm:spPr/>
    </dgm:pt>
    <dgm:pt modelId="{48FD71C0-F0E2-42A3-A9A1-94F8A1E0BED9}" type="pres">
      <dgm:prSet presAssocID="{42616A42-C959-4CD4-8209-D84028429F9B}" presName="parTxOnly" presStyleLbl="node1" presStyleIdx="1" presStyleCnt="6">
        <dgm:presLayoutVars>
          <dgm:chMax val="0"/>
          <dgm:chPref val="0"/>
          <dgm:bulletEnabled val="1"/>
        </dgm:presLayoutVars>
      </dgm:prSet>
      <dgm:spPr/>
    </dgm:pt>
    <dgm:pt modelId="{B781D9B7-290C-4ACB-B807-C844995884DF}" type="pres">
      <dgm:prSet presAssocID="{7A25521B-7BAE-4A18-A2B1-E31931591D2C}" presName="parTxOnlySpace" presStyleCnt="0"/>
      <dgm:spPr/>
    </dgm:pt>
    <dgm:pt modelId="{2560A12B-1C30-4F98-AF15-2160BD8AE4F6}" type="pres">
      <dgm:prSet presAssocID="{F843FA65-E169-464F-9F5A-DC5F70FEE6F3}" presName="parTxOnly" presStyleLbl="node1" presStyleIdx="2" presStyleCnt="6">
        <dgm:presLayoutVars>
          <dgm:chMax val="0"/>
          <dgm:chPref val="0"/>
          <dgm:bulletEnabled val="1"/>
        </dgm:presLayoutVars>
      </dgm:prSet>
      <dgm:spPr/>
    </dgm:pt>
    <dgm:pt modelId="{CFBA22A7-34A0-4E48-AB14-D6F373E2E815}" type="pres">
      <dgm:prSet presAssocID="{1E3CA08B-093F-4D66-BF05-3693A3F57AEF}" presName="parTxOnlySpace" presStyleCnt="0"/>
      <dgm:spPr/>
    </dgm:pt>
    <dgm:pt modelId="{625382AB-D766-4773-9C80-D95E78FC50FB}" type="pres">
      <dgm:prSet presAssocID="{9436C8E1-5A9A-4B1A-9807-9FFA44667940}" presName="parTxOnly" presStyleLbl="node1" presStyleIdx="3" presStyleCnt="6">
        <dgm:presLayoutVars>
          <dgm:chMax val="0"/>
          <dgm:chPref val="0"/>
          <dgm:bulletEnabled val="1"/>
        </dgm:presLayoutVars>
      </dgm:prSet>
      <dgm:spPr/>
    </dgm:pt>
    <dgm:pt modelId="{ABC9B809-7CE2-4515-BD1F-92CA32875725}" type="pres">
      <dgm:prSet presAssocID="{510860F6-87EE-432F-83AB-8FFD9139D6B2}" presName="parTxOnlySpace" presStyleCnt="0"/>
      <dgm:spPr/>
    </dgm:pt>
    <dgm:pt modelId="{9D44D02F-1004-40B2-B3E2-2CBC9BCDC835}" type="pres">
      <dgm:prSet presAssocID="{32D5F9C8-CE50-41F7-9A91-5F4D23597C99}" presName="parTxOnly" presStyleLbl="node1" presStyleIdx="4" presStyleCnt="6">
        <dgm:presLayoutVars>
          <dgm:chMax val="0"/>
          <dgm:chPref val="0"/>
          <dgm:bulletEnabled val="1"/>
        </dgm:presLayoutVars>
      </dgm:prSet>
      <dgm:spPr/>
    </dgm:pt>
    <dgm:pt modelId="{DAADD9A8-8051-43D8-98B5-CA0B7F2663D2}" type="pres">
      <dgm:prSet presAssocID="{61D82E5D-7DF6-495B-9221-A70F3DF0F321}" presName="parTxOnlySpace" presStyleCnt="0"/>
      <dgm:spPr/>
    </dgm:pt>
    <dgm:pt modelId="{32A0E449-D936-4D7B-B69E-DBE933870662}" type="pres">
      <dgm:prSet presAssocID="{EB1D5CB2-9E18-4B60-99B1-9DB6AD14F321}" presName="parTxOnly" presStyleLbl="node1" presStyleIdx="5" presStyleCnt="6" custLinFactNeighborX="49570" custLinFactNeighborY="3621">
        <dgm:presLayoutVars>
          <dgm:chMax val="0"/>
          <dgm:chPref val="0"/>
          <dgm:bulletEnabled val="1"/>
        </dgm:presLayoutVars>
      </dgm:prSet>
      <dgm:spPr/>
    </dgm:pt>
  </dgm:ptLst>
  <dgm:cxnLst>
    <dgm:cxn modelId="{89B8872F-5FEB-42A5-980A-9713E82C83C8}" srcId="{4D80BF0F-96B0-4D97-B5EA-BD01A447EFCF}" destId="{EB1D5CB2-9E18-4B60-99B1-9DB6AD14F321}" srcOrd="5" destOrd="0" parTransId="{98B181E3-8B16-445A-9AFC-2B4BCB796567}" sibTransId="{2C0299C0-5035-480B-A2E1-3843FA4E4A17}"/>
    <dgm:cxn modelId="{DE0B0A48-0881-40CC-A834-79A44928CF49}" type="presOf" srcId="{42616A42-C959-4CD4-8209-D84028429F9B}" destId="{48FD71C0-F0E2-42A3-A9A1-94F8A1E0BED9}" srcOrd="0" destOrd="0" presId="urn:microsoft.com/office/officeart/2005/8/layout/chevron1"/>
    <dgm:cxn modelId="{E0E79D8D-5AC8-4A78-8684-FABECAC26890}" srcId="{4D80BF0F-96B0-4D97-B5EA-BD01A447EFCF}" destId="{9436C8E1-5A9A-4B1A-9807-9FFA44667940}" srcOrd="3" destOrd="0" parTransId="{3232F36A-88EA-45A2-B499-9518666E6AEE}" sibTransId="{510860F6-87EE-432F-83AB-8FFD9139D6B2}"/>
    <dgm:cxn modelId="{9116D593-BBC8-468A-95DC-F6F7036A4C2B}" srcId="{4D80BF0F-96B0-4D97-B5EA-BD01A447EFCF}" destId="{32D5F9C8-CE50-41F7-9A91-5F4D23597C99}" srcOrd="4" destOrd="0" parTransId="{FB7D6DFF-BCF9-4F0D-B2BF-ED9F7A8A3C6A}" sibTransId="{61D82E5D-7DF6-495B-9221-A70F3DF0F321}"/>
    <dgm:cxn modelId="{B76192B8-4A8A-4006-BE1D-188BFF89014E}" srcId="{4D80BF0F-96B0-4D97-B5EA-BD01A447EFCF}" destId="{42616A42-C959-4CD4-8209-D84028429F9B}" srcOrd="1" destOrd="0" parTransId="{4270D930-F79E-47C2-BA2F-20D64E46B506}" sibTransId="{7A25521B-7BAE-4A18-A2B1-E31931591D2C}"/>
    <dgm:cxn modelId="{CEDFB4D3-5676-494F-936B-7CA5307DCFD3}" type="presOf" srcId="{9436C8E1-5A9A-4B1A-9807-9FFA44667940}" destId="{625382AB-D766-4773-9C80-D95E78FC50FB}" srcOrd="0" destOrd="0" presId="urn:microsoft.com/office/officeart/2005/8/layout/chevron1"/>
    <dgm:cxn modelId="{933B25E1-124B-468B-ADD9-023FE1BC8B9E}" type="presOf" srcId="{F843FA65-E169-464F-9F5A-DC5F70FEE6F3}" destId="{2560A12B-1C30-4F98-AF15-2160BD8AE4F6}" srcOrd="0" destOrd="0" presId="urn:microsoft.com/office/officeart/2005/8/layout/chevron1"/>
    <dgm:cxn modelId="{1739D2E3-9475-45BE-9701-77B4B4814E9D}" type="presOf" srcId="{32D5F9C8-CE50-41F7-9A91-5F4D23597C99}" destId="{9D44D02F-1004-40B2-B3E2-2CBC9BCDC835}" srcOrd="0" destOrd="0" presId="urn:microsoft.com/office/officeart/2005/8/layout/chevron1"/>
    <dgm:cxn modelId="{D1FB5BEC-2FD3-4C6E-B008-9B04DB961E39}" type="presOf" srcId="{22439E5B-23EF-4B54-ACD7-F10A3177500E}" destId="{49F23778-F31D-4D9B-84F0-C153B17FF33C}" srcOrd="0" destOrd="0" presId="urn:microsoft.com/office/officeart/2005/8/layout/chevron1"/>
    <dgm:cxn modelId="{C15677EC-68CB-49A8-8435-18025ACEE9C8}" type="presOf" srcId="{4D80BF0F-96B0-4D97-B5EA-BD01A447EFCF}" destId="{9BBCEA5D-4CAE-4A80-A2EF-AC66DE9E69A9}" srcOrd="0" destOrd="0" presId="urn:microsoft.com/office/officeart/2005/8/layout/chevron1"/>
    <dgm:cxn modelId="{D0A715EE-CAD0-4DE2-99A8-F7803916AEE1}" srcId="{4D80BF0F-96B0-4D97-B5EA-BD01A447EFCF}" destId="{F843FA65-E169-464F-9F5A-DC5F70FEE6F3}" srcOrd="2" destOrd="0" parTransId="{230367B5-CE09-4598-B1E9-06E27A5DF272}" sibTransId="{1E3CA08B-093F-4D66-BF05-3693A3F57AEF}"/>
    <dgm:cxn modelId="{564F93F0-D60F-4914-9047-E2876F828215}" type="presOf" srcId="{EB1D5CB2-9E18-4B60-99B1-9DB6AD14F321}" destId="{32A0E449-D936-4D7B-B69E-DBE933870662}" srcOrd="0" destOrd="0" presId="urn:microsoft.com/office/officeart/2005/8/layout/chevron1"/>
    <dgm:cxn modelId="{BFE5F4F9-BCE1-4E08-8FC0-A64B57A68019}" srcId="{4D80BF0F-96B0-4D97-B5EA-BD01A447EFCF}" destId="{22439E5B-23EF-4B54-ACD7-F10A3177500E}" srcOrd="0" destOrd="0" parTransId="{CD8B85F6-07F1-45E7-B890-2F0E010FB659}" sibTransId="{809CEE31-8257-4CFE-B711-8CB8CF842FE6}"/>
    <dgm:cxn modelId="{AB554DB9-5720-44A4-8D4B-3FC8FE701915}" type="presParOf" srcId="{9BBCEA5D-4CAE-4A80-A2EF-AC66DE9E69A9}" destId="{49F23778-F31D-4D9B-84F0-C153B17FF33C}" srcOrd="0" destOrd="0" presId="urn:microsoft.com/office/officeart/2005/8/layout/chevron1"/>
    <dgm:cxn modelId="{C663B9A6-8F7C-4B0D-B509-E78D460D9C2F}" type="presParOf" srcId="{9BBCEA5D-4CAE-4A80-A2EF-AC66DE9E69A9}" destId="{141D8690-F903-4A9D-AF6D-DA7ED27F5D17}" srcOrd="1" destOrd="0" presId="urn:microsoft.com/office/officeart/2005/8/layout/chevron1"/>
    <dgm:cxn modelId="{8EDEE1DA-5C6A-464C-8AA7-9BE841624FC4}" type="presParOf" srcId="{9BBCEA5D-4CAE-4A80-A2EF-AC66DE9E69A9}" destId="{48FD71C0-F0E2-42A3-A9A1-94F8A1E0BED9}" srcOrd="2" destOrd="0" presId="urn:microsoft.com/office/officeart/2005/8/layout/chevron1"/>
    <dgm:cxn modelId="{76075C46-378C-454F-8830-C2D5E2D66326}" type="presParOf" srcId="{9BBCEA5D-4CAE-4A80-A2EF-AC66DE9E69A9}" destId="{B781D9B7-290C-4ACB-B807-C844995884DF}" srcOrd="3" destOrd="0" presId="urn:microsoft.com/office/officeart/2005/8/layout/chevron1"/>
    <dgm:cxn modelId="{21DDA927-EC33-4C79-8082-FB8260726389}" type="presParOf" srcId="{9BBCEA5D-4CAE-4A80-A2EF-AC66DE9E69A9}" destId="{2560A12B-1C30-4F98-AF15-2160BD8AE4F6}" srcOrd="4" destOrd="0" presId="urn:microsoft.com/office/officeart/2005/8/layout/chevron1"/>
    <dgm:cxn modelId="{33C2BB2B-7E3C-4CD3-BBF6-1A31AE2F240B}" type="presParOf" srcId="{9BBCEA5D-4CAE-4A80-A2EF-AC66DE9E69A9}" destId="{CFBA22A7-34A0-4E48-AB14-D6F373E2E815}" srcOrd="5" destOrd="0" presId="urn:microsoft.com/office/officeart/2005/8/layout/chevron1"/>
    <dgm:cxn modelId="{AAEBBB0B-A635-4F5F-AA31-AA046CE71642}" type="presParOf" srcId="{9BBCEA5D-4CAE-4A80-A2EF-AC66DE9E69A9}" destId="{625382AB-D766-4773-9C80-D95E78FC50FB}" srcOrd="6" destOrd="0" presId="urn:microsoft.com/office/officeart/2005/8/layout/chevron1"/>
    <dgm:cxn modelId="{3897E252-355F-42BD-9A32-D3C0FBC4D324}" type="presParOf" srcId="{9BBCEA5D-4CAE-4A80-A2EF-AC66DE9E69A9}" destId="{ABC9B809-7CE2-4515-BD1F-92CA32875725}" srcOrd="7" destOrd="0" presId="urn:microsoft.com/office/officeart/2005/8/layout/chevron1"/>
    <dgm:cxn modelId="{E1350B5D-5863-4839-A80E-9C87760ECCD7}" type="presParOf" srcId="{9BBCEA5D-4CAE-4A80-A2EF-AC66DE9E69A9}" destId="{9D44D02F-1004-40B2-B3E2-2CBC9BCDC835}" srcOrd="8" destOrd="0" presId="urn:microsoft.com/office/officeart/2005/8/layout/chevron1"/>
    <dgm:cxn modelId="{630A31CE-5CB5-4BCB-ADAE-F6C36BCB228D}" type="presParOf" srcId="{9BBCEA5D-4CAE-4A80-A2EF-AC66DE9E69A9}" destId="{DAADD9A8-8051-43D8-98B5-CA0B7F2663D2}" srcOrd="9" destOrd="0" presId="urn:microsoft.com/office/officeart/2005/8/layout/chevron1"/>
    <dgm:cxn modelId="{493EA60F-8A11-4AE7-8DBC-BA55ED641108}" type="presParOf" srcId="{9BBCEA5D-4CAE-4A80-A2EF-AC66DE9E69A9}" destId="{32A0E449-D936-4D7B-B69E-DBE933870662}"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D80BF0F-96B0-4D97-B5EA-BD01A447EFCF}" type="doc">
      <dgm:prSet loTypeId="urn:microsoft.com/office/officeart/2005/8/layout/chevron1" loCatId="process" qsTypeId="urn:microsoft.com/office/officeart/2005/8/quickstyle/simple1" qsCatId="simple" csTypeId="urn:microsoft.com/office/officeart/2005/8/colors/accent1_3" csCatId="accent1" phldr="1"/>
      <dgm:spPr/>
    </dgm:pt>
    <dgm:pt modelId="{22439E5B-23EF-4B54-ACD7-F10A3177500E}">
      <dgm:prSet phldrT="[Text]"/>
      <dgm:spPr>
        <a:solidFill>
          <a:schemeClr val="accent1"/>
        </a:solidFill>
      </dgm:spPr>
      <dgm:t>
        <a:bodyPr/>
        <a:lstStyle/>
        <a:p>
          <a:r>
            <a:rPr lang="en-IE" dirty="0"/>
            <a:t>Introduction</a:t>
          </a:r>
        </a:p>
      </dgm:t>
    </dgm:pt>
    <dgm:pt modelId="{CD8B85F6-07F1-45E7-B890-2F0E010FB659}" type="parTrans" cxnId="{BFE5F4F9-BCE1-4E08-8FC0-A64B57A68019}">
      <dgm:prSet/>
      <dgm:spPr/>
      <dgm:t>
        <a:bodyPr/>
        <a:lstStyle/>
        <a:p>
          <a:endParaRPr lang="en-IE"/>
        </a:p>
      </dgm:t>
    </dgm:pt>
    <dgm:pt modelId="{809CEE31-8257-4CFE-B711-8CB8CF842FE6}" type="sibTrans" cxnId="{BFE5F4F9-BCE1-4E08-8FC0-A64B57A68019}">
      <dgm:prSet/>
      <dgm:spPr/>
      <dgm:t>
        <a:bodyPr/>
        <a:lstStyle/>
        <a:p>
          <a:endParaRPr lang="en-IE"/>
        </a:p>
      </dgm:t>
    </dgm:pt>
    <dgm:pt modelId="{42616A42-C959-4CD4-8209-D84028429F9B}">
      <dgm:prSet phldrT="[Text]"/>
      <dgm:spPr>
        <a:solidFill>
          <a:schemeClr val="accent1"/>
        </a:solidFill>
      </dgm:spPr>
      <dgm:t>
        <a:bodyPr/>
        <a:lstStyle/>
        <a:p>
          <a:r>
            <a:rPr lang="en-IE" dirty="0"/>
            <a:t>Academic Writing </a:t>
          </a:r>
        </a:p>
      </dgm:t>
    </dgm:pt>
    <dgm:pt modelId="{4270D930-F79E-47C2-BA2F-20D64E46B506}" type="parTrans" cxnId="{B76192B8-4A8A-4006-BE1D-188BFF89014E}">
      <dgm:prSet/>
      <dgm:spPr/>
      <dgm:t>
        <a:bodyPr/>
        <a:lstStyle/>
        <a:p>
          <a:endParaRPr lang="en-IE"/>
        </a:p>
      </dgm:t>
    </dgm:pt>
    <dgm:pt modelId="{7A25521B-7BAE-4A18-A2B1-E31931591D2C}" type="sibTrans" cxnId="{B76192B8-4A8A-4006-BE1D-188BFF89014E}">
      <dgm:prSet/>
      <dgm:spPr/>
      <dgm:t>
        <a:bodyPr/>
        <a:lstStyle/>
        <a:p>
          <a:endParaRPr lang="en-IE"/>
        </a:p>
      </dgm:t>
    </dgm:pt>
    <dgm:pt modelId="{F843FA65-E169-464F-9F5A-DC5F70FEE6F3}">
      <dgm:prSet/>
      <dgm:spPr>
        <a:solidFill>
          <a:schemeClr val="tx2">
            <a:lumMod val="50000"/>
          </a:schemeClr>
        </a:solidFill>
      </dgm:spPr>
      <dgm:t>
        <a:bodyPr/>
        <a:lstStyle/>
        <a:p>
          <a:r>
            <a:rPr lang="en-IE" dirty="0"/>
            <a:t>Critical Thinking </a:t>
          </a:r>
        </a:p>
      </dgm:t>
    </dgm:pt>
    <dgm:pt modelId="{230367B5-CE09-4598-B1E9-06E27A5DF272}" type="parTrans" cxnId="{D0A715EE-CAD0-4DE2-99A8-F7803916AEE1}">
      <dgm:prSet/>
      <dgm:spPr/>
      <dgm:t>
        <a:bodyPr/>
        <a:lstStyle/>
        <a:p>
          <a:endParaRPr lang="en-IE"/>
        </a:p>
      </dgm:t>
    </dgm:pt>
    <dgm:pt modelId="{1E3CA08B-093F-4D66-BF05-3693A3F57AEF}" type="sibTrans" cxnId="{D0A715EE-CAD0-4DE2-99A8-F7803916AEE1}">
      <dgm:prSet/>
      <dgm:spPr/>
      <dgm:t>
        <a:bodyPr/>
        <a:lstStyle/>
        <a:p>
          <a:endParaRPr lang="en-IE"/>
        </a:p>
      </dgm:t>
    </dgm:pt>
    <dgm:pt modelId="{EB1D5CB2-9E18-4B60-99B1-9DB6AD14F321}">
      <dgm:prSet/>
      <dgm:spPr>
        <a:solidFill>
          <a:schemeClr val="accent1"/>
        </a:solidFill>
      </dgm:spPr>
      <dgm:t>
        <a:bodyPr/>
        <a:lstStyle/>
        <a:p>
          <a:r>
            <a:rPr lang="en-IE" dirty="0"/>
            <a:t>Conclusion</a:t>
          </a:r>
        </a:p>
      </dgm:t>
    </dgm:pt>
    <dgm:pt modelId="{98B181E3-8B16-445A-9AFC-2B4BCB796567}" type="parTrans" cxnId="{89B8872F-5FEB-42A5-980A-9713E82C83C8}">
      <dgm:prSet/>
      <dgm:spPr/>
      <dgm:t>
        <a:bodyPr/>
        <a:lstStyle/>
        <a:p>
          <a:endParaRPr lang="en-IE"/>
        </a:p>
      </dgm:t>
    </dgm:pt>
    <dgm:pt modelId="{2C0299C0-5035-480B-A2E1-3843FA4E4A17}" type="sibTrans" cxnId="{89B8872F-5FEB-42A5-980A-9713E82C83C8}">
      <dgm:prSet/>
      <dgm:spPr/>
      <dgm:t>
        <a:bodyPr/>
        <a:lstStyle/>
        <a:p>
          <a:endParaRPr lang="en-IE"/>
        </a:p>
      </dgm:t>
    </dgm:pt>
    <dgm:pt modelId="{9436C8E1-5A9A-4B1A-9807-9FFA44667940}">
      <dgm:prSet/>
      <dgm:spPr>
        <a:solidFill>
          <a:schemeClr val="accent1"/>
        </a:solidFill>
      </dgm:spPr>
      <dgm:t>
        <a:bodyPr/>
        <a:lstStyle/>
        <a:p>
          <a:r>
            <a:rPr lang="en-IE" dirty="0"/>
            <a:t>Essay</a:t>
          </a:r>
        </a:p>
      </dgm:t>
    </dgm:pt>
    <dgm:pt modelId="{3232F36A-88EA-45A2-B499-9518666E6AEE}" type="parTrans" cxnId="{E0E79D8D-5AC8-4A78-8684-FABECAC26890}">
      <dgm:prSet/>
      <dgm:spPr/>
      <dgm:t>
        <a:bodyPr/>
        <a:lstStyle/>
        <a:p>
          <a:endParaRPr lang="en-IE"/>
        </a:p>
      </dgm:t>
    </dgm:pt>
    <dgm:pt modelId="{510860F6-87EE-432F-83AB-8FFD9139D6B2}" type="sibTrans" cxnId="{E0E79D8D-5AC8-4A78-8684-FABECAC26890}">
      <dgm:prSet/>
      <dgm:spPr/>
      <dgm:t>
        <a:bodyPr/>
        <a:lstStyle/>
        <a:p>
          <a:endParaRPr lang="en-IE"/>
        </a:p>
      </dgm:t>
    </dgm:pt>
    <dgm:pt modelId="{32D5F9C8-CE50-41F7-9A91-5F4D23597C99}">
      <dgm:prSet/>
      <dgm:spPr>
        <a:solidFill>
          <a:schemeClr val="accent1"/>
        </a:solidFill>
      </dgm:spPr>
      <dgm:t>
        <a:bodyPr/>
        <a:lstStyle/>
        <a:p>
          <a:r>
            <a:rPr lang="en-IE" dirty="0"/>
            <a:t>Editing</a:t>
          </a:r>
        </a:p>
      </dgm:t>
    </dgm:pt>
    <dgm:pt modelId="{FB7D6DFF-BCF9-4F0D-B2BF-ED9F7A8A3C6A}" type="parTrans" cxnId="{9116D593-BBC8-468A-95DC-F6F7036A4C2B}">
      <dgm:prSet/>
      <dgm:spPr/>
      <dgm:t>
        <a:bodyPr/>
        <a:lstStyle/>
        <a:p>
          <a:endParaRPr lang="en-IE"/>
        </a:p>
      </dgm:t>
    </dgm:pt>
    <dgm:pt modelId="{61D82E5D-7DF6-495B-9221-A70F3DF0F321}" type="sibTrans" cxnId="{9116D593-BBC8-468A-95DC-F6F7036A4C2B}">
      <dgm:prSet/>
      <dgm:spPr/>
      <dgm:t>
        <a:bodyPr/>
        <a:lstStyle/>
        <a:p>
          <a:endParaRPr lang="en-IE"/>
        </a:p>
      </dgm:t>
    </dgm:pt>
    <dgm:pt modelId="{9BBCEA5D-4CAE-4A80-A2EF-AC66DE9E69A9}" type="pres">
      <dgm:prSet presAssocID="{4D80BF0F-96B0-4D97-B5EA-BD01A447EFCF}" presName="Name0" presStyleCnt="0">
        <dgm:presLayoutVars>
          <dgm:dir/>
          <dgm:animLvl val="lvl"/>
          <dgm:resizeHandles val="exact"/>
        </dgm:presLayoutVars>
      </dgm:prSet>
      <dgm:spPr/>
    </dgm:pt>
    <dgm:pt modelId="{49F23778-F31D-4D9B-84F0-C153B17FF33C}" type="pres">
      <dgm:prSet presAssocID="{22439E5B-23EF-4B54-ACD7-F10A3177500E}" presName="parTxOnly" presStyleLbl="node1" presStyleIdx="0" presStyleCnt="6">
        <dgm:presLayoutVars>
          <dgm:chMax val="0"/>
          <dgm:chPref val="0"/>
          <dgm:bulletEnabled val="1"/>
        </dgm:presLayoutVars>
      </dgm:prSet>
      <dgm:spPr/>
    </dgm:pt>
    <dgm:pt modelId="{141D8690-F903-4A9D-AF6D-DA7ED27F5D17}" type="pres">
      <dgm:prSet presAssocID="{809CEE31-8257-4CFE-B711-8CB8CF842FE6}" presName="parTxOnlySpace" presStyleCnt="0"/>
      <dgm:spPr/>
    </dgm:pt>
    <dgm:pt modelId="{48FD71C0-F0E2-42A3-A9A1-94F8A1E0BED9}" type="pres">
      <dgm:prSet presAssocID="{42616A42-C959-4CD4-8209-D84028429F9B}" presName="parTxOnly" presStyleLbl="node1" presStyleIdx="1" presStyleCnt="6">
        <dgm:presLayoutVars>
          <dgm:chMax val="0"/>
          <dgm:chPref val="0"/>
          <dgm:bulletEnabled val="1"/>
        </dgm:presLayoutVars>
      </dgm:prSet>
      <dgm:spPr/>
    </dgm:pt>
    <dgm:pt modelId="{B781D9B7-290C-4ACB-B807-C844995884DF}" type="pres">
      <dgm:prSet presAssocID="{7A25521B-7BAE-4A18-A2B1-E31931591D2C}" presName="parTxOnlySpace" presStyleCnt="0"/>
      <dgm:spPr/>
    </dgm:pt>
    <dgm:pt modelId="{2560A12B-1C30-4F98-AF15-2160BD8AE4F6}" type="pres">
      <dgm:prSet presAssocID="{F843FA65-E169-464F-9F5A-DC5F70FEE6F3}" presName="parTxOnly" presStyleLbl="node1" presStyleIdx="2" presStyleCnt="6">
        <dgm:presLayoutVars>
          <dgm:chMax val="0"/>
          <dgm:chPref val="0"/>
          <dgm:bulletEnabled val="1"/>
        </dgm:presLayoutVars>
      </dgm:prSet>
      <dgm:spPr/>
    </dgm:pt>
    <dgm:pt modelId="{CFBA22A7-34A0-4E48-AB14-D6F373E2E815}" type="pres">
      <dgm:prSet presAssocID="{1E3CA08B-093F-4D66-BF05-3693A3F57AEF}" presName="parTxOnlySpace" presStyleCnt="0"/>
      <dgm:spPr/>
    </dgm:pt>
    <dgm:pt modelId="{625382AB-D766-4773-9C80-D95E78FC50FB}" type="pres">
      <dgm:prSet presAssocID="{9436C8E1-5A9A-4B1A-9807-9FFA44667940}" presName="parTxOnly" presStyleLbl="node1" presStyleIdx="3" presStyleCnt="6">
        <dgm:presLayoutVars>
          <dgm:chMax val="0"/>
          <dgm:chPref val="0"/>
          <dgm:bulletEnabled val="1"/>
        </dgm:presLayoutVars>
      </dgm:prSet>
      <dgm:spPr/>
    </dgm:pt>
    <dgm:pt modelId="{ABC9B809-7CE2-4515-BD1F-92CA32875725}" type="pres">
      <dgm:prSet presAssocID="{510860F6-87EE-432F-83AB-8FFD9139D6B2}" presName="parTxOnlySpace" presStyleCnt="0"/>
      <dgm:spPr/>
    </dgm:pt>
    <dgm:pt modelId="{9D44D02F-1004-40B2-B3E2-2CBC9BCDC835}" type="pres">
      <dgm:prSet presAssocID="{32D5F9C8-CE50-41F7-9A91-5F4D23597C99}" presName="parTxOnly" presStyleLbl="node1" presStyleIdx="4" presStyleCnt="6">
        <dgm:presLayoutVars>
          <dgm:chMax val="0"/>
          <dgm:chPref val="0"/>
          <dgm:bulletEnabled val="1"/>
        </dgm:presLayoutVars>
      </dgm:prSet>
      <dgm:spPr/>
    </dgm:pt>
    <dgm:pt modelId="{DAADD9A8-8051-43D8-98B5-CA0B7F2663D2}" type="pres">
      <dgm:prSet presAssocID="{61D82E5D-7DF6-495B-9221-A70F3DF0F321}" presName="parTxOnlySpace" presStyleCnt="0"/>
      <dgm:spPr/>
    </dgm:pt>
    <dgm:pt modelId="{32A0E449-D936-4D7B-B69E-DBE933870662}" type="pres">
      <dgm:prSet presAssocID="{EB1D5CB2-9E18-4B60-99B1-9DB6AD14F321}" presName="parTxOnly" presStyleLbl="node1" presStyleIdx="5" presStyleCnt="6" custLinFactNeighborX="49570" custLinFactNeighborY="3621">
        <dgm:presLayoutVars>
          <dgm:chMax val="0"/>
          <dgm:chPref val="0"/>
          <dgm:bulletEnabled val="1"/>
        </dgm:presLayoutVars>
      </dgm:prSet>
      <dgm:spPr/>
    </dgm:pt>
  </dgm:ptLst>
  <dgm:cxnLst>
    <dgm:cxn modelId="{F280D00B-19E2-4604-B550-E7540E855D99}" type="presOf" srcId="{22439E5B-23EF-4B54-ACD7-F10A3177500E}" destId="{49F23778-F31D-4D9B-84F0-C153B17FF33C}" srcOrd="0" destOrd="0" presId="urn:microsoft.com/office/officeart/2005/8/layout/chevron1"/>
    <dgm:cxn modelId="{30BCA427-D30F-466C-993D-5875595692B2}" type="presOf" srcId="{9436C8E1-5A9A-4B1A-9807-9FFA44667940}" destId="{625382AB-D766-4773-9C80-D95E78FC50FB}" srcOrd="0" destOrd="0" presId="urn:microsoft.com/office/officeart/2005/8/layout/chevron1"/>
    <dgm:cxn modelId="{89B8872F-5FEB-42A5-980A-9713E82C83C8}" srcId="{4D80BF0F-96B0-4D97-B5EA-BD01A447EFCF}" destId="{EB1D5CB2-9E18-4B60-99B1-9DB6AD14F321}" srcOrd="5" destOrd="0" parTransId="{98B181E3-8B16-445A-9AFC-2B4BCB796567}" sibTransId="{2C0299C0-5035-480B-A2E1-3843FA4E4A17}"/>
    <dgm:cxn modelId="{C0669B32-5CE6-42BE-8B02-A01F8011677B}" type="presOf" srcId="{F843FA65-E169-464F-9F5A-DC5F70FEE6F3}" destId="{2560A12B-1C30-4F98-AF15-2160BD8AE4F6}" srcOrd="0" destOrd="0" presId="urn:microsoft.com/office/officeart/2005/8/layout/chevron1"/>
    <dgm:cxn modelId="{70534B33-F1CF-464C-8CDA-1C0F18B67B0B}" type="presOf" srcId="{42616A42-C959-4CD4-8209-D84028429F9B}" destId="{48FD71C0-F0E2-42A3-A9A1-94F8A1E0BED9}" srcOrd="0" destOrd="0" presId="urn:microsoft.com/office/officeart/2005/8/layout/chevron1"/>
    <dgm:cxn modelId="{752D9058-BE13-4C9B-A800-5688B2EFA8EE}" type="presOf" srcId="{32D5F9C8-CE50-41F7-9A91-5F4D23597C99}" destId="{9D44D02F-1004-40B2-B3E2-2CBC9BCDC835}" srcOrd="0" destOrd="0" presId="urn:microsoft.com/office/officeart/2005/8/layout/chevron1"/>
    <dgm:cxn modelId="{FC1AEA79-720B-43CD-8700-62CA551799A1}" type="presOf" srcId="{EB1D5CB2-9E18-4B60-99B1-9DB6AD14F321}" destId="{32A0E449-D936-4D7B-B69E-DBE933870662}" srcOrd="0" destOrd="0" presId="urn:microsoft.com/office/officeart/2005/8/layout/chevron1"/>
    <dgm:cxn modelId="{E0E79D8D-5AC8-4A78-8684-FABECAC26890}" srcId="{4D80BF0F-96B0-4D97-B5EA-BD01A447EFCF}" destId="{9436C8E1-5A9A-4B1A-9807-9FFA44667940}" srcOrd="3" destOrd="0" parTransId="{3232F36A-88EA-45A2-B499-9518666E6AEE}" sibTransId="{510860F6-87EE-432F-83AB-8FFD9139D6B2}"/>
    <dgm:cxn modelId="{9116D593-BBC8-468A-95DC-F6F7036A4C2B}" srcId="{4D80BF0F-96B0-4D97-B5EA-BD01A447EFCF}" destId="{32D5F9C8-CE50-41F7-9A91-5F4D23597C99}" srcOrd="4" destOrd="0" parTransId="{FB7D6DFF-BCF9-4F0D-B2BF-ED9F7A8A3C6A}" sibTransId="{61D82E5D-7DF6-495B-9221-A70F3DF0F321}"/>
    <dgm:cxn modelId="{E41C8896-B6AD-4956-82FB-A81F0CD38AFD}" type="presOf" srcId="{4D80BF0F-96B0-4D97-B5EA-BD01A447EFCF}" destId="{9BBCEA5D-4CAE-4A80-A2EF-AC66DE9E69A9}" srcOrd="0" destOrd="0" presId="urn:microsoft.com/office/officeart/2005/8/layout/chevron1"/>
    <dgm:cxn modelId="{B76192B8-4A8A-4006-BE1D-188BFF89014E}" srcId="{4D80BF0F-96B0-4D97-B5EA-BD01A447EFCF}" destId="{42616A42-C959-4CD4-8209-D84028429F9B}" srcOrd="1" destOrd="0" parTransId="{4270D930-F79E-47C2-BA2F-20D64E46B506}" sibTransId="{7A25521B-7BAE-4A18-A2B1-E31931591D2C}"/>
    <dgm:cxn modelId="{D0A715EE-CAD0-4DE2-99A8-F7803916AEE1}" srcId="{4D80BF0F-96B0-4D97-B5EA-BD01A447EFCF}" destId="{F843FA65-E169-464F-9F5A-DC5F70FEE6F3}" srcOrd="2" destOrd="0" parTransId="{230367B5-CE09-4598-B1E9-06E27A5DF272}" sibTransId="{1E3CA08B-093F-4D66-BF05-3693A3F57AEF}"/>
    <dgm:cxn modelId="{BFE5F4F9-BCE1-4E08-8FC0-A64B57A68019}" srcId="{4D80BF0F-96B0-4D97-B5EA-BD01A447EFCF}" destId="{22439E5B-23EF-4B54-ACD7-F10A3177500E}" srcOrd="0" destOrd="0" parTransId="{CD8B85F6-07F1-45E7-B890-2F0E010FB659}" sibTransId="{809CEE31-8257-4CFE-B711-8CB8CF842FE6}"/>
    <dgm:cxn modelId="{BF2F470A-92D4-46D3-A892-AE5F8628D2A1}" type="presParOf" srcId="{9BBCEA5D-4CAE-4A80-A2EF-AC66DE9E69A9}" destId="{49F23778-F31D-4D9B-84F0-C153B17FF33C}" srcOrd="0" destOrd="0" presId="urn:microsoft.com/office/officeart/2005/8/layout/chevron1"/>
    <dgm:cxn modelId="{B82E0F2A-13E4-44A3-8809-F1631AB8CD50}" type="presParOf" srcId="{9BBCEA5D-4CAE-4A80-A2EF-AC66DE9E69A9}" destId="{141D8690-F903-4A9D-AF6D-DA7ED27F5D17}" srcOrd="1" destOrd="0" presId="urn:microsoft.com/office/officeart/2005/8/layout/chevron1"/>
    <dgm:cxn modelId="{0AEF810B-E818-400B-A52A-CC49221F1158}" type="presParOf" srcId="{9BBCEA5D-4CAE-4A80-A2EF-AC66DE9E69A9}" destId="{48FD71C0-F0E2-42A3-A9A1-94F8A1E0BED9}" srcOrd="2" destOrd="0" presId="urn:microsoft.com/office/officeart/2005/8/layout/chevron1"/>
    <dgm:cxn modelId="{C49F4784-02F8-4583-8F04-93C363566173}" type="presParOf" srcId="{9BBCEA5D-4CAE-4A80-A2EF-AC66DE9E69A9}" destId="{B781D9B7-290C-4ACB-B807-C844995884DF}" srcOrd="3" destOrd="0" presId="urn:microsoft.com/office/officeart/2005/8/layout/chevron1"/>
    <dgm:cxn modelId="{AA3FDC19-0762-4B0F-98F6-1F5A9B433639}" type="presParOf" srcId="{9BBCEA5D-4CAE-4A80-A2EF-AC66DE9E69A9}" destId="{2560A12B-1C30-4F98-AF15-2160BD8AE4F6}" srcOrd="4" destOrd="0" presId="urn:microsoft.com/office/officeart/2005/8/layout/chevron1"/>
    <dgm:cxn modelId="{58E26B1B-5627-4F71-9EE2-3511627FC265}" type="presParOf" srcId="{9BBCEA5D-4CAE-4A80-A2EF-AC66DE9E69A9}" destId="{CFBA22A7-34A0-4E48-AB14-D6F373E2E815}" srcOrd="5" destOrd="0" presId="urn:microsoft.com/office/officeart/2005/8/layout/chevron1"/>
    <dgm:cxn modelId="{D18CCC61-2DD3-434C-B7C0-93CF509546C4}" type="presParOf" srcId="{9BBCEA5D-4CAE-4A80-A2EF-AC66DE9E69A9}" destId="{625382AB-D766-4773-9C80-D95E78FC50FB}" srcOrd="6" destOrd="0" presId="urn:microsoft.com/office/officeart/2005/8/layout/chevron1"/>
    <dgm:cxn modelId="{9C98D294-3B20-4C26-A41F-EBC8A16DA6C8}" type="presParOf" srcId="{9BBCEA5D-4CAE-4A80-A2EF-AC66DE9E69A9}" destId="{ABC9B809-7CE2-4515-BD1F-92CA32875725}" srcOrd="7" destOrd="0" presId="urn:microsoft.com/office/officeart/2005/8/layout/chevron1"/>
    <dgm:cxn modelId="{E49DE713-DA17-4A00-BDFD-C533DC1FF82E}" type="presParOf" srcId="{9BBCEA5D-4CAE-4A80-A2EF-AC66DE9E69A9}" destId="{9D44D02F-1004-40B2-B3E2-2CBC9BCDC835}" srcOrd="8" destOrd="0" presId="urn:microsoft.com/office/officeart/2005/8/layout/chevron1"/>
    <dgm:cxn modelId="{BB3EAE52-DFE9-413C-986C-D1900B13186C}" type="presParOf" srcId="{9BBCEA5D-4CAE-4A80-A2EF-AC66DE9E69A9}" destId="{DAADD9A8-8051-43D8-98B5-CA0B7F2663D2}" srcOrd="9" destOrd="0" presId="urn:microsoft.com/office/officeart/2005/8/layout/chevron1"/>
    <dgm:cxn modelId="{DF8D8603-335F-4C85-AA8B-BDA70726AA9E}" type="presParOf" srcId="{9BBCEA5D-4CAE-4A80-A2EF-AC66DE9E69A9}" destId="{32A0E449-D936-4D7B-B69E-DBE933870662}"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4D80BF0F-96B0-4D97-B5EA-BD01A447EFCF}" type="doc">
      <dgm:prSet loTypeId="urn:microsoft.com/office/officeart/2005/8/layout/chevron1" loCatId="process" qsTypeId="urn:microsoft.com/office/officeart/2005/8/quickstyle/simple1" qsCatId="simple" csTypeId="urn:microsoft.com/office/officeart/2005/8/colors/accent1_3" csCatId="accent1" phldr="1"/>
      <dgm:spPr/>
    </dgm:pt>
    <dgm:pt modelId="{22439E5B-23EF-4B54-ACD7-F10A3177500E}">
      <dgm:prSet phldrT="[Text]"/>
      <dgm:spPr>
        <a:solidFill>
          <a:schemeClr val="accent1"/>
        </a:solidFill>
      </dgm:spPr>
      <dgm:t>
        <a:bodyPr/>
        <a:lstStyle/>
        <a:p>
          <a:r>
            <a:rPr lang="en-IE" dirty="0"/>
            <a:t>Introduction</a:t>
          </a:r>
        </a:p>
      </dgm:t>
    </dgm:pt>
    <dgm:pt modelId="{CD8B85F6-07F1-45E7-B890-2F0E010FB659}" type="parTrans" cxnId="{BFE5F4F9-BCE1-4E08-8FC0-A64B57A68019}">
      <dgm:prSet/>
      <dgm:spPr/>
      <dgm:t>
        <a:bodyPr/>
        <a:lstStyle/>
        <a:p>
          <a:endParaRPr lang="en-IE"/>
        </a:p>
      </dgm:t>
    </dgm:pt>
    <dgm:pt modelId="{809CEE31-8257-4CFE-B711-8CB8CF842FE6}" type="sibTrans" cxnId="{BFE5F4F9-BCE1-4E08-8FC0-A64B57A68019}">
      <dgm:prSet/>
      <dgm:spPr/>
      <dgm:t>
        <a:bodyPr/>
        <a:lstStyle/>
        <a:p>
          <a:endParaRPr lang="en-IE"/>
        </a:p>
      </dgm:t>
    </dgm:pt>
    <dgm:pt modelId="{42616A42-C959-4CD4-8209-D84028429F9B}">
      <dgm:prSet phldrT="[Text]"/>
      <dgm:spPr>
        <a:solidFill>
          <a:schemeClr val="accent1"/>
        </a:solidFill>
      </dgm:spPr>
      <dgm:t>
        <a:bodyPr/>
        <a:lstStyle/>
        <a:p>
          <a:r>
            <a:rPr lang="en-IE" dirty="0"/>
            <a:t>Academic Writing </a:t>
          </a:r>
        </a:p>
      </dgm:t>
    </dgm:pt>
    <dgm:pt modelId="{4270D930-F79E-47C2-BA2F-20D64E46B506}" type="parTrans" cxnId="{B76192B8-4A8A-4006-BE1D-188BFF89014E}">
      <dgm:prSet/>
      <dgm:spPr/>
      <dgm:t>
        <a:bodyPr/>
        <a:lstStyle/>
        <a:p>
          <a:endParaRPr lang="en-IE"/>
        </a:p>
      </dgm:t>
    </dgm:pt>
    <dgm:pt modelId="{7A25521B-7BAE-4A18-A2B1-E31931591D2C}" type="sibTrans" cxnId="{B76192B8-4A8A-4006-BE1D-188BFF89014E}">
      <dgm:prSet/>
      <dgm:spPr/>
      <dgm:t>
        <a:bodyPr/>
        <a:lstStyle/>
        <a:p>
          <a:endParaRPr lang="en-IE"/>
        </a:p>
      </dgm:t>
    </dgm:pt>
    <dgm:pt modelId="{F843FA65-E169-464F-9F5A-DC5F70FEE6F3}">
      <dgm:prSet/>
      <dgm:spPr>
        <a:solidFill>
          <a:schemeClr val="tx2">
            <a:lumMod val="50000"/>
          </a:schemeClr>
        </a:solidFill>
      </dgm:spPr>
      <dgm:t>
        <a:bodyPr/>
        <a:lstStyle/>
        <a:p>
          <a:r>
            <a:rPr lang="en-IE" dirty="0"/>
            <a:t>Critical Thinking </a:t>
          </a:r>
        </a:p>
      </dgm:t>
    </dgm:pt>
    <dgm:pt modelId="{230367B5-CE09-4598-B1E9-06E27A5DF272}" type="parTrans" cxnId="{D0A715EE-CAD0-4DE2-99A8-F7803916AEE1}">
      <dgm:prSet/>
      <dgm:spPr/>
      <dgm:t>
        <a:bodyPr/>
        <a:lstStyle/>
        <a:p>
          <a:endParaRPr lang="en-IE"/>
        </a:p>
      </dgm:t>
    </dgm:pt>
    <dgm:pt modelId="{1E3CA08B-093F-4D66-BF05-3693A3F57AEF}" type="sibTrans" cxnId="{D0A715EE-CAD0-4DE2-99A8-F7803916AEE1}">
      <dgm:prSet/>
      <dgm:spPr/>
      <dgm:t>
        <a:bodyPr/>
        <a:lstStyle/>
        <a:p>
          <a:endParaRPr lang="en-IE"/>
        </a:p>
      </dgm:t>
    </dgm:pt>
    <dgm:pt modelId="{EB1D5CB2-9E18-4B60-99B1-9DB6AD14F321}">
      <dgm:prSet/>
      <dgm:spPr>
        <a:solidFill>
          <a:schemeClr val="accent1"/>
        </a:solidFill>
      </dgm:spPr>
      <dgm:t>
        <a:bodyPr/>
        <a:lstStyle/>
        <a:p>
          <a:r>
            <a:rPr lang="en-IE" dirty="0"/>
            <a:t>Conclusion</a:t>
          </a:r>
        </a:p>
      </dgm:t>
    </dgm:pt>
    <dgm:pt modelId="{98B181E3-8B16-445A-9AFC-2B4BCB796567}" type="parTrans" cxnId="{89B8872F-5FEB-42A5-980A-9713E82C83C8}">
      <dgm:prSet/>
      <dgm:spPr/>
      <dgm:t>
        <a:bodyPr/>
        <a:lstStyle/>
        <a:p>
          <a:endParaRPr lang="en-IE"/>
        </a:p>
      </dgm:t>
    </dgm:pt>
    <dgm:pt modelId="{2C0299C0-5035-480B-A2E1-3843FA4E4A17}" type="sibTrans" cxnId="{89B8872F-5FEB-42A5-980A-9713E82C83C8}">
      <dgm:prSet/>
      <dgm:spPr/>
      <dgm:t>
        <a:bodyPr/>
        <a:lstStyle/>
        <a:p>
          <a:endParaRPr lang="en-IE"/>
        </a:p>
      </dgm:t>
    </dgm:pt>
    <dgm:pt modelId="{9436C8E1-5A9A-4B1A-9807-9FFA44667940}">
      <dgm:prSet/>
      <dgm:spPr>
        <a:solidFill>
          <a:schemeClr val="accent1"/>
        </a:solidFill>
      </dgm:spPr>
      <dgm:t>
        <a:bodyPr/>
        <a:lstStyle/>
        <a:p>
          <a:r>
            <a:rPr lang="en-IE" dirty="0"/>
            <a:t>Essay</a:t>
          </a:r>
        </a:p>
      </dgm:t>
    </dgm:pt>
    <dgm:pt modelId="{3232F36A-88EA-45A2-B499-9518666E6AEE}" type="parTrans" cxnId="{E0E79D8D-5AC8-4A78-8684-FABECAC26890}">
      <dgm:prSet/>
      <dgm:spPr/>
      <dgm:t>
        <a:bodyPr/>
        <a:lstStyle/>
        <a:p>
          <a:endParaRPr lang="en-IE"/>
        </a:p>
      </dgm:t>
    </dgm:pt>
    <dgm:pt modelId="{510860F6-87EE-432F-83AB-8FFD9139D6B2}" type="sibTrans" cxnId="{E0E79D8D-5AC8-4A78-8684-FABECAC26890}">
      <dgm:prSet/>
      <dgm:spPr/>
      <dgm:t>
        <a:bodyPr/>
        <a:lstStyle/>
        <a:p>
          <a:endParaRPr lang="en-IE"/>
        </a:p>
      </dgm:t>
    </dgm:pt>
    <dgm:pt modelId="{32D5F9C8-CE50-41F7-9A91-5F4D23597C99}">
      <dgm:prSet/>
      <dgm:spPr>
        <a:solidFill>
          <a:schemeClr val="accent1"/>
        </a:solidFill>
      </dgm:spPr>
      <dgm:t>
        <a:bodyPr/>
        <a:lstStyle/>
        <a:p>
          <a:r>
            <a:rPr lang="en-IE" dirty="0"/>
            <a:t>Editing</a:t>
          </a:r>
        </a:p>
      </dgm:t>
    </dgm:pt>
    <dgm:pt modelId="{FB7D6DFF-BCF9-4F0D-B2BF-ED9F7A8A3C6A}" type="parTrans" cxnId="{9116D593-BBC8-468A-95DC-F6F7036A4C2B}">
      <dgm:prSet/>
      <dgm:spPr/>
      <dgm:t>
        <a:bodyPr/>
        <a:lstStyle/>
        <a:p>
          <a:endParaRPr lang="en-IE"/>
        </a:p>
      </dgm:t>
    </dgm:pt>
    <dgm:pt modelId="{61D82E5D-7DF6-495B-9221-A70F3DF0F321}" type="sibTrans" cxnId="{9116D593-BBC8-468A-95DC-F6F7036A4C2B}">
      <dgm:prSet/>
      <dgm:spPr/>
      <dgm:t>
        <a:bodyPr/>
        <a:lstStyle/>
        <a:p>
          <a:endParaRPr lang="en-IE"/>
        </a:p>
      </dgm:t>
    </dgm:pt>
    <dgm:pt modelId="{9BBCEA5D-4CAE-4A80-A2EF-AC66DE9E69A9}" type="pres">
      <dgm:prSet presAssocID="{4D80BF0F-96B0-4D97-B5EA-BD01A447EFCF}" presName="Name0" presStyleCnt="0">
        <dgm:presLayoutVars>
          <dgm:dir/>
          <dgm:animLvl val="lvl"/>
          <dgm:resizeHandles val="exact"/>
        </dgm:presLayoutVars>
      </dgm:prSet>
      <dgm:spPr/>
    </dgm:pt>
    <dgm:pt modelId="{49F23778-F31D-4D9B-84F0-C153B17FF33C}" type="pres">
      <dgm:prSet presAssocID="{22439E5B-23EF-4B54-ACD7-F10A3177500E}" presName="parTxOnly" presStyleLbl="node1" presStyleIdx="0" presStyleCnt="6">
        <dgm:presLayoutVars>
          <dgm:chMax val="0"/>
          <dgm:chPref val="0"/>
          <dgm:bulletEnabled val="1"/>
        </dgm:presLayoutVars>
      </dgm:prSet>
      <dgm:spPr/>
    </dgm:pt>
    <dgm:pt modelId="{141D8690-F903-4A9D-AF6D-DA7ED27F5D17}" type="pres">
      <dgm:prSet presAssocID="{809CEE31-8257-4CFE-B711-8CB8CF842FE6}" presName="parTxOnlySpace" presStyleCnt="0"/>
      <dgm:spPr/>
    </dgm:pt>
    <dgm:pt modelId="{48FD71C0-F0E2-42A3-A9A1-94F8A1E0BED9}" type="pres">
      <dgm:prSet presAssocID="{42616A42-C959-4CD4-8209-D84028429F9B}" presName="parTxOnly" presStyleLbl="node1" presStyleIdx="1" presStyleCnt="6">
        <dgm:presLayoutVars>
          <dgm:chMax val="0"/>
          <dgm:chPref val="0"/>
          <dgm:bulletEnabled val="1"/>
        </dgm:presLayoutVars>
      </dgm:prSet>
      <dgm:spPr/>
    </dgm:pt>
    <dgm:pt modelId="{B781D9B7-290C-4ACB-B807-C844995884DF}" type="pres">
      <dgm:prSet presAssocID="{7A25521B-7BAE-4A18-A2B1-E31931591D2C}" presName="parTxOnlySpace" presStyleCnt="0"/>
      <dgm:spPr/>
    </dgm:pt>
    <dgm:pt modelId="{2560A12B-1C30-4F98-AF15-2160BD8AE4F6}" type="pres">
      <dgm:prSet presAssocID="{F843FA65-E169-464F-9F5A-DC5F70FEE6F3}" presName="parTxOnly" presStyleLbl="node1" presStyleIdx="2" presStyleCnt="6">
        <dgm:presLayoutVars>
          <dgm:chMax val="0"/>
          <dgm:chPref val="0"/>
          <dgm:bulletEnabled val="1"/>
        </dgm:presLayoutVars>
      </dgm:prSet>
      <dgm:spPr/>
    </dgm:pt>
    <dgm:pt modelId="{CFBA22A7-34A0-4E48-AB14-D6F373E2E815}" type="pres">
      <dgm:prSet presAssocID="{1E3CA08B-093F-4D66-BF05-3693A3F57AEF}" presName="parTxOnlySpace" presStyleCnt="0"/>
      <dgm:spPr/>
    </dgm:pt>
    <dgm:pt modelId="{625382AB-D766-4773-9C80-D95E78FC50FB}" type="pres">
      <dgm:prSet presAssocID="{9436C8E1-5A9A-4B1A-9807-9FFA44667940}" presName="parTxOnly" presStyleLbl="node1" presStyleIdx="3" presStyleCnt="6">
        <dgm:presLayoutVars>
          <dgm:chMax val="0"/>
          <dgm:chPref val="0"/>
          <dgm:bulletEnabled val="1"/>
        </dgm:presLayoutVars>
      </dgm:prSet>
      <dgm:spPr/>
    </dgm:pt>
    <dgm:pt modelId="{ABC9B809-7CE2-4515-BD1F-92CA32875725}" type="pres">
      <dgm:prSet presAssocID="{510860F6-87EE-432F-83AB-8FFD9139D6B2}" presName="parTxOnlySpace" presStyleCnt="0"/>
      <dgm:spPr/>
    </dgm:pt>
    <dgm:pt modelId="{9D44D02F-1004-40B2-B3E2-2CBC9BCDC835}" type="pres">
      <dgm:prSet presAssocID="{32D5F9C8-CE50-41F7-9A91-5F4D23597C99}" presName="parTxOnly" presStyleLbl="node1" presStyleIdx="4" presStyleCnt="6">
        <dgm:presLayoutVars>
          <dgm:chMax val="0"/>
          <dgm:chPref val="0"/>
          <dgm:bulletEnabled val="1"/>
        </dgm:presLayoutVars>
      </dgm:prSet>
      <dgm:spPr/>
    </dgm:pt>
    <dgm:pt modelId="{DAADD9A8-8051-43D8-98B5-CA0B7F2663D2}" type="pres">
      <dgm:prSet presAssocID="{61D82E5D-7DF6-495B-9221-A70F3DF0F321}" presName="parTxOnlySpace" presStyleCnt="0"/>
      <dgm:spPr/>
    </dgm:pt>
    <dgm:pt modelId="{32A0E449-D936-4D7B-B69E-DBE933870662}" type="pres">
      <dgm:prSet presAssocID="{EB1D5CB2-9E18-4B60-99B1-9DB6AD14F321}" presName="parTxOnly" presStyleLbl="node1" presStyleIdx="5" presStyleCnt="6" custLinFactNeighborX="49570" custLinFactNeighborY="3621">
        <dgm:presLayoutVars>
          <dgm:chMax val="0"/>
          <dgm:chPref val="0"/>
          <dgm:bulletEnabled val="1"/>
        </dgm:presLayoutVars>
      </dgm:prSet>
      <dgm:spPr/>
    </dgm:pt>
  </dgm:ptLst>
  <dgm:cxnLst>
    <dgm:cxn modelId="{9E307C07-FD6F-452E-8FB3-F845CA3D370B}" type="presOf" srcId="{EB1D5CB2-9E18-4B60-99B1-9DB6AD14F321}" destId="{32A0E449-D936-4D7B-B69E-DBE933870662}" srcOrd="0" destOrd="0" presId="urn:microsoft.com/office/officeart/2005/8/layout/chevron1"/>
    <dgm:cxn modelId="{89B8872F-5FEB-42A5-980A-9713E82C83C8}" srcId="{4D80BF0F-96B0-4D97-B5EA-BD01A447EFCF}" destId="{EB1D5CB2-9E18-4B60-99B1-9DB6AD14F321}" srcOrd="5" destOrd="0" parTransId="{98B181E3-8B16-445A-9AFC-2B4BCB796567}" sibTransId="{2C0299C0-5035-480B-A2E1-3843FA4E4A17}"/>
    <dgm:cxn modelId="{E9F73A5F-CEE0-4378-9F05-6455510A6EDD}" type="presOf" srcId="{F843FA65-E169-464F-9F5A-DC5F70FEE6F3}" destId="{2560A12B-1C30-4F98-AF15-2160BD8AE4F6}" srcOrd="0" destOrd="0" presId="urn:microsoft.com/office/officeart/2005/8/layout/chevron1"/>
    <dgm:cxn modelId="{F00A748D-6F0B-47D1-B269-E69D99CBB4AA}" type="presOf" srcId="{9436C8E1-5A9A-4B1A-9807-9FFA44667940}" destId="{625382AB-D766-4773-9C80-D95E78FC50FB}" srcOrd="0" destOrd="0" presId="urn:microsoft.com/office/officeart/2005/8/layout/chevron1"/>
    <dgm:cxn modelId="{E0E79D8D-5AC8-4A78-8684-FABECAC26890}" srcId="{4D80BF0F-96B0-4D97-B5EA-BD01A447EFCF}" destId="{9436C8E1-5A9A-4B1A-9807-9FFA44667940}" srcOrd="3" destOrd="0" parTransId="{3232F36A-88EA-45A2-B499-9518666E6AEE}" sibTransId="{510860F6-87EE-432F-83AB-8FFD9139D6B2}"/>
    <dgm:cxn modelId="{9116D593-BBC8-468A-95DC-F6F7036A4C2B}" srcId="{4D80BF0F-96B0-4D97-B5EA-BD01A447EFCF}" destId="{32D5F9C8-CE50-41F7-9A91-5F4D23597C99}" srcOrd="4" destOrd="0" parTransId="{FB7D6DFF-BCF9-4F0D-B2BF-ED9F7A8A3C6A}" sibTransId="{61D82E5D-7DF6-495B-9221-A70F3DF0F321}"/>
    <dgm:cxn modelId="{95CD399C-35BD-48D7-B8B8-C025B4CBD577}" type="presOf" srcId="{4D80BF0F-96B0-4D97-B5EA-BD01A447EFCF}" destId="{9BBCEA5D-4CAE-4A80-A2EF-AC66DE9E69A9}" srcOrd="0" destOrd="0" presId="urn:microsoft.com/office/officeart/2005/8/layout/chevron1"/>
    <dgm:cxn modelId="{D6E6B8A2-839F-42A3-A720-2A2158A94EE0}" type="presOf" srcId="{22439E5B-23EF-4B54-ACD7-F10A3177500E}" destId="{49F23778-F31D-4D9B-84F0-C153B17FF33C}" srcOrd="0" destOrd="0" presId="urn:microsoft.com/office/officeart/2005/8/layout/chevron1"/>
    <dgm:cxn modelId="{845F54A9-FA25-4262-BAF0-45185D9D90A9}" type="presOf" srcId="{32D5F9C8-CE50-41F7-9A91-5F4D23597C99}" destId="{9D44D02F-1004-40B2-B3E2-2CBC9BCDC835}" srcOrd="0" destOrd="0" presId="urn:microsoft.com/office/officeart/2005/8/layout/chevron1"/>
    <dgm:cxn modelId="{B76192B8-4A8A-4006-BE1D-188BFF89014E}" srcId="{4D80BF0F-96B0-4D97-B5EA-BD01A447EFCF}" destId="{42616A42-C959-4CD4-8209-D84028429F9B}" srcOrd="1" destOrd="0" parTransId="{4270D930-F79E-47C2-BA2F-20D64E46B506}" sibTransId="{7A25521B-7BAE-4A18-A2B1-E31931591D2C}"/>
    <dgm:cxn modelId="{58DC07C3-740E-425D-BFBD-0F80AE3E2E00}" type="presOf" srcId="{42616A42-C959-4CD4-8209-D84028429F9B}" destId="{48FD71C0-F0E2-42A3-A9A1-94F8A1E0BED9}" srcOrd="0" destOrd="0" presId="urn:microsoft.com/office/officeart/2005/8/layout/chevron1"/>
    <dgm:cxn modelId="{D0A715EE-CAD0-4DE2-99A8-F7803916AEE1}" srcId="{4D80BF0F-96B0-4D97-B5EA-BD01A447EFCF}" destId="{F843FA65-E169-464F-9F5A-DC5F70FEE6F3}" srcOrd="2" destOrd="0" parTransId="{230367B5-CE09-4598-B1E9-06E27A5DF272}" sibTransId="{1E3CA08B-093F-4D66-BF05-3693A3F57AEF}"/>
    <dgm:cxn modelId="{BFE5F4F9-BCE1-4E08-8FC0-A64B57A68019}" srcId="{4D80BF0F-96B0-4D97-B5EA-BD01A447EFCF}" destId="{22439E5B-23EF-4B54-ACD7-F10A3177500E}" srcOrd="0" destOrd="0" parTransId="{CD8B85F6-07F1-45E7-B890-2F0E010FB659}" sibTransId="{809CEE31-8257-4CFE-B711-8CB8CF842FE6}"/>
    <dgm:cxn modelId="{C216D657-0767-45C5-A8AF-ADF5C56AB717}" type="presParOf" srcId="{9BBCEA5D-4CAE-4A80-A2EF-AC66DE9E69A9}" destId="{49F23778-F31D-4D9B-84F0-C153B17FF33C}" srcOrd="0" destOrd="0" presId="urn:microsoft.com/office/officeart/2005/8/layout/chevron1"/>
    <dgm:cxn modelId="{BBF649B7-5391-4D4E-A10A-6CAC39B4430B}" type="presParOf" srcId="{9BBCEA5D-4CAE-4A80-A2EF-AC66DE9E69A9}" destId="{141D8690-F903-4A9D-AF6D-DA7ED27F5D17}" srcOrd="1" destOrd="0" presId="urn:microsoft.com/office/officeart/2005/8/layout/chevron1"/>
    <dgm:cxn modelId="{78899630-15F1-4CB8-945C-853D0DA16421}" type="presParOf" srcId="{9BBCEA5D-4CAE-4A80-A2EF-AC66DE9E69A9}" destId="{48FD71C0-F0E2-42A3-A9A1-94F8A1E0BED9}" srcOrd="2" destOrd="0" presId="urn:microsoft.com/office/officeart/2005/8/layout/chevron1"/>
    <dgm:cxn modelId="{5A4E43C8-9E11-4622-BEE7-D3F2BC0BE92E}" type="presParOf" srcId="{9BBCEA5D-4CAE-4A80-A2EF-AC66DE9E69A9}" destId="{B781D9B7-290C-4ACB-B807-C844995884DF}" srcOrd="3" destOrd="0" presId="urn:microsoft.com/office/officeart/2005/8/layout/chevron1"/>
    <dgm:cxn modelId="{71139CC7-7B3D-4E66-B0B8-5245C4A8F02F}" type="presParOf" srcId="{9BBCEA5D-4CAE-4A80-A2EF-AC66DE9E69A9}" destId="{2560A12B-1C30-4F98-AF15-2160BD8AE4F6}" srcOrd="4" destOrd="0" presId="urn:microsoft.com/office/officeart/2005/8/layout/chevron1"/>
    <dgm:cxn modelId="{ED1983AD-49A5-471D-903A-D7BB95C1D33F}" type="presParOf" srcId="{9BBCEA5D-4CAE-4A80-A2EF-AC66DE9E69A9}" destId="{CFBA22A7-34A0-4E48-AB14-D6F373E2E815}" srcOrd="5" destOrd="0" presId="urn:microsoft.com/office/officeart/2005/8/layout/chevron1"/>
    <dgm:cxn modelId="{BE8C1D1C-BAE8-40AA-8851-0DB739742073}" type="presParOf" srcId="{9BBCEA5D-4CAE-4A80-A2EF-AC66DE9E69A9}" destId="{625382AB-D766-4773-9C80-D95E78FC50FB}" srcOrd="6" destOrd="0" presId="urn:microsoft.com/office/officeart/2005/8/layout/chevron1"/>
    <dgm:cxn modelId="{CD418BB3-1AAE-4559-B0AD-211457D41482}" type="presParOf" srcId="{9BBCEA5D-4CAE-4A80-A2EF-AC66DE9E69A9}" destId="{ABC9B809-7CE2-4515-BD1F-92CA32875725}" srcOrd="7" destOrd="0" presId="urn:microsoft.com/office/officeart/2005/8/layout/chevron1"/>
    <dgm:cxn modelId="{1A74FEBA-1AD3-48B4-BE08-2C4FE29CC07A}" type="presParOf" srcId="{9BBCEA5D-4CAE-4A80-A2EF-AC66DE9E69A9}" destId="{9D44D02F-1004-40B2-B3E2-2CBC9BCDC835}" srcOrd="8" destOrd="0" presId="urn:microsoft.com/office/officeart/2005/8/layout/chevron1"/>
    <dgm:cxn modelId="{5256A1CE-204C-4B55-A6E6-4D799950A470}" type="presParOf" srcId="{9BBCEA5D-4CAE-4A80-A2EF-AC66DE9E69A9}" destId="{DAADD9A8-8051-43D8-98B5-CA0B7F2663D2}" srcOrd="9" destOrd="0" presId="urn:microsoft.com/office/officeart/2005/8/layout/chevron1"/>
    <dgm:cxn modelId="{43A5EE5A-E0D6-4CA9-A1DA-8DF5F35D3001}" type="presParOf" srcId="{9BBCEA5D-4CAE-4A80-A2EF-AC66DE9E69A9}" destId="{32A0E449-D936-4D7B-B69E-DBE933870662}"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4D80BF0F-96B0-4D97-B5EA-BD01A447EFCF}" type="doc">
      <dgm:prSet loTypeId="urn:microsoft.com/office/officeart/2005/8/layout/chevron1" loCatId="process" qsTypeId="urn:microsoft.com/office/officeart/2005/8/quickstyle/simple1" qsCatId="simple" csTypeId="urn:microsoft.com/office/officeart/2005/8/colors/accent1_3" csCatId="accent1" phldr="1"/>
      <dgm:spPr/>
    </dgm:pt>
    <dgm:pt modelId="{22439E5B-23EF-4B54-ACD7-F10A3177500E}">
      <dgm:prSet phldrT="[Text]"/>
      <dgm:spPr>
        <a:solidFill>
          <a:schemeClr val="accent1"/>
        </a:solidFill>
      </dgm:spPr>
      <dgm:t>
        <a:bodyPr/>
        <a:lstStyle/>
        <a:p>
          <a:r>
            <a:rPr lang="en-IE" dirty="0"/>
            <a:t>Introduction</a:t>
          </a:r>
        </a:p>
      </dgm:t>
    </dgm:pt>
    <dgm:pt modelId="{CD8B85F6-07F1-45E7-B890-2F0E010FB659}" type="parTrans" cxnId="{BFE5F4F9-BCE1-4E08-8FC0-A64B57A68019}">
      <dgm:prSet/>
      <dgm:spPr/>
      <dgm:t>
        <a:bodyPr/>
        <a:lstStyle/>
        <a:p>
          <a:endParaRPr lang="en-IE"/>
        </a:p>
      </dgm:t>
    </dgm:pt>
    <dgm:pt modelId="{809CEE31-8257-4CFE-B711-8CB8CF842FE6}" type="sibTrans" cxnId="{BFE5F4F9-BCE1-4E08-8FC0-A64B57A68019}">
      <dgm:prSet/>
      <dgm:spPr/>
      <dgm:t>
        <a:bodyPr/>
        <a:lstStyle/>
        <a:p>
          <a:endParaRPr lang="en-IE"/>
        </a:p>
      </dgm:t>
    </dgm:pt>
    <dgm:pt modelId="{42616A42-C959-4CD4-8209-D84028429F9B}">
      <dgm:prSet phldrT="[Text]"/>
      <dgm:spPr>
        <a:solidFill>
          <a:schemeClr val="accent1"/>
        </a:solidFill>
      </dgm:spPr>
      <dgm:t>
        <a:bodyPr/>
        <a:lstStyle/>
        <a:p>
          <a:r>
            <a:rPr lang="en-IE" dirty="0"/>
            <a:t>Academic Writing </a:t>
          </a:r>
        </a:p>
      </dgm:t>
    </dgm:pt>
    <dgm:pt modelId="{4270D930-F79E-47C2-BA2F-20D64E46B506}" type="parTrans" cxnId="{B76192B8-4A8A-4006-BE1D-188BFF89014E}">
      <dgm:prSet/>
      <dgm:spPr/>
      <dgm:t>
        <a:bodyPr/>
        <a:lstStyle/>
        <a:p>
          <a:endParaRPr lang="en-IE"/>
        </a:p>
      </dgm:t>
    </dgm:pt>
    <dgm:pt modelId="{7A25521B-7BAE-4A18-A2B1-E31931591D2C}" type="sibTrans" cxnId="{B76192B8-4A8A-4006-BE1D-188BFF89014E}">
      <dgm:prSet/>
      <dgm:spPr/>
      <dgm:t>
        <a:bodyPr/>
        <a:lstStyle/>
        <a:p>
          <a:endParaRPr lang="en-IE"/>
        </a:p>
      </dgm:t>
    </dgm:pt>
    <dgm:pt modelId="{F843FA65-E169-464F-9F5A-DC5F70FEE6F3}">
      <dgm:prSet/>
      <dgm:spPr>
        <a:solidFill>
          <a:schemeClr val="tx2">
            <a:lumMod val="50000"/>
          </a:schemeClr>
        </a:solidFill>
      </dgm:spPr>
      <dgm:t>
        <a:bodyPr/>
        <a:lstStyle/>
        <a:p>
          <a:r>
            <a:rPr lang="en-IE" dirty="0"/>
            <a:t>Critical Thinking </a:t>
          </a:r>
        </a:p>
      </dgm:t>
    </dgm:pt>
    <dgm:pt modelId="{230367B5-CE09-4598-B1E9-06E27A5DF272}" type="parTrans" cxnId="{D0A715EE-CAD0-4DE2-99A8-F7803916AEE1}">
      <dgm:prSet/>
      <dgm:spPr/>
      <dgm:t>
        <a:bodyPr/>
        <a:lstStyle/>
        <a:p>
          <a:endParaRPr lang="en-IE"/>
        </a:p>
      </dgm:t>
    </dgm:pt>
    <dgm:pt modelId="{1E3CA08B-093F-4D66-BF05-3693A3F57AEF}" type="sibTrans" cxnId="{D0A715EE-CAD0-4DE2-99A8-F7803916AEE1}">
      <dgm:prSet/>
      <dgm:spPr/>
      <dgm:t>
        <a:bodyPr/>
        <a:lstStyle/>
        <a:p>
          <a:endParaRPr lang="en-IE"/>
        </a:p>
      </dgm:t>
    </dgm:pt>
    <dgm:pt modelId="{EB1D5CB2-9E18-4B60-99B1-9DB6AD14F321}">
      <dgm:prSet/>
      <dgm:spPr>
        <a:solidFill>
          <a:schemeClr val="accent1"/>
        </a:solidFill>
      </dgm:spPr>
      <dgm:t>
        <a:bodyPr/>
        <a:lstStyle/>
        <a:p>
          <a:r>
            <a:rPr lang="en-IE" dirty="0"/>
            <a:t>Conclusion</a:t>
          </a:r>
        </a:p>
      </dgm:t>
    </dgm:pt>
    <dgm:pt modelId="{98B181E3-8B16-445A-9AFC-2B4BCB796567}" type="parTrans" cxnId="{89B8872F-5FEB-42A5-980A-9713E82C83C8}">
      <dgm:prSet/>
      <dgm:spPr/>
      <dgm:t>
        <a:bodyPr/>
        <a:lstStyle/>
        <a:p>
          <a:endParaRPr lang="en-IE"/>
        </a:p>
      </dgm:t>
    </dgm:pt>
    <dgm:pt modelId="{2C0299C0-5035-480B-A2E1-3843FA4E4A17}" type="sibTrans" cxnId="{89B8872F-5FEB-42A5-980A-9713E82C83C8}">
      <dgm:prSet/>
      <dgm:spPr/>
      <dgm:t>
        <a:bodyPr/>
        <a:lstStyle/>
        <a:p>
          <a:endParaRPr lang="en-IE"/>
        </a:p>
      </dgm:t>
    </dgm:pt>
    <dgm:pt modelId="{9436C8E1-5A9A-4B1A-9807-9FFA44667940}">
      <dgm:prSet/>
      <dgm:spPr>
        <a:solidFill>
          <a:schemeClr val="accent1"/>
        </a:solidFill>
      </dgm:spPr>
      <dgm:t>
        <a:bodyPr/>
        <a:lstStyle/>
        <a:p>
          <a:r>
            <a:rPr lang="en-IE" dirty="0"/>
            <a:t>Essay</a:t>
          </a:r>
        </a:p>
      </dgm:t>
    </dgm:pt>
    <dgm:pt modelId="{3232F36A-88EA-45A2-B499-9518666E6AEE}" type="parTrans" cxnId="{E0E79D8D-5AC8-4A78-8684-FABECAC26890}">
      <dgm:prSet/>
      <dgm:spPr/>
      <dgm:t>
        <a:bodyPr/>
        <a:lstStyle/>
        <a:p>
          <a:endParaRPr lang="en-IE"/>
        </a:p>
      </dgm:t>
    </dgm:pt>
    <dgm:pt modelId="{510860F6-87EE-432F-83AB-8FFD9139D6B2}" type="sibTrans" cxnId="{E0E79D8D-5AC8-4A78-8684-FABECAC26890}">
      <dgm:prSet/>
      <dgm:spPr/>
      <dgm:t>
        <a:bodyPr/>
        <a:lstStyle/>
        <a:p>
          <a:endParaRPr lang="en-IE"/>
        </a:p>
      </dgm:t>
    </dgm:pt>
    <dgm:pt modelId="{32D5F9C8-CE50-41F7-9A91-5F4D23597C99}">
      <dgm:prSet/>
      <dgm:spPr>
        <a:solidFill>
          <a:schemeClr val="accent1"/>
        </a:solidFill>
      </dgm:spPr>
      <dgm:t>
        <a:bodyPr/>
        <a:lstStyle/>
        <a:p>
          <a:r>
            <a:rPr lang="en-IE" dirty="0"/>
            <a:t>Editing</a:t>
          </a:r>
        </a:p>
      </dgm:t>
    </dgm:pt>
    <dgm:pt modelId="{FB7D6DFF-BCF9-4F0D-B2BF-ED9F7A8A3C6A}" type="parTrans" cxnId="{9116D593-BBC8-468A-95DC-F6F7036A4C2B}">
      <dgm:prSet/>
      <dgm:spPr/>
      <dgm:t>
        <a:bodyPr/>
        <a:lstStyle/>
        <a:p>
          <a:endParaRPr lang="en-IE"/>
        </a:p>
      </dgm:t>
    </dgm:pt>
    <dgm:pt modelId="{61D82E5D-7DF6-495B-9221-A70F3DF0F321}" type="sibTrans" cxnId="{9116D593-BBC8-468A-95DC-F6F7036A4C2B}">
      <dgm:prSet/>
      <dgm:spPr/>
      <dgm:t>
        <a:bodyPr/>
        <a:lstStyle/>
        <a:p>
          <a:endParaRPr lang="en-IE"/>
        </a:p>
      </dgm:t>
    </dgm:pt>
    <dgm:pt modelId="{9BBCEA5D-4CAE-4A80-A2EF-AC66DE9E69A9}" type="pres">
      <dgm:prSet presAssocID="{4D80BF0F-96B0-4D97-B5EA-BD01A447EFCF}" presName="Name0" presStyleCnt="0">
        <dgm:presLayoutVars>
          <dgm:dir/>
          <dgm:animLvl val="lvl"/>
          <dgm:resizeHandles val="exact"/>
        </dgm:presLayoutVars>
      </dgm:prSet>
      <dgm:spPr/>
    </dgm:pt>
    <dgm:pt modelId="{49F23778-F31D-4D9B-84F0-C153B17FF33C}" type="pres">
      <dgm:prSet presAssocID="{22439E5B-23EF-4B54-ACD7-F10A3177500E}" presName="parTxOnly" presStyleLbl="node1" presStyleIdx="0" presStyleCnt="6">
        <dgm:presLayoutVars>
          <dgm:chMax val="0"/>
          <dgm:chPref val="0"/>
          <dgm:bulletEnabled val="1"/>
        </dgm:presLayoutVars>
      </dgm:prSet>
      <dgm:spPr/>
    </dgm:pt>
    <dgm:pt modelId="{141D8690-F903-4A9D-AF6D-DA7ED27F5D17}" type="pres">
      <dgm:prSet presAssocID="{809CEE31-8257-4CFE-B711-8CB8CF842FE6}" presName="parTxOnlySpace" presStyleCnt="0"/>
      <dgm:spPr/>
    </dgm:pt>
    <dgm:pt modelId="{48FD71C0-F0E2-42A3-A9A1-94F8A1E0BED9}" type="pres">
      <dgm:prSet presAssocID="{42616A42-C959-4CD4-8209-D84028429F9B}" presName="parTxOnly" presStyleLbl="node1" presStyleIdx="1" presStyleCnt="6">
        <dgm:presLayoutVars>
          <dgm:chMax val="0"/>
          <dgm:chPref val="0"/>
          <dgm:bulletEnabled val="1"/>
        </dgm:presLayoutVars>
      </dgm:prSet>
      <dgm:spPr/>
    </dgm:pt>
    <dgm:pt modelId="{B781D9B7-290C-4ACB-B807-C844995884DF}" type="pres">
      <dgm:prSet presAssocID="{7A25521B-7BAE-4A18-A2B1-E31931591D2C}" presName="parTxOnlySpace" presStyleCnt="0"/>
      <dgm:spPr/>
    </dgm:pt>
    <dgm:pt modelId="{2560A12B-1C30-4F98-AF15-2160BD8AE4F6}" type="pres">
      <dgm:prSet presAssocID="{F843FA65-E169-464F-9F5A-DC5F70FEE6F3}" presName="parTxOnly" presStyleLbl="node1" presStyleIdx="2" presStyleCnt="6">
        <dgm:presLayoutVars>
          <dgm:chMax val="0"/>
          <dgm:chPref val="0"/>
          <dgm:bulletEnabled val="1"/>
        </dgm:presLayoutVars>
      </dgm:prSet>
      <dgm:spPr/>
    </dgm:pt>
    <dgm:pt modelId="{CFBA22A7-34A0-4E48-AB14-D6F373E2E815}" type="pres">
      <dgm:prSet presAssocID="{1E3CA08B-093F-4D66-BF05-3693A3F57AEF}" presName="parTxOnlySpace" presStyleCnt="0"/>
      <dgm:spPr/>
    </dgm:pt>
    <dgm:pt modelId="{625382AB-D766-4773-9C80-D95E78FC50FB}" type="pres">
      <dgm:prSet presAssocID="{9436C8E1-5A9A-4B1A-9807-9FFA44667940}" presName="parTxOnly" presStyleLbl="node1" presStyleIdx="3" presStyleCnt="6">
        <dgm:presLayoutVars>
          <dgm:chMax val="0"/>
          <dgm:chPref val="0"/>
          <dgm:bulletEnabled val="1"/>
        </dgm:presLayoutVars>
      </dgm:prSet>
      <dgm:spPr/>
    </dgm:pt>
    <dgm:pt modelId="{ABC9B809-7CE2-4515-BD1F-92CA32875725}" type="pres">
      <dgm:prSet presAssocID="{510860F6-87EE-432F-83AB-8FFD9139D6B2}" presName="parTxOnlySpace" presStyleCnt="0"/>
      <dgm:spPr/>
    </dgm:pt>
    <dgm:pt modelId="{9D44D02F-1004-40B2-B3E2-2CBC9BCDC835}" type="pres">
      <dgm:prSet presAssocID="{32D5F9C8-CE50-41F7-9A91-5F4D23597C99}" presName="parTxOnly" presStyleLbl="node1" presStyleIdx="4" presStyleCnt="6">
        <dgm:presLayoutVars>
          <dgm:chMax val="0"/>
          <dgm:chPref val="0"/>
          <dgm:bulletEnabled val="1"/>
        </dgm:presLayoutVars>
      </dgm:prSet>
      <dgm:spPr/>
    </dgm:pt>
    <dgm:pt modelId="{DAADD9A8-8051-43D8-98B5-CA0B7F2663D2}" type="pres">
      <dgm:prSet presAssocID="{61D82E5D-7DF6-495B-9221-A70F3DF0F321}" presName="parTxOnlySpace" presStyleCnt="0"/>
      <dgm:spPr/>
    </dgm:pt>
    <dgm:pt modelId="{32A0E449-D936-4D7B-B69E-DBE933870662}" type="pres">
      <dgm:prSet presAssocID="{EB1D5CB2-9E18-4B60-99B1-9DB6AD14F321}" presName="parTxOnly" presStyleLbl="node1" presStyleIdx="5" presStyleCnt="6" custLinFactNeighborX="49570" custLinFactNeighborY="3621">
        <dgm:presLayoutVars>
          <dgm:chMax val="0"/>
          <dgm:chPref val="0"/>
          <dgm:bulletEnabled val="1"/>
        </dgm:presLayoutVars>
      </dgm:prSet>
      <dgm:spPr/>
    </dgm:pt>
  </dgm:ptLst>
  <dgm:cxnLst>
    <dgm:cxn modelId="{F8712C22-0193-4E61-AAE6-3F3BDABC152E}" type="presOf" srcId="{32D5F9C8-CE50-41F7-9A91-5F4D23597C99}" destId="{9D44D02F-1004-40B2-B3E2-2CBC9BCDC835}" srcOrd="0" destOrd="0" presId="urn:microsoft.com/office/officeart/2005/8/layout/chevron1"/>
    <dgm:cxn modelId="{0984F12C-3628-44D5-9207-D8A2F2C1D49B}" type="presOf" srcId="{22439E5B-23EF-4B54-ACD7-F10A3177500E}" destId="{49F23778-F31D-4D9B-84F0-C153B17FF33C}" srcOrd="0" destOrd="0" presId="urn:microsoft.com/office/officeart/2005/8/layout/chevron1"/>
    <dgm:cxn modelId="{89B8872F-5FEB-42A5-980A-9713E82C83C8}" srcId="{4D80BF0F-96B0-4D97-B5EA-BD01A447EFCF}" destId="{EB1D5CB2-9E18-4B60-99B1-9DB6AD14F321}" srcOrd="5" destOrd="0" parTransId="{98B181E3-8B16-445A-9AFC-2B4BCB796567}" sibTransId="{2C0299C0-5035-480B-A2E1-3843FA4E4A17}"/>
    <dgm:cxn modelId="{35542345-B215-4F52-A685-21D52A13CB65}" type="presOf" srcId="{EB1D5CB2-9E18-4B60-99B1-9DB6AD14F321}" destId="{32A0E449-D936-4D7B-B69E-DBE933870662}" srcOrd="0" destOrd="0" presId="urn:microsoft.com/office/officeart/2005/8/layout/chevron1"/>
    <dgm:cxn modelId="{E0E79D8D-5AC8-4A78-8684-FABECAC26890}" srcId="{4D80BF0F-96B0-4D97-B5EA-BD01A447EFCF}" destId="{9436C8E1-5A9A-4B1A-9807-9FFA44667940}" srcOrd="3" destOrd="0" parTransId="{3232F36A-88EA-45A2-B499-9518666E6AEE}" sibTransId="{510860F6-87EE-432F-83AB-8FFD9139D6B2}"/>
    <dgm:cxn modelId="{9116D593-BBC8-468A-95DC-F6F7036A4C2B}" srcId="{4D80BF0F-96B0-4D97-B5EA-BD01A447EFCF}" destId="{32D5F9C8-CE50-41F7-9A91-5F4D23597C99}" srcOrd="4" destOrd="0" parTransId="{FB7D6DFF-BCF9-4F0D-B2BF-ED9F7A8A3C6A}" sibTransId="{61D82E5D-7DF6-495B-9221-A70F3DF0F321}"/>
    <dgm:cxn modelId="{B76192B8-4A8A-4006-BE1D-188BFF89014E}" srcId="{4D80BF0F-96B0-4D97-B5EA-BD01A447EFCF}" destId="{42616A42-C959-4CD4-8209-D84028429F9B}" srcOrd="1" destOrd="0" parTransId="{4270D930-F79E-47C2-BA2F-20D64E46B506}" sibTransId="{7A25521B-7BAE-4A18-A2B1-E31931591D2C}"/>
    <dgm:cxn modelId="{08AD8CBF-962B-45ED-B58A-9AC88BA0ADF4}" type="presOf" srcId="{F843FA65-E169-464F-9F5A-DC5F70FEE6F3}" destId="{2560A12B-1C30-4F98-AF15-2160BD8AE4F6}" srcOrd="0" destOrd="0" presId="urn:microsoft.com/office/officeart/2005/8/layout/chevron1"/>
    <dgm:cxn modelId="{A7DC4AD7-666E-4D35-9E0F-5AEAC4F3632A}" type="presOf" srcId="{9436C8E1-5A9A-4B1A-9807-9FFA44667940}" destId="{625382AB-D766-4773-9C80-D95E78FC50FB}" srcOrd="0" destOrd="0" presId="urn:microsoft.com/office/officeart/2005/8/layout/chevron1"/>
    <dgm:cxn modelId="{B5FFA0EB-C753-4FAF-B944-8F0222F5F5BF}" type="presOf" srcId="{4D80BF0F-96B0-4D97-B5EA-BD01A447EFCF}" destId="{9BBCEA5D-4CAE-4A80-A2EF-AC66DE9E69A9}" srcOrd="0" destOrd="0" presId="urn:microsoft.com/office/officeart/2005/8/layout/chevron1"/>
    <dgm:cxn modelId="{D0A715EE-CAD0-4DE2-99A8-F7803916AEE1}" srcId="{4D80BF0F-96B0-4D97-B5EA-BD01A447EFCF}" destId="{F843FA65-E169-464F-9F5A-DC5F70FEE6F3}" srcOrd="2" destOrd="0" parTransId="{230367B5-CE09-4598-B1E9-06E27A5DF272}" sibTransId="{1E3CA08B-093F-4D66-BF05-3693A3F57AEF}"/>
    <dgm:cxn modelId="{19254BF1-6DA0-4381-90B1-E0A18E45895A}" type="presOf" srcId="{42616A42-C959-4CD4-8209-D84028429F9B}" destId="{48FD71C0-F0E2-42A3-A9A1-94F8A1E0BED9}" srcOrd="0" destOrd="0" presId="urn:microsoft.com/office/officeart/2005/8/layout/chevron1"/>
    <dgm:cxn modelId="{BFE5F4F9-BCE1-4E08-8FC0-A64B57A68019}" srcId="{4D80BF0F-96B0-4D97-B5EA-BD01A447EFCF}" destId="{22439E5B-23EF-4B54-ACD7-F10A3177500E}" srcOrd="0" destOrd="0" parTransId="{CD8B85F6-07F1-45E7-B890-2F0E010FB659}" sibTransId="{809CEE31-8257-4CFE-B711-8CB8CF842FE6}"/>
    <dgm:cxn modelId="{942F0CE9-061E-43EC-BBF5-C229117006E7}" type="presParOf" srcId="{9BBCEA5D-4CAE-4A80-A2EF-AC66DE9E69A9}" destId="{49F23778-F31D-4D9B-84F0-C153B17FF33C}" srcOrd="0" destOrd="0" presId="urn:microsoft.com/office/officeart/2005/8/layout/chevron1"/>
    <dgm:cxn modelId="{5084307B-79F3-41D9-890F-B9A8287D577F}" type="presParOf" srcId="{9BBCEA5D-4CAE-4A80-A2EF-AC66DE9E69A9}" destId="{141D8690-F903-4A9D-AF6D-DA7ED27F5D17}" srcOrd="1" destOrd="0" presId="urn:microsoft.com/office/officeart/2005/8/layout/chevron1"/>
    <dgm:cxn modelId="{D234DA85-AB81-4E53-97D1-C6726B9866A2}" type="presParOf" srcId="{9BBCEA5D-4CAE-4A80-A2EF-AC66DE9E69A9}" destId="{48FD71C0-F0E2-42A3-A9A1-94F8A1E0BED9}" srcOrd="2" destOrd="0" presId="urn:microsoft.com/office/officeart/2005/8/layout/chevron1"/>
    <dgm:cxn modelId="{9ECDDEF4-2974-4D5B-9D35-CD1DDA555D40}" type="presParOf" srcId="{9BBCEA5D-4CAE-4A80-A2EF-AC66DE9E69A9}" destId="{B781D9B7-290C-4ACB-B807-C844995884DF}" srcOrd="3" destOrd="0" presId="urn:microsoft.com/office/officeart/2005/8/layout/chevron1"/>
    <dgm:cxn modelId="{C7994DE1-785C-4D1E-9A93-7253E6F72DD4}" type="presParOf" srcId="{9BBCEA5D-4CAE-4A80-A2EF-AC66DE9E69A9}" destId="{2560A12B-1C30-4F98-AF15-2160BD8AE4F6}" srcOrd="4" destOrd="0" presId="urn:microsoft.com/office/officeart/2005/8/layout/chevron1"/>
    <dgm:cxn modelId="{FD4BA5FC-F10C-47C3-8E27-A12F3F5B5CFA}" type="presParOf" srcId="{9BBCEA5D-4CAE-4A80-A2EF-AC66DE9E69A9}" destId="{CFBA22A7-34A0-4E48-AB14-D6F373E2E815}" srcOrd="5" destOrd="0" presId="urn:microsoft.com/office/officeart/2005/8/layout/chevron1"/>
    <dgm:cxn modelId="{B478DC5D-E409-44A8-A90E-D2A9221D62CC}" type="presParOf" srcId="{9BBCEA5D-4CAE-4A80-A2EF-AC66DE9E69A9}" destId="{625382AB-D766-4773-9C80-D95E78FC50FB}" srcOrd="6" destOrd="0" presId="urn:microsoft.com/office/officeart/2005/8/layout/chevron1"/>
    <dgm:cxn modelId="{8A72E296-FFB4-4E4F-B013-4C6C929FA353}" type="presParOf" srcId="{9BBCEA5D-4CAE-4A80-A2EF-AC66DE9E69A9}" destId="{ABC9B809-7CE2-4515-BD1F-92CA32875725}" srcOrd="7" destOrd="0" presId="urn:microsoft.com/office/officeart/2005/8/layout/chevron1"/>
    <dgm:cxn modelId="{90F14DD7-17B1-4953-9ACB-8703475A6BA9}" type="presParOf" srcId="{9BBCEA5D-4CAE-4A80-A2EF-AC66DE9E69A9}" destId="{9D44D02F-1004-40B2-B3E2-2CBC9BCDC835}" srcOrd="8" destOrd="0" presId="urn:microsoft.com/office/officeart/2005/8/layout/chevron1"/>
    <dgm:cxn modelId="{E1096250-7E53-4CDB-8723-78EF40667EB4}" type="presParOf" srcId="{9BBCEA5D-4CAE-4A80-A2EF-AC66DE9E69A9}" destId="{DAADD9A8-8051-43D8-98B5-CA0B7F2663D2}" srcOrd="9" destOrd="0" presId="urn:microsoft.com/office/officeart/2005/8/layout/chevron1"/>
    <dgm:cxn modelId="{FA6395EE-70C0-4E26-B32A-0B91D841CFEB}" type="presParOf" srcId="{9BBCEA5D-4CAE-4A80-A2EF-AC66DE9E69A9}" destId="{32A0E449-D936-4D7B-B69E-DBE933870662}" srcOrd="1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4D80BF0F-96B0-4D97-B5EA-BD01A447EFCF}" type="doc">
      <dgm:prSet loTypeId="urn:microsoft.com/office/officeart/2005/8/layout/chevron1" loCatId="process" qsTypeId="urn:microsoft.com/office/officeart/2005/8/quickstyle/simple1" qsCatId="simple" csTypeId="urn:microsoft.com/office/officeart/2005/8/colors/accent1_3" csCatId="accent1" phldr="1"/>
      <dgm:spPr/>
    </dgm:pt>
    <dgm:pt modelId="{22439E5B-23EF-4B54-ACD7-F10A3177500E}">
      <dgm:prSet phldrT="[Text]"/>
      <dgm:spPr>
        <a:solidFill>
          <a:schemeClr val="accent1"/>
        </a:solidFill>
      </dgm:spPr>
      <dgm:t>
        <a:bodyPr/>
        <a:lstStyle/>
        <a:p>
          <a:r>
            <a:rPr lang="en-IE" dirty="0"/>
            <a:t>Introduction</a:t>
          </a:r>
        </a:p>
      </dgm:t>
    </dgm:pt>
    <dgm:pt modelId="{CD8B85F6-07F1-45E7-B890-2F0E010FB659}" type="parTrans" cxnId="{BFE5F4F9-BCE1-4E08-8FC0-A64B57A68019}">
      <dgm:prSet/>
      <dgm:spPr/>
      <dgm:t>
        <a:bodyPr/>
        <a:lstStyle/>
        <a:p>
          <a:endParaRPr lang="en-IE"/>
        </a:p>
      </dgm:t>
    </dgm:pt>
    <dgm:pt modelId="{809CEE31-8257-4CFE-B711-8CB8CF842FE6}" type="sibTrans" cxnId="{BFE5F4F9-BCE1-4E08-8FC0-A64B57A68019}">
      <dgm:prSet/>
      <dgm:spPr/>
      <dgm:t>
        <a:bodyPr/>
        <a:lstStyle/>
        <a:p>
          <a:endParaRPr lang="en-IE"/>
        </a:p>
      </dgm:t>
    </dgm:pt>
    <dgm:pt modelId="{42616A42-C959-4CD4-8209-D84028429F9B}">
      <dgm:prSet phldrT="[Text]"/>
      <dgm:spPr>
        <a:solidFill>
          <a:schemeClr val="accent1"/>
        </a:solidFill>
      </dgm:spPr>
      <dgm:t>
        <a:bodyPr/>
        <a:lstStyle/>
        <a:p>
          <a:r>
            <a:rPr lang="en-IE" dirty="0"/>
            <a:t>Academic Writing </a:t>
          </a:r>
        </a:p>
      </dgm:t>
    </dgm:pt>
    <dgm:pt modelId="{4270D930-F79E-47C2-BA2F-20D64E46B506}" type="parTrans" cxnId="{B76192B8-4A8A-4006-BE1D-188BFF89014E}">
      <dgm:prSet/>
      <dgm:spPr/>
      <dgm:t>
        <a:bodyPr/>
        <a:lstStyle/>
        <a:p>
          <a:endParaRPr lang="en-IE"/>
        </a:p>
      </dgm:t>
    </dgm:pt>
    <dgm:pt modelId="{7A25521B-7BAE-4A18-A2B1-E31931591D2C}" type="sibTrans" cxnId="{B76192B8-4A8A-4006-BE1D-188BFF89014E}">
      <dgm:prSet/>
      <dgm:spPr/>
      <dgm:t>
        <a:bodyPr/>
        <a:lstStyle/>
        <a:p>
          <a:endParaRPr lang="en-IE"/>
        </a:p>
      </dgm:t>
    </dgm:pt>
    <dgm:pt modelId="{F843FA65-E169-464F-9F5A-DC5F70FEE6F3}">
      <dgm:prSet/>
      <dgm:spPr>
        <a:solidFill>
          <a:schemeClr val="tx2">
            <a:lumMod val="50000"/>
          </a:schemeClr>
        </a:solidFill>
      </dgm:spPr>
      <dgm:t>
        <a:bodyPr/>
        <a:lstStyle/>
        <a:p>
          <a:r>
            <a:rPr lang="en-IE" dirty="0"/>
            <a:t>Critical Thinking </a:t>
          </a:r>
        </a:p>
      </dgm:t>
    </dgm:pt>
    <dgm:pt modelId="{230367B5-CE09-4598-B1E9-06E27A5DF272}" type="parTrans" cxnId="{D0A715EE-CAD0-4DE2-99A8-F7803916AEE1}">
      <dgm:prSet/>
      <dgm:spPr/>
      <dgm:t>
        <a:bodyPr/>
        <a:lstStyle/>
        <a:p>
          <a:endParaRPr lang="en-IE"/>
        </a:p>
      </dgm:t>
    </dgm:pt>
    <dgm:pt modelId="{1E3CA08B-093F-4D66-BF05-3693A3F57AEF}" type="sibTrans" cxnId="{D0A715EE-CAD0-4DE2-99A8-F7803916AEE1}">
      <dgm:prSet/>
      <dgm:spPr/>
      <dgm:t>
        <a:bodyPr/>
        <a:lstStyle/>
        <a:p>
          <a:endParaRPr lang="en-IE"/>
        </a:p>
      </dgm:t>
    </dgm:pt>
    <dgm:pt modelId="{EB1D5CB2-9E18-4B60-99B1-9DB6AD14F321}">
      <dgm:prSet/>
      <dgm:spPr>
        <a:solidFill>
          <a:schemeClr val="accent1"/>
        </a:solidFill>
      </dgm:spPr>
      <dgm:t>
        <a:bodyPr/>
        <a:lstStyle/>
        <a:p>
          <a:r>
            <a:rPr lang="en-IE" dirty="0"/>
            <a:t>Conclusion</a:t>
          </a:r>
        </a:p>
      </dgm:t>
    </dgm:pt>
    <dgm:pt modelId="{98B181E3-8B16-445A-9AFC-2B4BCB796567}" type="parTrans" cxnId="{89B8872F-5FEB-42A5-980A-9713E82C83C8}">
      <dgm:prSet/>
      <dgm:spPr/>
      <dgm:t>
        <a:bodyPr/>
        <a:lstStyle/>
        <a:p>
          <a:endParaRPr lang="en-IE"/>
        </a:p>
      </dgm:t>
    </dgm:pt>
    <dgm:pt modelId="{2C0299C0-5035-480B-A2E1-3843FA4E4A17}" type="sibTrans" cxnId="{89B8872F-5FEB-42A5-980A-9713E82C83C8}">
      <dgm:prSet/>
      <dgm:spPr/>
      <dgm:t>
        <a:bodyPr/>
        <a:lstStyle/>
        <a:p>
          <a:endParaRPr lang="en-IE"/>
        </a:p>
      </dgm:t>
    </dgm:pt>
    <dgm:pt modelId="{9436C8E1-5A9A-4B1A-9807-9FFA44667940}">
      <dgm:prSet/>
      <dgm:spPr>
        <a:solidFill>
          <a:schemeClr val="accent1"/>
        </a:solidFill>
      </dgm:spPr>
      <dgm:t>
        <a:bodyPr/>
        <a:lstStyle/>
        <a:p>
          <a:r>
            <a:rPr lang="en-IE" dirty="0"/>
            <a:t>Essay</a:t>
          </a:r>
        </a:p>
      </dgm:t>
    </dgm:pt>
    <dgm:pt modelId="{3232F36A-88EA-45A2-B499-9518666E6AEE}" type="parTrans" cxnId="{E0E79D8D-5AC8-4A78-8684-FABECAC26890}">
      <dgm:prSet/>
      <dgm:spPr/>
      <dgm:t>
        <a:bodyPr/>
        <a:lstStyle/>
        <a:p>
          <a:endParaRPr lang="en-IE"/>
        </a:p>
      </dgm:t>
    </dgm:pt>
    <dgm:pt modelId="{510860F6-87EE-432F-83AB-8FFD9139D6B2}" type="sibTrans" cxnId="{E0E79D8D-5AC8-4A78-8684-FABECAC26890}">
      <dgm:prSet/>
      <dgm:spPr/>
      <dgm:t>
        <a:bodyPr/>
        <a:lstStyle/>
        <a:p>
          <a:endParaRPr lang="en-IE"/>
        </a:p>
      </dgm:t>
    </dgm:pt>
    <dgm:pt modelId="{32D5F9C8-CE50-41F7-9A91-5F4D23597C99}">
      <dgm:prSet/>
      <dgm:spPr>
        <a:solidFill>
          <a:schemeClr val="accent1"/>
        </a:solidFill>
      </dgm:spPr>
      <dgm:t>
        <a:bodyPr/>
        <a:lstStyle/>
        <a:p>
          <a:r>
            <a:rPr lang="en-IE" dirty="0"/>
            <a:t>Editing</a:t>
          </a:r>
        </a:p>
      </dgm:t>
    </dgm:pt>
    <dgm:pt modelId="{FB7D6DFF-BCF9-4F0D-B2BF-ED9F7A8A3C6A}" type="parTrans" cxnId="{9116D593-BBC8-468A-95DC-F6F7036A4C2B}">
      <dgm:prSet/>
      <dgm:spPr/>
      <dgm:t>
        <a:bodyPr/>
        <a:lstStyle/>
        <a:p>
          <a:endParaRPr lang="en-IE"/>
        </a:p>
      </dgm:t>
    </dgm:pt>
    <dgm:pt modelId="{61D82E5D-7DF6-495B-9221-A70F3DF0F321}" type="sibTrans" cxnId="{9116D593-BBC8-468A-95DC-F6F7036A4C2B}">
      <dgm:prSet/>
      <dgm:spPr/>
      <dgm:t>
        <a:bodyPr/>
        <a:lstStyle/>
        <a:p>
          <a:endParaRPr lang="en-IE"/>
        </a:p>
      </dgm:t>
    </dgm:pt>
    <dgm:pt modelId="{9BBCEA5D-4CAE-4A80-A2EF-AC66DE9E69A9}" type="pres">
      <dgm:prSet presAssocID="{4D80BF0F-96B0-4D97-B5EA-BD01A447EFCF}" presName="Name0" presStyleCnt="0">
        <dgm:presLayoutVars>
          <dgm:dir/>
          <dgm:animLvl val="lvl"/>
          <dgm:resizeHandles val="exact"/>
        </dgm:presLayoutVars>
      </dgm:prSet>
      <dgm:spPr/>
    </dgm:pt>
    <dgm:pt modelId="{49F23778-F31D-4D9B-84F0-C153B17FF33C}" type="pres">
      <dgm:prSet presAssocID="{22439E5B-23EF-4B54-ACD7-F10A3177500E}" presName="parTxOnly" presStyleLbl="node1" presStyleIdx="0" presStyleCnt="6">
        <dgm:presLayoutVars>
          <dgm:chMax val="0"/>
          <dgm:chPref val="0"/>
          <dgm:bulletEnabled val="1"/>
        </dgm:presLayoutVars>
      </dgm:prSet>
      <dgm:spPr/>
    </dgm:pt>
    <dgm:pt modelId="{141D8690-F903-4A9D-AF6D-DA7ED27F5D17}" type="pres">
      <dgm:prSet presAssocID="{809CEE31-8257-4CFE-B711-8CB8CF842FE6}" presName="parTxOnlySpace" presStyleCnt="0"/>
      <dgm:spPr/>
    </dgm:pt>
    <dgm:pt modelId="{48FD71C0-F0E2-42A3-A9A1-94F8A1E0BED9}" type="pres">
      <dgm:prSet presAssocID="{42616A42-C959-4CD4-8209-D84028429F9B}" presName="parTxOnly" presStyleLbl="node1" presStyleIdx="1" presStyleCnt="6">
        <dgm:presLayoutVars>
          <dgm:chMax val="0"/>
          <dgm:chPref val="0"/>
          <dgm:bulletEnabled val="1"/>
        </dgm:presLayoutVars>
      </dgm:prSet>
      <dgm:spPr/>
    </dgm:pt>
    <dgm:pt modelId="{B781D9B7-290C-4ACB-B807-C844995884DF}" type="pres">
      <dgm:prSet presAssocID="{7A25521B-7BAE-4A18-A2B1-E31931591D2C}" presName="parTxOnlySpace" presStyleCnt="0"/>
      <dgm:spPr/>
    </dgm:pt>
    <dgm:pt modelId="{2560A12B-1C30-4F98-AF15-2160BD8AE4F6}" type="pres">
      <dgm:prSet presAssocID="{F843FA65-E169-464F-9F5A-DC5F70FEE6F3}" presName="parTxOnly" presStyleLbl="node1" presStyleIdx="2" presStyleCnt="6">
        <dgm:presLayoutVars>
          <dgm:chMax val="0"/>
          <dgm:chPref val="0"/>
          <dgm:bulletEnabled val="1"/>
        </dgm:presLayoutVars>
      </dgm:prSet>
      <dgm:spPr/>
    </dgm:pt>
    <dgm:pt modelId="{CFBA22A7-34A0-4E48-AB14-D6F373E2E815}" type="pres">
      <dgm:prSet presAssocID="{1E3CA08B-093F-4D66-BF05-3693A3F57AEF}" presName="parTxOnlySpace" presStyleCnt="0"/>
      <dgm:spPr/>
    </dgm:pt>
    <dgm:pt modelId="{625382AB-D766-4773-9C80-D95E78FC50FB}" type="pres">
      <dgm:prSet presAssocID="{9436C8E1-5A9A-4B1A-9807-9FFA44667940}" presName="parTxOnly" presStyleLbl="node1" presStyleIdx="3" presStyleCnt="6">
        <dgm:presLayoutVars>
          <dgm:chMax val="0"/>
          <dgm:chPref val="0"/>
          <dgm:bulletEnabled val="1"/>
        </dgm:presLayoutVars>
      </dgm:prSet>
      <dgm:spPr/>
    </dgm:pt>
    <dgm:pt modelId="{ABC9B809-7CE2-4515-BD1F-92CA32875725}" type="pres">
      <dgm:prSet presAssocID="{510860F6-87EE-432F-83AB-8FFD9139D6B2}" presName="parTxOnlySpace" presStyleCnt="0"/>
      <dgm:spPr/>
    </dgm:pt>
    <dgm:pt modelId="{9D44D02F-1004-40B2-B3E2-2CBC9BCDC835}" type="pres">
      <dgm:prSet presAssocID="{32D5F9C8-CE50-41F7-9A91-5F4D23597C99}" presName="parTxOnly" presStyleLbl="node1" presStyleIdx="4" presStyleCnt="6">
        <dgm:presLayoutVars>
          <dgm:chMax val="0"/>
          <dgm:chPref val="0"/>
          <dgm:bulletEnabled val="1"/>
        </dgm:presLayoutVars>
      </dgm:prSet>
      <dgm:spPr/>
    </dgm:pt>
    <dgm:pt modelId="{DAADD9A8-8051-43D8-98B5-CA0B7F2663D2}" type="pres">
      <dgm:prSet presAssocID="{61D82E5D-7DF6-495B-9221-A70F3DF0F321}" presName="parTxOnlySpace" presStyleCnt="0"/>
      <dgm:spPr/>
    </dgm:pt>
    <dgm:pt modelId="{32A0E449-D936-4D7B-B69E-DBE933870662}" type="pres">
      <dgm:prSet presAssocID="{EB1D5CB2-9E18-4B60-99B1-9DB6AD14F321}" presName="parTxOnly" presStyleLbl="node1" presStyleIdx="5" presStyleCnt="6" custLinFactNeighborX="49570" custLinFactNeighborY="3621">
        <dgm:presLayoutVars>
          <dgm:chMax val="0"/>
          <dgm:chPref val="0"/>
          <dgm:bulletEnabled val="1"/>
        </dgm:presLayoutVars>
      </dgm:prSet>
      <dgm:spPr/>
    </dgm:pt>
  </dgm:ptLst>
  <dgm:cxnLst>
    <dgm:cxn modelId="{89B8872F-5FEB-42A5-980A-9713E82C83C8}" srcId="{4D80BF0F-96B0-4D97-B5EA-BD01A447EFCF}" destId="{EB1D5CB2-9E18-4B60-99B1-9DB6AD14F321}" srcOrd="5" destOrd="0" parTransId="{98B181E3-8B16-445A-9AFC-2B4BCB796567}" sibTransId="{2C0299C0-5035-480B-A2E1-3843FA4E4A17}"/>
    <dgm:cxn modelId="{E29B5A43-8D34-4BD8-B8EE-38AC3872C459}" type="presOf" srcId="{9436C8E1-5A9A-4B1A-9807-9FFA44667940}" destId="{625382AB-D766-4773-9C80-D95E78FC50FB}" srcOrd="0" destOrd="0" presId="urn:microsoft.com/office/officeart/2005/8/layout/chevron1"/>
    <dgm:cxn modelId="{2FB02A6D-0498-4FC6-A165-E63068226740}" type="presOf" srcId="{F843FA65-E169-464F-9F5A-DC5F70FEE6F3}" destId="{2560A12B-1C30-4F98-AF15-2160BD8AE4F6}" srcOrd="0" destOrd="0" presId="urn:microsoft.com/office/officeart/2005/8/layout/chevron1"/>
    <dgm:cxn modelId="{763A8378-42CE-4985-810C-A03B29951339}" type="presOf" srcId="{22439E5B-23EF-4B54-ACD7-F10A3177500E}" destId="{49F23778-F31D-4D9B-84F0-C153B17FF33C}" srcOrd="0" destOrd="0" presId="urn:microsoft.com/office/officeart/2005/8/layout/chevron1"/>
    <dgm:cxn modelId="{E0E79D8D-5AC8-4A78-8684-FABECAC26890}" srcId="{4D80BF0F-96B0-4D97-B5EA-BD01A447EFCF}" destId="{9436C8E1-5A9A-4B1A-9807-9FFA44667940}" srcOrd="3" destOrd="0" parTransId="{3232F36A-88EA-45A2-B499-9518666E6AEE}" sibTransId="{510860F6-87EE-432F-83AB-8FFD9139D6B2}"/>
    <dgm:cxn modelId="{9116D593-BBC8-468A-95DC-F6F7036A4C2B}" srcId="{4D80BF0F-96B0-4D97-B5EA-BD01A447EFCF}" destId="{32D5F9C8-CE50-41F7-9A91-5F4D23597C99}" srcOrd="4" destOrd="0" parTransId="{FB7D6DFF-BCF9-4F0D-B2BF-ED9F7A8A3C6A}" sibTransId="{61D82E5D-7DF6-495B-9221-A70F3DF0F321}"/>
    <dgm:cxn modelId="{D68A94AB-080E-4682-86C8-551631295945}" type="presOf" srcId="{32D5F9C8-CE50-41F7-9A91-5F4D23597C99}" destId="{9D44D02F-1004-40B2-B3E2-2CBC9BCDC835}" srcOrd="0" destOrd="0" presId="urn:microsoft.com/office/officeart/2005/8/layout/chevron1"/>
    <dgm:cxn modelId="{B76192B8-4A8A-4006-BE1D-188BFF89014E}" srcId="{4D80BF0F-96B0-4D97-B5EA-BD01A447EFCF}" destId="{42616A42-C959-4CD4-8209-D84028429F9B}" srcOrd="1" destOrd="0" parTransId="{4270D930-F79E-47C2-BA2F-20D64E46B506}" sibTransId="{7A25521B-7BAE-4A18-A2B1-E31931591D2C}"/>
    <dgm:cxn modelId="{A8F22CC9-916C-4AE2-8B5C-24ECBC56A2B7}" type="presOf" srcId="{EB1D5CB2-9E18-4B60-99B1-9DB6AD14F321}" destId="{32A0E449-D936-4D7B-B69E-DBE933870662}" srcOrd="0" destOrd="0" presId="urn:microsoft.com/office/officeart/2005/8/layout/chevron1"/>
    <dgm:cxn modelId="{D0A715EE-CAD0-4DE2-99A8-F7803916AEE1}" srcId="{4D80BF0F-96B0-4D97-B5EA-BD01A447EFCF}" destId="{F843FA65-E169-464F-9F5A-DC5F70FEE6F3}" srcOrd="2" destOrd="0" parTransId="{230367B5-CE09-4598-B1E9-06E27A5DF272}" sibTransId="{1E3CA08B-093F-4D66-BF05-3693A3F57AEF}"/>
    <dgm:cxn modelId="{41FC09F5-CEFF-459E-A404-F7B880CA711B}" type="presOf" srcId="{42616A42-C959-4CD4-8209-D84028429F9B}" destId="{48FD71C0-F0E2-42A3-A9A1-94F8A1E0BED9}" srcOrd="0" destOrd="0" presId="urn:microsoft.com/office/officeart/2005/8/layout/chevron1"/>
    <dgm:cxn modelId="{BFE5F4F9-BCE1-4E08-8FC0-A64B57A68019}" srcId="{4D80BF0F-96B0-4D97-B5EA-BD01A447EFCF}" destId="{22439E5B-23EF-4B54-ACD7-F10A3177500E}" srcOrd="0" destOrd="0" parTransId="{CD8B85F6-07F1-45E7-B890-2F0E010FB659}" sibTransId="{809CEE31-8257-4CFE-B711-8CB8CF842FE6}"/>
    <dgm:cxn modelId="{983F5CFB-DEE0-440A-9C25-2230D20856AC}" type="presOf" srcId="{4D80BF0F-96B0-4D97-B5EA-BD01A447EFCF}" destId="{9BBCEA5D-4CAE-4A80-A2EF-AC66DE9E69A9}" srcOrd="0" destOrd="0" presId="urn:microsoft.com/office/officeart/2005/8/layout/chevron1"/>
    <dgm:cxn modelId="{D709BCD3-0D14-4F35-B128-55DAC646B4BB}" type="presParOf" srcId="{9BBCEA5D-4CAE-4A80-A2EF-AC66DE9E69A9}" destId="{49F23778-F31D-4D9B-84F0-C153B17FF33C}" srcOrd="0" destOrd="0" presId="urn:microsoft.com/office/officeart/2005/8/layout/chevron1"/>
    <dgm:cxn modelId="{576184C0-C154-45E9-A1FD-FD4AC030EC0F}" type="presParOf" srcId="{9BBCEA5D-4CAE-4A80-A2EF-AC66DE9E69A9}" destId="{141D8690-F903-4A9D-AF6D-DA7ED27F5D17}" srcOrd="1" destOrd="0" presId="urn:microsoft.com/office/officeart/2005/8/layout/chevron1"/>
    <dgm:cxn modelId="{B80578E1-9556-4401-9B46-9F8A53592A29}" type="presParOf" srcId="{9BBCEA5D-4CAE-4A80-A2EF-AC66DE9E69A9}" destId="{48FD71C0-F0E2-42A3-A9A1-94F8A1E0BED9}" srcOrd="2" destOrd="0" presId="urn:microsoft.com/office/officeart/2005/8/layout/chevron1"/>
    <dgm:cxn modelId="{337E303E-2E43-42CD-9AD7-8D763611082D}" type="presParOf" srcId="{9BBCEA5D-4CAE-4A80-A2EF-AC66DE9E69A9}" destId="{B781D9B7-290C-4ACB-B807-C844995884DF}" srcOrd="3" destOrd="0" presId="urn:microsoft.com/office/officeart/2005/8/layout/chevron1"/>
    <dgm:cxn modelId="{2196477C-5F33-4993-B5CE-6AF1BBA18058}" type="presParOf" srcId="{9BBCEA5D-4CAE-4A80-A2EF-AC66DE9E69A9}" destId="{2560A12B-1C30-4F98-AF15-2160BD8AE4F6}" srcOrd="4" destOrd="0" presId="urn:microsoft.com/office/officeart/2005/8/layout/chevron1"/>
    <dgm:cxn modelId="{AC0476B8-B1CA-4929-8DF0-CF51FCB2022C}" type="presParOf" srcId="{9BBCEA5D-4CAE-4A80-A2EF-AC66DE9E69A9}" destId="{CFBA22A7-34A0-4E48-AB14-D6F373E2E815}" srcOrd="5" destOrd="0" presId="urn:microsoft.com/office/officeart/2005/8/layout/chevron1"/>
    <dgm:cxn modelId="{4E910D3F-7E14-446B-B968-62C84B8F7A68}" type="presParOf" srcId="{9BBCEA5D-4CAE-4A80-A2EF-AC66DE9E69A9}" destId="{625382AB-D766-4773-9C80-D95E78FC50FB}" srcOrd="6" destOrd="0" presId="urn:microsoft.com/office/officeart/2005/8/layout/chevron1"/>
    <dgm:cxn modelId="{73BCD645-3923-458C-943C-1E70C0F86297}" type="presParOf" srcId="{9BBCEA5D-4CAE-4A80-A2EF-AC66DE9E69A9}" destId="{ABC9B809-7CE2-4515-BD1F-92CA32875725}" srcOrd="7" destOrd="0" presId="urn:microsoft.com/office/officeart/2005/8/layout/chevron1"/>
    <dgm:cxn modelId="{EE3E030C-B54E-44E1-B519-D20570E5B250}" type="presParOf" srcId="{9BBCEA5D-4CAE-4A80-A2EF-AC66DE9E69A9}" destId="{9D44D02F-1004-40B2-B3E2-2CBC9BCDC835}" srcOrd="8" destOrd="0" presId="urn:microsoft.com/office/officeart/2005/8/layout/chevron1"/>
    <dgm:cxn modelId="{FF13D1E0-B3AC-4BA9-8859-22A844162A88}" type="presParOf" srcId="{9BBCEA5D-4CAE-4A80-A2EF-AC66DE9E69A9}" destId="{DAADD9A8-8051-43D8-98B5-CA0B7F2663D2}" srcOrd="9" destOrd="0" presId="urn:microsoft.com/office/officeart/2005/8/layout/chevron1"/>
    <dgm:cxn modelId="{88DF68E7-36F5-4DAF-BD69-C266425AE4A8}" type="presParOf" srcId="{9BBCEA5D-4CAE-4A80-A2EF-AC66DE9E69A9}" destId="{32A0E449-D936-4D7B-B69E-DBE933870662}"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4D80BF0F-96B0-4D97-B5EA-BD01A447EFCF}" type="doc">
      <dgm:prSet loTypeId="urn:microsoft.com/office/officeart/2005/8/layout/chevron1" loCatId="process" qsTypeId="urn:microsoft.com/office/officeart/2005/8/quickstyle/simple1" qsCatId="simple" csTypeId="urn:microsoft.com/office/officeart/2005/8/colors/accent1_3" csCatId="accent1" phldr="1"/>
      <dgm:spPr/>
    </dgm:pt>
    <dgm:pt modelId="{22439E5B-23EF-4B54-ACD7-F10A3177500E}">
      <dgm:prSet phldrT="[Text]"/>
      <dgm:spPr>
        <a:solidFill>
          <a:schemeClr val="accent1"/>
        </a:solidFill>
      </dgm:spPr>
      <dgm:t>
        <a:bodyPr/>
        <a:lstStyle/>
        <a:p>
          <a:r>
            <a:rPr lang="en-IE" dirty="0"/>
            <a:t>Introduction</a:t>
          </a:r>
        </a:p>
      </dgm:t>
    </dgm:pt>
    <dgm:pt modelId="{CD8B85F6-07F1-45E7-B890-2F0E010FB659}" type="parTrans" cxnId="{BFE5F4F9-BCE1-4E08-8FC0-A64B57A68019}">
      <dgm:prSet/>
      <dgm:spPr/>
      <dgm:t>
        <a:bodyPr/>
        <a:lstStyle/>
        <a:p>
          <a:endParaRPr lang="en-IE"/>
        </a:p>
      </dgm:t>
    </dgm:pt>
    <dgm:pt modelId="{809CEE31-8257-4CFE-B711-8CB8CF842FE6}" type="sibTrans" cxnId="{BFE5F4F9-BCE1-4E08-8FC0-A64B57A68019}">
      <dgm:prSet/>
      <dgm:spPr/>
      <dgm:t>
        <a:bodyPr/>
        <a:lstStyle/>
        <a:p>
          <a:endParaRPr lang="en-IE"/>
        </a:p>
      </dgm:t>
    </dgm:pt>
    <dgm:pt modelId="{42616A42-C959-4CD4-8209-D84028429F9B}">
      <dgm:prSet phldrT="[Text]"/>
      <dgm:spPr>
        <a:solidFill>
          <a:schemeClr val="accent1"/>
        </a:solidFill>
      </dgm:spPr>
      <dgm:t>
        <a:bodyPr/>
        <a:lstStyle/>
        <a:p>
          <a:r>
            <a:rPr lang="en-IE" dirty="0"/>
            <a:t>Academic Writing </a:t>
          </a:r>
        </a:p>
      </dgm:t>
    </dgm:pt>
    <dgm:pt modelId="{4270D930-F79E-47C2-BA2F-20D64E46B506}" type="parTrans" cxnId="{B76192B8-4A8A-4006-BE1D-188BFF89014E}">
      <dgm:prSet/>
      <dgm:spPr/>
      <dgm:t>
        <a:bodyPr/>
        <a:lstStyle/>
        <a:p>
          <a:endParaRPr lang="en-IE"/>
        </a:p>
      </dgm:t>
    </dgm:pt>
    <dgm:pt modelId="{7A25521B-7BAE-4A18-A2B1-E31931591D2C}" type="sibTrans" cxnId="{B76192B8-4A8A-4006-BE1D-188BFF89014E}">
      <dgm:prSet/>
      <dgm:spPr/>
      <dgm:t>
        <a:bodyPr/>
        <a:lstStyle/>
        <a:p>
          <a:endParaRPr lang="en-IE"/>
        </a:p>
      </dgm:t>
    </dgm:pt>
    <dgm:pt modelId="{F843FA65-E169-464F-9F5A-DC5F70FEE6F3}">
      <dgm:prSet/>
      <dgm:spPr>
        <a:solidFill>
          <a:schemeClr val="tx2">
            <a:lumMod val="50000"/>
          </a:schemeClr>
        </a:solidFill>
      </dgm:spPr>
      <dgm:t>
        <a:bodyPr/>
        <a:lstStyle/>
        <a:p>
          <a:r>
            <a:rPr lang="en-IE" dirty="0"/>
            <a:t>Critical Thinking </a:t>
          </a:r>
        </a:p>
      </dgm:t>
    </dgm:pt>
    <dgm:pt modelId="{230367B5-CE09-4598-B1E9-06E27A5DF272}" type="parTrans" cxnId="{D0A715EE-CAD0-4DE2-99A8-F7803916AEE1}">
      <dgm:prSet/>
      <dgm:spPr/>
      <dgm:t>
        <a:bodyPr/>
        <a:lstStyle/>
        <a:p>
          <a:endParaRPr lang="en-IE"/>
        </a:p>
      </dgm:t>
    </dgm:pt>
    <dgm:pt modelId="{1E3CA08B-093F-4D66-BF05-3693A3F57AEF}" type="sibTrans" cxnId="{D0A715EE-CAD0-4DE2-99A8-F7803916AEE1}">
      <dgm:prSet/>
      <dgm:spPr/>
      <dgm:t>
        <a:bodyPr/>
        <a:lstStyle/>
        <a:p>
          <a:endParaRPr lang="en-IE"/>
        </a:p>
      </dgm:t>
    </dgm:pt>
    <dgm:pt modelId="{EB1D5CB2-9E18-4B60-99B1-9DB6AD14F321}">
      <dgm:prSet/>
      <dgm:spPr>
        <a:solidFill>
          <a:schemeClr val="accent1"/>
        </a:solidFill>
      </dgm:spPr>
      <dgm:t>
        <a:bodyPr/>
        <a:lstStyle/>
        <a:p>
          <a:r>
            <a:rPr lang="en-IE" dirty="0"/>
            <a:t>Conclusion</a:t>
          </a:r>
        </a:p>
      </dgm:t>
    </dgm:pt>
    <dgm:pt modelId="{98B181E3-8B16-445A-9AFC-2B4BCB796567}" type="parTrans" cxnId="{89B8872F-5FEB-42A5-980A-9713E82C83C8}">
      <dgm:prSet/>
      <dgm:spPr/>
      <dgm:t>
        <a:bodyPr/>
        <a:lstStyle/>
        <a:p>
          <a:endParaRPr lang="en-IE"/>
        </a:p>
      </dgm:t>
    </dgm:pt>
    <dgm:pt modelId="{2C0299C0-5035-480B-A2E1-3843FA4E4A17}" type="sibTrans" cxnId="{89B8872F-5FEB-42A5-980A-9713E82C83C8}">
      <dgm:prSet/>
      <dgm:spPr/>
      <dgm:t>
        <a:bodyPr/>
        <a:lstStyle/>
        <a:p>
          <a:endParaRPr lang="en-IE"/>
        </a:p>
      </dgm:t>
    </dgm:pt>
    <dgm:pt modelId="{9436C8E1-5A9A-4B1A-9807-9FFA44667940}">
      <dgm:prSet/>
      <dgm:spPr>
        <a:solidFill>
          <a:schemeClr val="accent1"/>
        </a:solidFill>
      </dgm:spPr>
      <dgm:t>
        <a:bodyPr/>
        <a:lstStyle/>
        <a:p>
          <a:r>
            <a:rPr lang="en-IE" dirty="0"/>
            <a:t>Essay</a:t>
          </a:r>
        </a:p>
      </dgm:t>
    </dgm:pt>
    <dgm:pt modelId="{3232F36A-88EA-45A2-B499-9518666E6AEE}" type="parTrans" cxnId="{E0E79D8D-5AC8-4A78-8684-FABECAC26890}">
      <dgm:prSet/>
      <dgm:spPr/>
      <dgm:t>
        <a:bodyPr/>
        <a:lstStyle/>
        <a:p>
          <a:endParaRPr lang="en-IE"/>
        </a:p>
      </dgm:t>
    </dgm:pt>
    <dgm:pt modelId="{510860F6-87EE-432F-83AB-8FFD9139D6B2}" type="sibTrans" cxnId="{E0E79D8D-5AC8-4A78-8684-FABECAC26890}">
      <dgm:prSet/>
      <dgm:spPr/>
      <dgm:t>
        <a:bodyPr/>
        <a:lstStyle/>
        <a:p>
          <a:endParaRPr lang="en-IE"/>
        </a:p>
      </dgm:t>
    </dgm:pt>
    <dgm:pt modelId="{32D5F9C8-CE50-41F7-9A91-5F4D23597C99}">
      <dgm:prSet/>
      <dgm:spPr>
        <a:solidFill>
          <a:schemeClr val="accent1"/>
        </a:solidFill>
      </dgm:spPr>
      <dgm:t>
        <a:bodyPr/>
        <a:lstStyle/>
        <a:p>
          <a:r>
            <a:rPr lang="en-IE" dirty="0"/>
            <a:t>Editing</a:t>
          </a:r>
        </a:p>
      </dgm:t>
    </dgm:pt>
    <dgm:pt modelId="{FB7D6DFF-BCF9-4F0D-B2BF-ED9F7A8A3C6A}" type="parTrans" cxnId="{9116D593-BBC8-468A-95DC-F6F7036A4C2B}">
      <dgm:prSet/>
      <dgm:spPr/>
      <dgm:t>
        <a:bodyPr/>
        <a:lstStyle/>
        <a:p>
          <a:endParaRPr lang="en-IE"/>
        </a:p>
      </dgm:t>
    </dgm:pt>
    <dgm:pt modelId="{61D82E5D-7DF6-495B-9221-A70F3DF0F321}" type="sibTrans" cxnId="{9116D593-BBC8-468A-95DC-F6F7036A4C2B}">
      <dgm:prSet/>
      <dgm:spPr/>
      <dgm:t>
        <a:bodyPr/>
        <a:lstStyle/>
        <a:p>
          <a:endParaRPr lang="en-IE"/>
        </a:p>
      </dgm:t>
    </dgm:pt>
    <dgm:pt modelId="{9BBCEA5D-4CAE-4A80-A2EF-AC66DE9E69A9}" type="pres">
      <dgm:prSet presAssocID="{4D80BF0F-96B0-4D97-B5EA-BD01A447EFCF}" presName="Name0" presStyleCnt="0">
        <dgm:presLayoutVars>
          <dgm:dir/>
          <dgm:animLvl val="lvl"/>
          <dgm:resizeHandles val="exact"/>
        </dgm:presLayoutVars>
      </dgm:prSet>
      <dgm:spPr/>
    </dgm:pt>
    <dgm:pt modelId="{49F23778-F31D-4D9B-84F0-C153B17FF33C}" type="pres">
      <dgm:prSet presAssocID="{22439E5B-23EF-4B54-ACD7-F10A3177500E}" presName="parTxOnly" presStyleLbl="node1" presStyleIdx="0" presStyleCnt="6">
        <dgm:presLayoutVars>
          <dgm:chMax val="0"/>
          <dgm:chPref val="0"/>
          <dgm:bulletEnabled val="1"/>
        </dgm:presLayoutVars>
      </dgm:prSet>
      <dgm:spPr/>
    </dgm:pt>
    <dgm:pt modelId="{141D8690-F903-4A9D-AF6D-DA7ED27F5D17}" type="pres">
      <dgm:prSet presAssocID="{809CEE31-8257-4CFE-B711-8CB8CF842FE6}" presName="parTxOnlySpace" presStyleCnt="0"/>
      <dgm:spPr/>
    </dgm:pt>
    <dgm:pt modelId="{48FD71C0-F0E2-42A3-A9A1-94F8A1E0BED9}" type="pres">
      <dgm:prSet presAssocID="{42616A42-C959-4CD4-8209-D84028429F9B}" presName="parTxOnly" presStyleLbl="node1" presStyleIdx="1" presStyleCnt="6">
        <dgm:presLayoutVars>
          <dgm:chMax val="0"/>
          <dgm:chPref val="0"/>
          <dgm:bulletEnabled val="1"/>
        </dgm:presLayoutVars>
      </dgm:prSet>
      <dgm:spPr/>
    </dgm:pt>
    <dgm:pt modelId="{B781D9B7-290C-4ACB-B807-C844995884DF}" type="pres">
      <dgm:prSet presAssocID="{7A25521B-7BAE-4A18-A2B1-E31931591D2C}" presName="parTxOnlySpace" presStyleCnt="0"/>
      <dgm:spPr/>
    </dgm:pt>
    <dgm:pt modelId="{2560A12B-1C30-4F98-AF15-2160BD8AE4F6}" type="pres">
      <dgm:prSet presAssocID="{F843FA65-E169-464F-9F5A-DC5F70FEE6F3}" presName="parTxOnly" presStyleLbl="node1" presStyleIdx="2" presStyleCnt="6">
        <dgm:presLayoutVars>
          <dgm:chMax val="0"/>
          <dgm:chPref val="0"/>
          <dgm:bulletEnabled val="1"/>
        </dgm:presLayoutVars>
      </dgm:prSet>
      <dgm:spPr/>
    </dgm:pt>
    <dgm:pt modelId="{CFBA22A7-34A0-4E48-AB14-D6F373E2E815}" type="pres">
      <dgm:prSet presAssocID="{1E3CA08B-093F-4D66-BF05-3693A3F57AEF}" presName="parTxOnlySpace" presStyleCnt="0"/>
      <dgm:spPr/>
    </dgm:pt>
    <dgm:pt modelId="{625382AB-D766-4773-9C80-D95E78FC50FB}" type="pres">
      <dgm:prSet presAssocID="{9436C8E1-5A9A-4B1A-9807-9FFA44667940}" presName="parTxOnly" presStyleLbl="node1" presStyleIdx="3" presStyleCnt="6">
        <dgm:presLayoutVars>
          <dgm:chMax val="0"/>
          <dgm:chPref val="0"/>
          <dgm:bulletEnabled val="1"/>
        </dgm:presLayoutVars>
      </dgm:prSet>
      <dgm:spPr/>
    </dgm:pt>
    <dgm:pt modelId="{ABC9B809-7CE2-4515-BD1F-92CA32875725}" type="pres">
      <dgm:prSet presAssocID="{510860F6-87EE-432F-83AB-8FFD9139D6B2}" presName="parTxOnlySpace" presStyleCnt="0"/>
      <dgm:spPr/>
    </dgm:pt>
    <dgm:pt modelId="{9D44D02F-1004-40B2-B3E2-2CBC9BCDC835}" type="pres">
      <dgm:prSet presAssocID="{32D5F9C8-CE50-41F7-9A91-5F4D23597C99}" presName="parTxOnly" presStyleLbl="node1" presStyleIdx="4" presStyleCnt="6">
        <dgm:presLayoutVars>
          <dgm:chMax val="0"/>
          <dgm:chPref val="0"/>
          <dgm:bulletEnabled val="1"/>
        </dgm:presLayoutVars>
      </dgm:prSet>
      <dgm:spPr/>
    </dgm:pt>
    <dgm:pt modelId="{DAADD9A8-8051-43D8-98B5-CA0B7F2663D2}" type="pres">
      <dgm:prSet presAssocID="{61D82E5D-7DF6-495B-9221-A70F3DF0F321}" presName="parTxOnlySpace" presStyleCnt="0"/>
      <dgm:spPr/>
    </dgm:pt>
    <dgm:pt modelId="{32A0E449-D936-4D7B-B69E-DBE933870662}" type="pres">
      <dgm:prSet presAssocID="{EB1D5CB2-9E18-4B60-99B1-9DB6AD14F321}" presName="parTxOnly" presStyleLbl="node1" presStyleIdx="5" presStyleCnt="6" custLinFactNeighborX="49570" custLinFactNeighborY="3621">
        <dgm:presLayoutVars>
          <dgm:chMax val="0"/>
          <dgm:chPref val="0"/>
          <dgm:bulletEnabled val="1"/>
        </dgm:presLayoutVars>
      </dgm:prSet>
      <dgm:spPr/>
    </dgm:pt>
  </dgm:ptLst>
  <dgm:cxnLst>
    <dgm:cxn modelId="{F2634A0F-866D-4ACF-9330-45C3952E4CA0}" type="presOf" srcId="{F843FA65-E169-464F-9F5A-DC5F70FEE6F3}" destId="{2560A12B-1C30-4F98-AF15-2160BD8AE4F6}" srcOrd="0" destOrd="0" presId="urn:microsoft.com/office/officeart/2005/8/layout/chevron1"/>
    <dgm:cxn modelId="{8604C42E-07DB-432B-9574-259E5C223C89}" type="presOf" srcId="{9436C8E1-5A9A-4B1A-9807-9FFA44667940}" destId="{625382AB-D766-4773-9C80-D95E78FC50FB}" srcOrd="0" destOrd="0" presId="urn:microsoft.com/office/officeart/2005/8/layout/chevron1"/>
    <dgm:cxn modelId="{882B192F-075D-4CEF-B8A9-E2471C70984F}" type="presOf" srcId="{42616A42-C959-4CD4-8209-D84028429F9B}" destId="{48FD71C0-F0E2-42A3-A9A1-94F8A1E0BED9}" srcOrd="0" destOrd="0" presId="urn:microsoft.com/office/officeart/2005/8/layout/chevron1"/>
    <dgm:cxn modelId="{89B8872F-5FEB-42A5-980A-9713E82C83C8}" srcId="{4D80BF0F-96B0-4D97-B5EA-BD01A447EFCF}" destId="{EB1D5CB2-9E18-4B60-99B1-9DB6AD14F321}" srcOrd="5" destOrd="0" parTransId="{98B181E3-8B16-445A-9AFC-2B4BCB796567}" sibTransId="{2C0299C0-5035-480B-A2E1-3843FA4E4A17}"/>
    <dgm:cxn modelId="{E1A91B35-C418-4EA5-98CA-36BEE2E08D7B}" type="presOf" srcId="{22439E5B-23EF-4B54-ACD7-F10A3177500E}" destId="{49F23778-F31D-4D9B-84F0-C153B17FF33C}" srcOrd="0" destOrd="0" presId="urn:microsoft.com/office/officeart/2005/8/layout/chevron1"/>
    <dgm:cxn modelId="{C8444E6F-9022-493A-8DA3-776682C1CDA5}" type="presOf" srcId="{EB1D5CB2-9E18-4B60-99B1-9DB6AD14F321}" destId="{32A0E449-D936-4D7B-B69E-DBE933870662}" srcOrd="0" destOrd="0" presId="urn:microsoft.com/office/officeart/2005/8/layout/chevron1"/>
    <dgm:cxn modelId="{E0E79D8D-5AC8-4A78-8684-FABECAC26890}" srcId="{4D80BF0F-96B0-4D97-B5EA-BD01A447EFCF}" destId="{9436C8E1-5A9A-4B1A-9807-9FFA44667940}" srcOrd="3" destOrd="0" parTransId="{3232F36A-88EA-45A2-B499-9518666E6AEE}" sibTransId="{510860F6-87EE-432F-83AB-8FFD9139D6B2}"/>
    <dgm:cxn modelId="{9116D593-BBC8-468A-95DC-F6F7036A4C2B}" srcId="{4D80BF0F-96B0-4D97-B5EA-BD01A447EFCF}" destId="{32D5F9C8-CE50-41F7-9A91-5F4D23597C99}" srcOrd="4" destOrd="0" parTransId="{FB7D6DFF-BCF9-4F0D-B2BF-ED9F7A8A3C6A}" sibTransId="{61D82E5D-7DF6-495B-9221-A70F3DF0F321}"/>
    <dgm:cxn modelId="{B76192B8-4A8A-4006-BE1D-188BFF89014E}" srcId="{4D80BF0F-96B0-4D97-B5EA-BD01A447EFCF}" destId="{42616A42-C959-4CD4-8209-D84028429F9B}" srcOrd="1" destOrd="0" parTransId="{4270D930-F79E-47C2-BA2F-20D64E46B506}" sibTransId="{7A25521B-7BAE-4A18-A2B1-E31931591D2C}"/>
    <dgm:cxn modelId="{F8B35BCB-A866-4DF3-BACF-D67832E539E2}" type="presOf" srcId="{32D5F9C8-CE50-41F7-9A91-5F4D23597C99}" destId="{9D44D02F-1004-40B2-B3E2-2CBC9BCDC835}" srcOrd="0" destOrd="0" presId="urn:microsoft.com/office/officeart/2005/8/layout/chevron1"/>
    <dgm:cxn modelId="{10A3D3D7-2DF0-4483-9884-F29CED2CE84A}" type="presOf" srcId="{4D80BF0F-96B0-4D97-B5EA-BD01A447EFCF}" destId="{9BBCEA5D-4CAE-4A80-A2EF-AC66DE9E69A9}" srcOrd="0" destOrd="0" presId="urn:microsoft.com/office/officeart/2005/8/layout/chevron1"/>
    <dgm:cxn modelId="{D0A715EE-CAD0-4DE2-99A8-F7803916AEE1}" srcId="{4D80BF0F-96B0-4D97-B5EA-BD01A447EFCF}" destId="{F843FA65-E169-464F-9F5A-DC5F70FEE6F3}" srcOrd="2" destOrd="0" parTransId="{230367B5-CE09-4598-B1E9-06E27A5DF272}" sibTransId="{1E3CA08B-093F-4D66-BF05-3693A3F57AEF}"/>
    <dgm:cxn modelId="{BFE5F4F9-BCE1-4E08-8FC0-A64B57A68019}" srcId="{4D80BF0F-96B0-4D97-B5EA-BD01A447EFCF}" destId="{22439E5B-23EF-4B54-ACD7-F10A3177500E}" srcOrd="0" destOrd="0" parTransId="{CD8B85F6-07F1-45E7-B890-2F0E010FB659}" sibTransId="{809CEE31-8257-4CFE-B711-8CB8CF842FE6}"/>
    <dgm:cxn modelId="{93D56D61-99B6-471E-868F-61388413ED40}" type="presParOf" srcId="{9BBCEA5D-4CAE-4A80-A2EF-AC66DE9E69A9}" destId="{49F23778-F31D-4D9B-84F0-C153B17FF33C}" srcOrd="0" destOrd="0" presId="urn:microsoft.com/office/officeart/2005/8/layout/chevron1"/>
    <dgm:cxn modelId="{58EEA858-A57A-4D2E-8972-9D59FB97F9CE}" type="presParOf" srcId="{9BBCEA5D-4CAE-4A80-A2EF-AC66DE9E69A9}" destId="{141D8690-F903-4A9D-AF6D-DA7ED27F5D17}" srcOrd="1" destOrd="0" presId="urn:microsoft.com/office/officeart/2005/8/layout/chevron1"/>
    <dgm:cxn modelId="{63354A76-AFC1-4925-A94D-31F9E12D52D9}" type="presParOf" srcId="{9BBCEA5D-4CAE-4A80-A2EF-AC66DE9E69A9}" destId="{48FD71C0-F0E2-42A3-A9A1-94F8A1E0BED9}" srcOrd="2" destOrd="0" presId="urn:microsoft.com/office/officeart/2005/8/layout/chevron1"/>
    <dgm:cxn modelId="{E6B3D8E5-8272-423D-874A-E1C0EB5D46F9}" type="presParOf" srcId="{9BBCEA5D-4CAE-4A80-A2EF-AC66DE9E69A9}" destId="{B781D9B7-290C-4ACB-B807-C844995884DF}" srcOrd="3" destOrd="0" presId="urn:microsoft.com/office/officeart/2005/8/layout/chevron1"/>
    <dgm:cxn modelId="{0915C9B5-5A70-4796-BFBE-6C1F8FA65F35}" type="presParOf" srcId="{9BBCEA5D-4CAE-4A80-A2EF-AC66DE9E69A9}" destId="{2560A12B-1C30-4F98-AF15-2160BD8AE4F6}" srcOrd="4" destOrd="0" presId="urn:microsoft.com/office/officeart/2005/8/layout/chevron1"/>
    <dgm:cxn modelId="{BDF1E87B-C719-45BB-AA7A-C8815633263B}" type="presParOf" srcId="{9BBCEA5D-4CAE-4A80-A2EF-AC66DE9E69A9}" destId="{CFBA22A7-34A0-4E48-AB14-D6F373E2E815}" srcOrd="5" destOrd="0" presId="urn:microsoft.com/office/officeart/2005/8/layout/chevron1"/>
    <dgm:cxn modelId="{A8D3E7FF-48F2-444E-BCB7-38106EEF4F69}" type="presParOf" srcId="{9BBCEA5D-4CAE-4A80-A2EF-AC66DE9E69A9}" destId="{625382AB-D766-4773-9C80-D95E78FC50FB}" srcOrd="6" destOrd="0" presId="urn:microsoft.com/office/officeart/2005/8/layout/chevron1"/>
    <dgm:cxn modelId="{172A0766-0FE7-4405-B074-A16AF01D869E}" type="presParOf" srcId="{9BBCEA5D-4CAE-4A80-A2EF-AC66DE9E69A9}" destId="{ABC9B809-7CE2-4515-BD1F-92CA32875725}" srcOrd="7" destOrd="0" presId="urn:microsoft.com/office/officeart/2005/8/layout/chevron1"/>
    <dgm:cxn modelId="{9640FC21-F29B-42EB-89BD-A82DC61A1E87}" type="presParOf" srcId="{9BBCEA5D-4CAE-4A80-A2EF-AC66DE9E69A9}" destId="{9D44D02F-1004-40B2-B3E2-2CBC9BCDC835}" srcOrd="8" destOrd="0" presId="urn:microsoft.com/office/officeart/2005/8/layout/chevron1"/>
    <dgm:cxn modelId="{B3E4F7A0-188D-4385-8F8C-0A9F2580D7D4}" type="presParOf" srcId="{9BBCEA5D-4CAE-4A80-A2EF-AC66DE9E69A9}" destId="{DAADD9A8-8051-43D8-98B5-CA0B7F2663D2}" srcOrd="9" destOrd="0" presId="urn:microsoft.com/office/officeart/2005/8/layout/chevron1"/>
    <dgm:cxn modelId="{6DE76970-A438-4DF6-BB56-D576F9EE6E76}" type="presParOf" srcId="{9BBCEA5D-4CAE-4A80-A2EF-AC66DE9E69A9}" destId="{32A0E449-D936-4D7B-B69E-DBE933870662}" srcOrd="1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4D80BF0F-96B0-4D97-B5EA-BD01A447EFCF}" type="doc">
      <dgm:prSet loTypeId="urn:microsoft.com/office/officeart/2005/8/layout/chevron1" loCatId="process" qsTypeId="urn:microsoft.com/office/officeart/2005/8/quickstyle/simple1" qsCatId="simple" csTypeId="urn:microsoft.com/office/officeart/2005/8/colors/accent1_3" csCatId="accent1" phldr="1"/>
      <dgm:spPr/>
    </dgm:pt>
    <dgm:pt modelId="{22439E5B-23EF-4B54-ACD7-F10A3177500E}">
      <dgm:prSet phldrT="[Text]"/>
      <dgm:spPr>
        <a:solidFill>
          <a:schemeClr val="accent1"/>
        </a:solidFill>
      </dgm:spPr>
      <dgm:t>
        <a:bodyPr/>
        <a:lstStyle/>
        <a:p>
          <a:r>
            <a:rPr lang="en-IE" dirty="0"/>
            <a:t>Introduction</a:t>
          </a:r>
        </a:p>
      </dgm:t>
    </dgm:pt>
    <dgm:pt modelId="{CD8B85F6-07F1-45E7-B890-2F0E010FB659}" type="parTrans" cxnId="{BFE5F4F9-BCE1-4E08-8FC0-A64B57A68019}">
      <dgm:prSet/>
      <dgm:spPr/>
      <dgm:t>
        <a:bodyPr/>
        <a:lstStyle/>
        <a:p>
          <a:endParaRPr lang="en-IE"/>
        </a:p>
      </dgm:t>
    </dgm:pt>
    <dgm:pt modelId="{809CEE31-8257-4CFE-B711-8CB8CF842FE6}" type="sibTrans" cxnId="{BFE5F4F9-BCE1-4E08-8FC0-A64B57A68019}">
      <dgm:prSet/>
      <dgm:spPr/>
      <dgm:t>
        <a:bodyPr/>
        <a:lstStyle/>
        <a:p>
          <a:endParaRPr lang="en-IE"/>
        </a:p>
      </dgm:t>
    </dgm:pt>
    <dgm:pt modelId="{42616A42-C959-4CD4-8209-D84028429F9B}">
      <dgm:prSet phldrT="[Text]"/>
      <dgm:spPr>
        <a:solidFill>
          <a:schemeClr val="accent1"/>
        </a:solidFill>
      </dgm:spPr>
      <dgm:t>
        <a:bodyPr/>
        <a:lstStyle/>
        <a:p>
          <a:r>
            <a:rPr lang="en-IE" dirty="0"/>
            <a:t>Academic Writing </a:t>
          </a:r>
        </a:p>
      </dgm:t>
    </dgm:pt>
    <dgm:pt modelId="{4270D930-F79E-47C2-BA2F-20D64E46B506}" type="parTrans" cxnId="{B76192B8-4A8A-4006-BE1D-188BFF89014E}">
      <dgm:prSet/>
      <dgm:spPr/>
      <dgm:t>
        <a:bodyPr/>
        <a:lstStyle/>
        <a:p>
          <a:endParaRPr lang="en-IE"/>
        </a:p>
      </dgm:t>
    </dgm:pt>
    <dgm:pt modelId="{7A25521B-7BAE-4A18-A2B1-E31931591D2C}" type="sibTrans" cxnId="{B76192B8-4A8A-4006-BE1D-188BFF89014E}">
      <dgm:prSet/>
      <dgm:spPr/>
      <dgm:t>
        <a:bodyPr/>
        <a:lstStyle/>
        <a:p>
          <a:endParaRPr lang="en-IE"/>
        </a:p>
      </dgm:t>
    </dgm:pt>
    <dgm:pt modelId="{F843FA65-E169-464F-9F5A-DC5F70FEE6F3}">
      <dgm:prSet/>
      <dgm:spPr>
        <a:solidFill>
          <a:schemeClr val="tx2">
            <a:lumMod val="50000"/>
          </a:schemeClr>
        </a:solidFill>
      </dgm:spPr>
      <dgm:t>
        <a:bodyPr/>
        <a:lstStyle/>
        <a:p>
          <a:r>
            <a:rPr lang="en-IE" dirty="0"/>
            <a:t>Critical Thinking </a:t>
          </a:r>
        </a:p>
      </dgm:t>
    </dgm:pt>
    <dgm:pt modelId="{230367B5-CE09-4598-B1E9-06E27A5DF272}" type="parTrans" cxnId="{D0A715EE-CAD0-4DE2-99A8-F7803916AEE1}">
      <dgm:prSet/>
      <dgm:spPr/>
      <dgm:t>
        <a:bodyPr/>
        <a:lstStyle/>
        <a:p>
          <a:endParaRPr lang="en-IE"/>
        </a:p>
      </dgm:t>
    </dgm:pt>
    <dgm:pt modelId="{1E3CA08B-093F-4D66-BF05-3693A3F57AEF}" type="sibTrans" cxnId="{D0A715EE-CAD0-4DE2-99A8-F7803916AEE1}">
      <dgm:prSet/>
      <dgm:spPr/>
      <dgm:t>
        <a:bodyPr/>
        <a:lstStyle/>
        <a:p>
          <a:endParaRPr lang="en-IE"/>
        </a:p>
      </dgm:t>
    </dgm:pt>
    <dgm:pt modelId="{EB1D5CB2-9E18-4B60-99B1-9DB6AD14F321}">
      <dgm:prSet/>
      <dgm:spPr>
        <a:solidFill>
          <a:schemeClr val="accent1"/>
        </a:solidFill>
      </dgm:spPr>
      <dgm:t>
        <a:bodyPr/>
        <a:lstStyle/>
        <a:p>
          <a:r>
            <a:rPr lang="en-IE" dirty="0"/>
            <a:t>Conclusion</a:t>
          </a:r>
        </a:p>
      </dgm:t>
    </dgm:pt>
    <dgm:pt modelId="{98B181E3-8B16-445A-9AFC-2B4BCB796567}" type="parTrans" cxnId="{89B8872F-5FEB-42A5-980A-9713E82C83C8}">
      <dgm:prSet/>
      <dgm:spPr/>
      <dgm:t>
        <a:bodyPr/>
        <a:lstStyle/>
        <a:p>
          <a:endParaRPr lang="en-IE"/>
        </a:p>
      </dgm:t>
    </dgm:pt>
    <dgm:pt modelId="{2C0299C0-5035-480B-A2E1-3843FA4E4A17}" type="sibTrans" cxnId="{89B8872F-5FEB-42A5-980A-9713E82C83C8}">
      <dgm:prSet/>
      <dgm:spPr/>
      <dgm:t>
        <a:bodyPr/>
        <a:lstStyle/>
        <a:p>
          <a:endParaRPr lang="en-IE"/>
        </a:p>
      </dgm:t>
    </dgm:pt>
    <dgm:pt modelId="{9436C8E1-5A9A-4B1A-9807-9FFA44667940}">
      <dgm:prSet/>
      <dgm:spPr>
        <a:solidFill>
          <a:schemeClr val="accent1"/>
        </a:solidFill>
      </dgm:spPr>
      <dgm:t>
        <a:bodyPr/>
        <a:lstStyle/>
        <a:p>
          <a:r>
            <a:rPr lang="en-IE" dirty="0"/>
            <a:t>Essay</a:t>
          </a:r>
        </a:p>
      </dgm:t>
    </dgm:pt>
    <dgm:pt modelId="{3232F36A-88EA-45A2-B499-9518666E6AEE}" type="parTrans" cxnId="{E0E79D8D-5AC8-4A78-8684-FABECAC26890}">
      <dgm:prSet/>
      <dgm:spPr/>
      <dgm:t>
        <a:bodyPr/>
        <a:lstStyle/>
        <a:p>
          <a:endParaRPr lang="en-IE"/>
        </a:p>
      </dgm:t>
    </dgm:pt>
    <dgm:pt modelId="{510860F6-87EE-432F-83AB-8FFD9139D6B2}" type="sibTrans" cxnId="{E0E79D8D-5AC8-4A78-8684-FABECAC26890}">
      <dgm:prSet/>
      <dgm:spPr/>
      <dgm:t>
        <a:bodyPr/>
        <a:lstStyle/>
        <a:p>
          <a:endParaRPr lang="en-IE"/>
        </a:p>
      </dgm:t>
    </dgm:pt>
    <dgm:pt modelId="{32D5F9C8-CE50-41F7-9A91-5F4D23597C99}">
      <dgm:prSet/>
      <dgm:spPr>
        <a:solidFill>
          <a:schemeClr val="accent1"/>
        </a:solidFill>
      </dgm:spPr>
      <dgm:t>
        <a:bodyPr/>
        <a:lstStyle/>
        <a:p>
          <a:r>
            <a:rPr lang="en-IE" dirty="0"/>
            <a:t>Editing</a:t>
          </a:r>
        </a:p>
      </dgm:t>
    </dgm:pt>
    <dgm:pt modelId="{FB7D6DFF-BCF9-4F0D-B2BF-ED9F7A8A3C6A}" type="parTrans" cxnId="{9116D593-BBC8-468A-95DC-F6F7036A4C2B}">
      <dgm:prSet/>
      <dgm:spPr/>
      <dgm:t>
        <a:bodyPr/>
        <a:lstStyle/>
        <a:p>
          <a:endParaRPr lang="en-IE"/>
        </a:p>
      </dgm:t>
    </dgm:pt>
    <dgm:pt modelId="{61D82E5D-7DF6-495B-9221-A70F3DF0F321}" type="sibTrans" cxnId="{9116D593-BBC8-468A-95DC-F6F7036A4C2B}">
      <dgm:prSet/>
      <dgm:spPr/>
      <dgm:t>
        <a:bodyPr/>
        <a:lstStyle/>
        <a:p>
          <a:endParaRPr lang="en-IE"/>
        </a:p>
      </dgm:t>
    </dgm:pt>
    <dgm:pt modelId="{9BBCEA5D-4CAE-4A80-A2EF-AC66DE9E69A9}" type="pres">
      <dgm:prSet presAssocID="{4D80BF0F-96B0-4D97-B5EA-BD01A447EFCF}" presName="Name0" presStyleCnt="0">
        <dgm:presLayoutVars>
          <dgm:dir/>
          <dgm:animLvl val="lvl"/>
          <dgm:resizeHandles val="exact"/>
        </dgm:presLayoutVars>
      </dgm:prSet>
      <dgm:spPr/>
    </dgm:pt>
    <dgm:pt modelId="{49F23778-F31D-4D9B-84F0-C153B17FF33C}" type="pres">
      <dgm:prSet presAssocID="{22439E5B-23EF-4B54-ACD7-F10A3177500E}" presName="parTxOnly" presStyleLbl="node1" presStyleIdx="0" presStyleCnt="6">
        <dgm:presLayoutVars>
          <dgm:chMax val="0"/>
          <dgm:chPref val="0"/>
          <dgm:bulletEnabled val="1"/>
        </dgm:presLayoutVars>
      </dgm:prSet>
      <dgm:spPr/>
    </dgm:pt>
    <dgm:pt modelId="{141D8690-F903-4A9D-AF6D-DA7ED27F5D17}" type="pres">
      <dgm:prSet presAssocID="{809CEE31-8257-4CFE-B711-8CB8CF842FE6}" presName="parTxOnlySpace" presStyleCnt="0"/>
      <dgm:spPr/>
    </dgm:pt>
    <dgm:pt modelId="{48FD71C0-F0E2-42A3-A9A1-94F8A1E0BED9}" type="pres">
      <dgm:prSet presAssocID="{42616A42-C959-4CD4-8209-D84028429F9B}" presName="parTxOnly" presStyleLbl="node1" presStyleIdx="1" presStyleCnt="6">
        <dgm:presLayoutVars>
          <dgm:chMax val="0"/>
          <dgm:chPref val="0"/>
          <dgm:bulletEnabled val="1"/>
        </dgm:presLayoutVars>
      </dgm:prSet>
      <dgm:spPr/>
    </dgm:pt>
    <dgm:pt modelId="{B781D9B7-290C-4ACB-B807-C844995884DF}" type="pres">
      <dgm:prSet presAssocID="{7A25521B-7BAE-4A18-A2B1-E31931591D2C}" presName="parTxOnlySpace" presStyleCnt="0"/>
      <dgm:spPr/>
    </dgm:pt>
    <dgm:pt modelId="{2560A12B-1C30-4F98-AF15-2160BD8AE4F6}" type="pres">
      <dgm:prSet presAssocID="{F843FA65-E169-464F-9F5A-DC5F70FEE6F3}" presName="parTxOnly" presStyleLbl="node1" presStyleIdx="2" presStyleCnt="6">
        <dgm:presLayoutVars>
          <dgm:chMax val="0"/>
          <dgm:chPref val="0"/>
          <dgm:bulletEnabled val="1"/>
        </dgm:presLayoutVars>
      </dgm:prSet>
      <dgm:spPr/>
    </dgm:pt>
    <dgm:pt modelId="{CFBA22A7-34A0-4E48-AB14-D6F373E2E815}" type="pres">
      <dgm:prSet presAssocID="{1E3CA08B-093F-4D66-BF05-3693A3F57AEF}" presName="parTxOnlySpace" presStyleCnt="0"/>
      <dgm:spPr/>
    </dgm:pt>
    <dgm:pt modelId="{625382AB-D766-4773-9C80-D95E78FC50FB}" type="pres">
      <dgm:prSet presAssocID="{9436C8E1-5A9A-4B1A-9807-9FFA44667940}" presName="parTxOnly" presStyleLbl="node1" presStyleIdx="3" presStyleCnt="6">
        <dgm:presLayoutVars>
          <dgm:chMax val="0"/>
          <dgm:chPref val="0"/>
          <dgm:bulletEnabled val="1"/>
        </dgm:presLayoutVars>
      </dgm:prSet>
      <dgm:spPr/>
    </dgm:pt>
    <dgm:pt modelId="{ABC9B809-7CE2-4515-BD1F-92CA32875725}" type="pres">
      <dgm:prSet presAssocID="{510860F6-87EE-432F-83AB-8FFD9139D6B2}" presName="parTxOnlySpace" presStyleCnt="0"/>
      <dgm:spPr/>
    </dgm:pt>
    <dgm:pt modelId="{9D44D02F-1004-40B2-B3E2-2CBC9BCDC835}" type="pres">
      <dgm:prSet presAssocID="{32D5F9C8-CE50-41F7-9A91-5F4D23597C99}" presName="parTxOnly" presStyleLbl="node1" presStyleIdx="4" presStyleCnt="6">
        <dgm:presLayoutVars>
          <dgm:chMax val="0"/>
          <dgm:chPref val="0"/>
          <dgm:bulletEnabled val="1"/>
        </dgm:presLayoutVars>
      </dgm:prSet>
      <dgm:spPr/>
    </dgm:pt>
    <dgm:pt modelId="{DAADD9A8-8051-43D8-98B5-CA0B7F2663D2}" type="pres">
      <dgm:prSet presAssocID="{61D82E5D-7DF6-495B-9221-A70F3DF0F321}" presName="parTxOnlySpace" presStyleCnt="0"/>
      <dgm:spPr/>
    </dgm:pt>
    <dgm:pt modelId="{32A0E449-D936-4D7B-B69E-DBE933870662}" type="pres">
      <dgm:prSet presAssocID="{EB1D5CB2-9E18-4B60-99B1-9DB6AD14F321}" presName="parTxOnly" presStyleLbl="node1" presStyleIdx="5" presStyleCnt="6" custLinFactNeighborX="49570" custLinFactNeighborY="3621">
        <dgm:presLayoutVars>
          <dgm:chMax val="0"/>
          <dgm:chPref val="0"/>
          <dgm:bulletEnabled val="1"/>
        </dgm:presLayoutVars>
      </dgm:prSet>
      <dgm:spPr/>
    </dgm:pt>
  </dgm:ptLst>
  <dgm:cxnLst>
    <dgm:cxn modelId="{54E9F21C-7F76-4034-B957-8DA30F4A2081}" type="presOf" srcId="{9436C8E1-5A9A-4B1A-9807-9FFA44667940}" destId="{625382AB-D766-4773-9C80-D95E78FC50FB}" srcOrd="0" destOrd="0" presId="urn:microsoft.com/office/officeart/2005/8/layout/chevron1"/>
    <dgm:cxn modelId="{89B8872F-5FEB-42A5-980A-9713E82C83C8}" srcId="{4D80BF0F-96B0-4D97-B5EA-BD01A447EFCF}" destId="{EB1D5CB2-9E18-4B60-99B1-9DB6AD14F321}" srcOrd="5" destOrd="0" parTransId="{98B181E3-8B16-445A-9AFC-2B4BCB796567}" sibTransId="{2C0299C0-5035-480B-A2E1-3843FA4E4A17}"/>
    <dgm:cxn modelId="{0DDF1D37-5D3A-48DB-84BC-C533BFE2EFC1}" type="presOf" srcId="{4D80BF0F-96B0-4D97-B5EA-BD01A447EFCF}" destId="{9BBCEA5D-4CAE-4A80-A2EF-AC66DE9E69A9}" srcOrd="0" destOrd="0" presId="urn:microsoft.com/office/officeart/2005/8/layout/chevron1"/>
    <dgm:cxn modelId="{A512B040-7EA7-4565-B0D7-8F53F66549AF}" type="presOf" srcId="{F843FA65-E169-464F-9F5A-DC5F70FEE6F3}" destId="{2560A12B-1C30-4F98-AF15-2160BD8AE4F6}" srcOrd="0" destOrd="0" presId="urn:microsoft.com/office/officeart/2005/8/layout/chevron1"/>
    <dgm:cxn modelId="{383CC841-038E-4289-B5A7-F6FA7BED83E6}" type="presOf" srcId="{22439E5B-23EF-4B54-ACD7-F10A3177500E}" destId="{49F23778-F31D-4D9B-84F0-C153B17FF33C}" srcOrd="0" destOrd="0" presId="urn:microsoft.com/office/officeart/2005/8/layout/chevron1"/>
    <dgm:cxn modelId="{A04A7471-89A2-4C9A-B2FE-EF8D23543675}" type="presOf" srcId="{EB1D5CB2-9E18-4B60-99B1-9DB6AD14F321}" destId="{32A0E449-D936-4D7B-B69E-DBE933870662}" srcOrd="0" destOrd="0" presId="urn:microsoft.com/office/officeart/2005/8/layout/chevron1"/>
    <dgm:cxn modelId="{E0E79D8D-5AC8-4A78-8684-FABECAC26890}" srcId="{4D80BF0F-96B0-4D97-B5EA-BD01A447EFCF}" destId="{9436C8E1-5A9A-4B1A-9807-9FFA44667940}" srcOrd="3" destOrd="0" parTransId="{3232F36A-88EA-45A2-B499-9518666E6AEE}" sibTransId="{510860F6-87EE-432F-83AB-8FFD9139D6B2}"/>
    <dgm:cxn modelId="{9116D593-BBC8-468A-95DC-F6F7036A4C2B}" srcId="{4D80BF0F-96B0-4D97-B5EA-BD01A447EFCF}" destId="{32D5F9C8-CE50-41F7-9A91-5F4D23597C99}" srcOrd="4" destOrd="0" parTransId="{FB7D6DFF-BCF9-4F0D-B2BF-ED9F7A8A3C6A}" sibTransId="{61D82E5D-7DF6-495B-9221-A70F3DF0F321}"/>
    <dgm:cxn modelId="{B76192B8-4A8A-4006-BE1D-188BFF89014E}" srcId="{4D80BF0F-96B0-4D97-B5EA-BD01A447EFCF}" destId="{42616A42-C959-4CD4-8209-D84028429F9B}" srcOrd="1" destOrd="0" parTransId="{4270D930-F79E-47C2-BA2F-20D64E46B506}" sibTransId="{7A25521B-7BAE-4A18-A2B1-E31931591D2C}"/>
    <dgm:cxn modelId="{7C14C8B9-7475-457F-ABBB-FAF8E7A86818}" type="presOf" srcId="{32D5F9C8-CE50-41F7-9A91-5F4D23597C99}" destId="{9D44D02F-1004-40B2-B3E2-2CBC9BCDC835}" srcOrd="0" destOrd="0" presId="urn:microsoft.com/office/officeart/2005/8/layout/chevron1"/>
    <dgm:cxn modelId="{68524EDA-4E19-4FA8-9D2B-9ABBA8EF6FAA}" type="presOf" srcId="{42616A42-C959-4CD4-8209-D84028429F9B}" destId="{48FD71C0-F0E2-42A3-A9A1-94F8A1E0BED9}" srcOrd="0" destOrd="0" presId="urn:microsoft.com/office/officeart/2005/8/layout/chevron1"/>
    <dgm:cxn modelId="{D0A715EE-CAD0-4DE2-99A8-F7803916AEE1}" srcId="{4D80BF0F-96B0-4D97-B5EA-BD01A447EFCF}" destId="{F843FA65-E169-464F-9F5A-DC5F70FEE6F3}" srcOrd="2" destOrd="0" parTransId="{230367B5-CE09-4598-B1E9-06E27A5DF272}" sibTransId="{1E3CA08B-093F-4D66-BF05-3693A3F57AEF}"/>
    <dgm:cxn modelId="{BFE5F4F9-BCE1-4E08-8FC0-A64B57A68019}" srcId="{4D80BF0F-96B0-4D97-B5EA-BD01A447EFCF}" destId="{22439E5B-23EF-4B54-ACD7-F10A3177500E}" srcOrd="0" destOrd="0" parTransId="{CD8B85F6-07F1-45E7-B890-2F0E010FB659}" sibTransId="{809CEE31-8257-4CFE-B711-8CB8CF842FE6}"/>
    <dgm:cxn modelId="{6B7C388F-301E-48FB-8D58-90640F4F8D89}" type="presParOf" srcId="{9BBCEA5D-4CAE-4A80-A2EF-AC66DE9E69A9}" destId="{49F23778-F31D-4D9B-84F0-C153B17FF33C}" srcOrd="0" destOrd="0" presId="urn:microsoft.com/office/officeart/2005/8/layout/chevron1"/>
    <dgm:cxn modelId="{3BCEB81A-0AE8-45D3-8113-BDE31B1BC2F9}" type="presParOf" srcId="{9BBCEA5D-4CAE-4A80-A2EF-AC66DE9E69A9}" destId="{141D8690-F903-4A9D-AF6D-DA7ED27F5D17}" srcOrd="1" destOrd="0" presId="urn:microsoft.com/office/officeart/2005/8/layout/chevron1"/>
    <dgm:cxn modelId="{D00E9CC1-4326-4AE4-9440-600EA0EE978D}" type="presParOf" srcId="{9BBCEA5D-4CAE-4A80-A2EF-AC66DE9E69A9}" destId="{48FD71C0-F0E2-42A3-A9A1-94F8A1E0BED9}" srcOrd="2" destOrd="0" presId="urn:microsoft.com/office/officeart/2005/8/layout/chevron1"/>
    <dgm:cxn modelId="{5311378B-8471-40E9-B2B1-75907BCDB5FD}" type="presParOf" srcId="{9BBCEA5D-4CAE-4A80-A2EF-AC66DE9E69A9}" destId="{B781D9B7-290C-4ACB-B807-C844995884DF}" srcOrd="3" destOrd="0" presId="urn:microsoft.com/office/officeart/2005/8/layout/chevron1"/>
    <dgm:cxn modelId="{1B8C809D-ED7B-4012-BD39-9A5662F91C4D}" type="presParOf" srcId="{9BBCEA5D-4CAE-4A80-A2EF-AC66DE9E69A9}" destId="{2560A12B-1C30-4F98-AF15-2160BD8AE4F6}" srcOrd="4" destOrd="0" presId="urn:microsoft.com/office/officeart/2005/8/layout/chevron1"/>
    <dgm:cxn modelId="{A384A668-EEAF-4F71-9D63-588F1470527C}" type="presParOf" srcId="{9BBCEA5D-4CAE-4A80-A2EF-AC66DE9E69A9}" destId="{CFBA22A7-34A0-4E48-AB14-D6F373E2E815}" srcOrd="5" destOrd="0" presId="urn:microsoft.com/office/officeart/2005/8/layout/chevron1"/>
    <dgm:cxn modelId="{BB40BEC2-E0B3-4BAB-B5E8-4616FB667A5B}" type="presParOf" srcId="{9BBCEA5D-4CAE-4A80-A2EF-AC66DE9E69A9}" destId="{625382AB-D766-4773-9C80-D95E78FC50FB}" srcOrd="6" destOrd="0" presId="urn:microsoft.com/office/officeart/2005/8/layout/chevron1"/>
    <dgm:cxn modelId="{5FFD1FC4-9087-4F32-9DC3-B5952AAE6C94}" type="presParOf" srcId="{9BBCEA5D-4CAE-4A80-A2EF-AC66DE9E69A9}" destId="{ABC9B809-7CE2-4515-BD1F-92CA32875725}" srcOrd="7" destOrd="0" presId="urn:microsoft.com/office/officeart/2005/8/layout/chevron1"/>
    <dgm:cxn modelId="{529C3525-6FBB-4F5C-B7D5-669A10158A56}" type="presParOf" srcId="{9BBCEA5D-4CAE-4A80-A2EF-AC66DE9E69A9}" destId="{9D44D02F-1004-40B2-B3E2-2CBC9BCDC835}" srcOrd="8" destOrd="0" presId="urn:microsoft.com/office/officeart/2005/8/layout/chevron1"/>
    <dgm:cxn modelId="{3A1E379F-5401-477A-8F36-C734AF64834F}" type="presParOf" srcId="{9BBCEA5D-4CAE-4A80-A2EF-AC66DE9E69A9}" destId="{DAADD9A8-8051-43D8-98B5-CA0B7F2663D2}" srcOrd="9" destOrd="0" presId="urn:microsoft.com/office/officeart/2005/8/layout/chevron1"/>
    <dgm:cxn modelId="{459388A4-5AA8-467E-B6F2-943CA7FF7B92}" type="presParOf" srcId="{9BBCEA5D-4CAE-4A80-A2EF-AC66DE9E69A9}" destId="{32A0E449-D936-4D7B-B69E-DBE933870662}"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4D80BF0F-96B0-4D97-B5EA-BD01A447EFCF}" type="doc">
      <dgm:prSet loTypeId="urn:microsoft.com/office/officeart/2005/8/layout/chevron1" loCatId="process" qsTypeId="urn:microsoft.com/office/officeart/2005/8/quickstyle/simple1" qsCatId="simple" csTypeId="urn:microsoft.com/office/officeart/2005/8/colors/accent1_3" csCatId="accent1" phldr="1"/>
      <dgm:spPr/>
    </dgm:pt>
    <dgm:pt modelId="{22439E5B-23EF-4B54-ACD7-F10A3177500E}">
      <dgm:prSet phldrT="[Text]"/>
      <dgm:spPr>
        <a:solidFill>
          <a:schemeClr val="accent1"/>
        </a:solidFill>
      </dgm:spPr>
      <dgm:t>
        <a:bodyPr/>
        <a:lstStyle/>
        <a:p>
          <a:r>
            <a:rPr lang="en-IE" dirty="0"/>
            <a:t>Introduction</a:t>
          </a:r>
        </a:p>
      </dgm:t>
    </dgm:pt>
    <dgm:pt modelId="{CD8B85F6-07F1-45E7-B890-2F0E010FB659}" type="parTrans" cxnId="{BFE5F4F9-BCE1-4E08-8FC0-A64B57A68019}">
      <dgm:prSet/>
      <dgm:spPr/>
      <dgm:t>
        <a:bodyPr/>
        <a:lstStyle/>
        <a:p>
          <a:endParaRPr lang="en-IE"/>
        </a:p>
      </dgm:t>
    </dgm:pt>
    <dgm:pt modelId="{809CEE31-8257-4CFE-B711-8CB8CF842FE6}" type="sibTrans" cxnId="{BFE5F4F9-BCE1-4E08-8FC0-A64B57A68019}">
      <dgm:prSet/>
      <dgm:spPr/>
      <dgm:t>
        <a:bodyPr/>
        <a:lstStyle/>
        <a:p>
          <a:endParaRPr lang="en-IE"/>
        </a:p>
      </dgm:t>
    </dgm:pt>
    <dgm:pt modelId="{42616A42-C959-4CD4-8209-D84028429F9B}">
      <dgm:prSet phldrT="[Text]"/>
      <dgm:spPr>
        <a:solidFill>
          <a:schemeClr val="accent1"/>
        </a:solidFill>
      </dgm:spPr>
      <dgm:t>
        <a:bodyPr/>
        <a:lstStyle/>
        <a:p>
          <a:r>
            <a:rPr lang="en-IE" dirty="0"/>
            <a:t>Academic Writing </a:t>
          </a:r>
        </a:p>
      </dgm:t>
    </dgm:pt>
    <dgm:pt modelId="{4270D930-F79E-47C2-BA2F-20D64E46B506}" type="parTrans" cxnId="{B76192B8-4A8A-4006-BE1D-188BFF89014E}">
      <dgm:prSet/>
      <dgm:spPr/>
      <dgm:t>
        <a:bodyPr/>
        <a:lstStyle/>
        <a:p>
          <a:endParaRPr lang="en-IE"/>
        </a:p>
      </dgm:t>
    </dgm:pt>
    <dgm:pt modelId="{7A25521B-7BAE-4A18-A2B1-E31931591D2C}" type="sibTrans" cxnId="{B76192B8-4A8A-4006-BE1D-188BFF89014E}">
      <dgm:prSet/>
      <dgm:spPr/>
      <dgm:t>
        <a:bodyPr/>
        <a:lstStyle/>
        <a:p>
          <a:endParaRPr lang="en-IE"/>
        </a:p>
      </dgm:t>
    </dgm:pt>
    <dgm:pt modelId="{F843FA65-E169-464F-9F5A-DC5F70FEE6F3}">
      <dgm:prSet/>
      <dgm:spPr>
        <a:solidFill>
          <a:schemeClr val="tx2">
            <a:lumMod val="50000"/>
          </a:schemeClr>
        </a:solidFill>
      </dgm:spPr>
      <dgm:t>
        <a:bodyPr/>
        <a:lstStyle/>
        <a:p>
          <a:r>
            <a:rPr lang="en-IE" dirty="0"/>
            <a:t>Critical Thinking </a:t>
          </a:r>
        </a:p>
      </dgm:t>
    </dgm:pt>
    <dgm:pt modelId="{230367B5-CE09-4598-B1E9-06E27A5DF272}" type="parTrans" cxnId="{D0A715EE-CAD0-4DE2-99A8-F7803916AEE1}">
      <dgm:prSet/>
      <dgm:spPr/>
      <dgm:t>
        <a:bodyPr/>
        <a:lstStyle/>
        <a:p>
          <a:endParaRPr lang="en-IE"/>
        </a:p>
      </dgm:t>
    </dgm:pt>
    <dgm:pt modelId="{1E3CA08B-093F-4D66-BF05-3693A3F57AEF}" type="sibTrans" cxnId="{D0A715EE-CAD0-4DE2-99A8-F7803916AEE1}">
      <dgm:prSet/>
      <dgm:spPr/>
      <dgm:t>
        <a:bodyPr/>
        <a:lstStyle/>
        <a:p>
          <a:endParaRPr lang="en-IE"/>
        </a:p>
      </dgm:t>
    </dgm:pt>
    <dgm:pt modelId="{EB1D5CB2-9E18-4B60-99B1-9DB6AD14F321}">
      <dgm:prSet/>
      <dgm:spPr>
        <a:solidFill>
          <a:schemeClr val="accent1"/>
        </a:solidFill>
      </dgm:spPr>
      <dgm:t>
        <a:bodyPr/>
        <a:lstStyle/>
        <a:p>
          <a:r>
            <a:rPr lang="en-IE" dirty="0"/>
            <a:t>Conclusion</a:t>
          </a:r>
        </a:p>
      </dgm:t>
    </dgm:pt>
    <dgm:pt modelId="{98B181E3-8B16-445A-9AFC-2B4BCB796567}" type="parTrans" cxnId="{89B8872F-5FEB-42A5-980A-9713E82C83C8}">
      <dgm:prSet/>
      <dgm:spPr/>
      <dgm:t>
        <a:bodyPr/>
        <a:lstStyle/>
        <a:p>
          <a:endParaRPr lang="en-IE"/>
        </a:p>
      </dgm:t>
    </dgm:pt>
    <dgm:pt modelId="{2C0299C0-5035-480B-A2E1-3843FA4E4A17}" type="sibTrans" cxnId="{89B8872F-5FEB-42A5-980A-9713E82C83C8}">
      <dgm:prSet/>
      <dgm:spPr/>
      <dgm:t>
        <a:bodyPr/>
        <a:lstStyle/>
        <a:p>
          <a:endParaRPr lang="en-IE"/>
        </a:p>
      </dgm:t>
    </dgm:pt>
    <dgm:pt modelId="{9436C8E1-5A9A-4B1A-9807-9FFA44667940}">
      <dgm:prSet/>
      <dgm:spPr>
        <a:solidFill>
          <a:schemeClr val="accent1"/>
        </a:solidFill>
      </dgm:spPr>
      <dgm:t>
        <a:bodyPr/>
        <a:lstStyle/>
        <a:p>
          <a:r>
            <a:rPr lang="en-IE" dirty="0"/>
            <a:t>Essay</a:t>
          </a:r>
        </a:p>
      </dgm:t>
    </dgm:pt>
    <dgm:pt modelId="{3232F36A-88EA-45A2-B499-9518666E6AEE}" type="parTrans" cxnId="{E0E79D8D-5AC8-4A78-8684-FABECAC26890}">
      <dgm:prSet/>
      <dgm:spPr/>
      <dgm:t>
        <a:bodyPr/>
        <a:lstStyle/>
        <a:p>
          <a:endParaRPr lang="en-IE"/>
        </a:p>
      </dgm:t>
    </dgm:pt>
    <dgm:pt modelId="{510860F6-87EE-432F-83AB-8FFD9139D6B2}" type="sibTrans" cxnId="{E0E79D8D-5AC8-4A78-8684-FABECAC26890}">
      <dgm:prSet/>
      <dgm:spPr/>
      <dgm:t>
        <a:bodyPr/>
        <a:lstStyle/>
        <a:p>
          <a:endParaRPr lang="en-IE"/>
        </a:p>
      </dgm:t>
    </dgm:pt>
    <dgm:pt modelId="{32D5F9C8-CE50-41F7-9A91-5F4D23597C99}">
      <dgm:prSet/>
      <dgm:spPr>
        <a:solidFill>
          <a:schemeClr val="accent1"/>
        </a:solidFill>
      </dgm:spPr>
      <dgm:t>
        <a:bodyPr/>
        <a:lstStyle/>
        <a:p>
          <a:r>
            <a:rPr lang="en-IE" dirty="0"/>
            <a:t>Editing</a:t>
          </a:r>
        </a:p>
      </dgm:t>
    </dgm:pt>
    <dgm:pt modelId="{FB7D6DFF-BCF9-4F0D-B2BF-ED9F7A8A3C6A}" type="parTrans" cxnId="{9116D593-BBC8-468A-95DC-F6F7036A4C2B}">
      <dgm:prSet/>
      <dgm:spPr/>
      <dgm:t>
        <a:bodyPr/>
        <a:lstStyle/>
        <a:p>
          <a:endParaRPr lang="en-IE"/>
        </a:p>
      </dgm:t>
    </dgm:pt>
    <dgm:pt modelId="{61D82E5D-7DF6-495B-9221-A70F3DF0F321}" type="sibTrans" cxnId="{9116D593-BBC8-468A-95DC-F6F7036A4C2B}">
      <dgm:prSet/>
      <dgm:spPr/>
      <dgm:t>
        <a:bodyPr/>
        <a:lstStyle/>
        <a:p>
          <a:endParaRPr lang="en-IE"/>
        </a:p>
      </dgm:t>
    </dgm:pt>
    <dgm:pt modelId="{9BBCEA5D-4CAE-4A80-A2EF-AC66DE9E69A9}" type="pres">
      <dgm:prSet presAssocID="{4D80BF0F-96B0-4D97-B5EA-BD01A447EFCF}" presName="Name0" presStyleCnt="0">
        <dgm:presLayoutVars>
          <dgm:dir/>
          <dgm:animLvl val="lvl"/>
          <dgm:resizeHandles val="exact"/>
        </dgm:presLayoutVars>
      </dgm:prSet>
      <dgm:spPr/>
    </dgm:pt>
    <dgm:pt modelId="{49F23778-F31D-4D9B-84F0-C153B17FF33C}" type="pres">
      <dgm:prSet presAssocID="{22439E5B-23EF-4B54-ACD7-F10A3177500E}" presName="parTxOnly" presStyleLbl="node1" presStyleIdx="0" presStyleCnt="6">
        <dgm:presLayoutVars>
          <dgm:chMax val="0"/>
          <dgm:chPref val="0"/>
          <dgm:bulletEnabled val="1"/>
        </dgm:presLayoutVars>
      </dgm:prSet>
      <dgm:spPr/>
    </dgm:pt>
    <dgm:pt modelId="{141D8690-F903-4A9D-AF6D-DA7ED27F5D17}" type="pres">
      <dgm:prSet presAssocID="{809CEE31-8257-4CFE-B711-8CB8CF842FE6}" presName="parTxOnlySpace" presStyleCnt="0"/>
      <dgm:spPr/>
    </dgm:pt>
    <dgm:pt modelId="{48FD71C0-F0E2-42A3-A9A1-94F8A1E0BED9}" type="pres">
      <dgm:prSet presAssocID="{42616A42-C959-4CD4-8209-D84028429F9B}" presName="parTxOnly" presStyleLbl="node1" presStyleIdx="1" presStyleCnt="6">
        <dgm:presLayoutVars>
          <dgm:chMax val="0"/>
          <dgm:chPref val="0"/>
          <dgm:bulletEnabled val="1"/>
        </dgm:presLayoutVars>
      </dgm:prSet>
      <dgm:spPr/>
    </dgm:pt>
    <dgm:pt modelId="{B781D9B7-290C-4ACB-B807-C844995884DF}" type="pres">
      <dgm:prSet presAssocID="{7A25521B-7BAE-4A18-A2B1-E31931591D2C}" presName="parTxOnlySpace" presStyleCnt="0"/>
      <dgm:spPr/>
    </dgm:pt>
    <dgm:pt modelId="{2560A12B-1C30-4F98-AF15-2160BD8AE4F6}" type="pres">
      <dgm:prSet presAssocID="{F843FA65-E169-464F-9F5A-DC5F70FEE6F3}" presName="parTxOnly" presStyleLbl="node1" presStyleIdx="2" presStyleCnt="6">
        <dgm:presLayoutVars>
          <dgm:chMax val="0"/>
          <dgm:chPref val="0"/>
          <dgm:bulletEnabled val="1"/>
        </dgm:presLayoutVars>
      </dgm:prSet>
      <dgm:spPr/>
    </dgm:pt>
    <dgm:pt modelId="{CFBA22A7-34A0-4E48-AB14-D6F373E2E815}" type="pres">
      <dgm:prSet presAssocID="{1E3CA08B-093F-4D66-BF05-3693A3F57AEF}" presName="parTxOnlySpace" presStyleCnt="0"/>
      <dgm:spPr/>
    </dgm:pt>
    <dgm:pt modelId="{625382AB-D766-4773-9C80-D95E78FC50FB}" type="pres">
      <dgm:prSet presAssocID="{9436C8E1-5A9A-4B1A-9807-9FFA44667940}" presName="parTxOnly" presStyleLbl="node1" presStyleIdx="3" presStyleCnt="6">
        <dgm:presLayoutVars>
          <dgm:chMax val="0"/>
          <dgm:chPref val="0"/>
          <dgm:bulletEnabled val="1"/>
        </dgm:presLayoutVars>
      </dgm:prSet>
      <dgm:spPr/>
    </dgm:pt>
    <dgm:pt modelId="{ABC9B809-7CE2-4515-BD1F-92CA32875725}" type="pres">
      <dgm:prSet presAssocID="{510860F6-87EE-432F-83AB-8FFD9139D6B2}" presName="parTxOnlySpace" presStyleCnt="0"/>
      <dgm:spPr/>
    </dgm:pt>
    <dgm:pt modelId="{9D44D02F-1004-40B2-B3E2-2CBC9BCDC835}" type="pres">
      <dgm:prSet presAssocID="{32D5F9C8-CE50-41F7-9A91-5F4D23597C99}" presName="parTxOnly" presStyleLbl="node1" presStyleIdx="4" presStyleCnt="6">
        <dgm:presLayoutVars>
          <dgm:chMax val="0"/>
          <dgm:chPref val="0"/>
          <dgm:bulletEnabled val="1"/>
        </dgm:presLayoutVars>
      </dgm:prSet>
      <dgm:spPr/>
    </dgm:pt>
    <dgm:pt modelId="{DAADD9A8-8051-43D8-98B5-CA0B7F2663D2}" type="pres">
      <dgm:prSet presAssocID="{61D82E5D-7DF6-495B-9221-A70F3DF0F321}" presName="parTxOnlySpace" presStyleCnt="0"/>
      <dgm:spPr/>
    </dgm:pt>
    <dgm:pt modelId="{32A0E449-D936-4D7B-B69E-DBE933870662}" type="pres">
      <dgm:prSet presAssocID="{EB1D5CB2-9E18-4B60-99B1-9DB6AD14F321}" presName="parTxOnly" presStyleLbl="node1" presStyleIdx="5" presStyleCnt="6" custLinFactNeighborX="49570" custLinFactNeighborY="3621">
        <dgm:presLayoutVars>
          <dgm:chMax val="0"/>
          <dgm:chPref val="0"/>
          <dgm:bulletEnabled val="1"/>
        </dgm:presLayoutVars>
      </dgm:prSet>
      <dgm:spPr/>
    </dgm:pt>
  </dgm:ptLst>
  <dgm:cxnLst>
    <dgm:cxn modelId="{AE6E9A1D-8578-4451-ACEB-DDB2F7A359C4}" type="presOf" srcId="{4D80BF0F-96B0-4D97-B5EA-BD01A447EFCF}" destId="{9BBCEA5D-4CAE-4A80-A2EF-AC66DE9E69A9}" srcOrd="0" destOrd="0" presId="urn:microsoft.com/office/officeart/2005/8/layout/chevron1"/>
    <dgm:cxn modelId="{D61AFC22-8B09-4FCD-A2B9-668462FF15BC}" type="presOf" srcId="{9436C8E1-5A9A-4B1A-9807-9FFA44667940}" destId="{625382AB-D766-4773-9C80-D95E78FC50FB}" srcOrd="0" destOrd="0" presId="urn:microsoft.com/office/officeart/2005/8/layout/chevron1"/>
    <dgm:cxn modelId="{89B8872F-5FEB-42A5-980A-9713E82C83C8}" srcId="{4D80BF0F-96B0-4D97-B5EA-BD01A447EFCF}" destId="{EB1D5CB2-9E18-4B60-99B1-9DB6AD14F321}" srcOrd="5" destOrd="0" parTransId="{98B181E3-8B16-445A-9AFC-2B4BCB796567}" sibTransId="{2C0299C0-5035-480B-A2E1-3843FA4E4A17}"/>
    <dgm:cxn modelId="{27C40261-6DE8-424B-8D35-790A9357FC9F}" type="presOf" srcId="{42616A42-C959-4CD4-8209-D84028429F9B}" destId="{48FD71C0-F0E2-42A3-A9A1-94F8A1E0BED9}" srcOrd="0" destOrd="0" presId="urn:microsoft.com/office/officeart/2005/8/layout/chevron1"/>
    <dgm:cxn modelId="{A78E7272-8EF7-4348-9028-ABEADF13738E}" type="presOf" srcId="{32D5F9C8-CE50-41F7-9A91-5F4D23597C99}" destId="{9D44D02F-1004-40B2-B3E2-2CBC9BCDC835}" srcOrd="0" destOrd="0" presId="urn:microsoft.com/office/officeart/2005/8/layout/chevron1"/>
    <dgm:cxn modelId="{5325B258-490F-4835-B86A-E777025A6BDB}" type="presOf" srcId="{22439E5B-23EF-4B54-ACD7-F10A3177500E}" destId="{49F23778-F31D-4D9B-84F0-C153B17FF33C}" srcOrd="0" destOrd="0" presId="urn:microsoft.com/office/officeart/2005/8/layout/chevron1"/>
    <dgm:cxn modelId="{E0E79D8D-5AC8-4A78-8684-FABECAC26890}" srcId="{4D80BF0F-96B0-4D97-B5EA-BD01A447EFCF}" destId="{9436C8E1-5A9A-4B1A-9807-9FFA44667940}" srcOrd="3" destOrd="0" parTransId="{3232F36A-88EA-45A2-B499-9518666E6AEE}" sibTransId="{510860F6-87EE-432F-83AB-8FFD9139D6B2}"/>
    <dgm:cxn modelId="{9116D593-BBC8-468A-95DC-F6F7036A4C2B}" srcId="{4D80BF0F-96B0-4D97-B5EA-BD01A447EFCF}" destId="{32D5F9C8-CE50-41F7-9A91-5F4D23597C99}" srcOrd="4" destOrd="0" parTransId="{FB7D6DFF-BCF9-4F0D-B2BF-ED9F7A8A3C6A}" sibTransId="{61D82E5D-7DF6-495B-9221-A70F3DF0F321}"/>
    <dgm:cxn modelId="{B76192B8-4A8A-4006-BE1D-188BFF89014E}" srcId="{4D80BF0F-96B0-4D97-B5EA-BD01A447EFCF}" destId="{42616A42-C959-4CD4-8209-D84028429F9B}" srcOrd="1" destOrd="0" parTransId="{4270D930-F79E-47C2-BA2F-20D64E46B506}" sibTransId="{7A25521B-7BAE-4A18-A2B1-E31931591D2C}"/>
    <dgm:cxn modelId="{219304D6-F87D-4C11-97AE-AE8ABAB0DBD1}" type="presOf" srcId="{F843FA65-E169-464F-9F5A-DC5F70FEE6F3}" destId="{2560A12B-1C30-4F98-AF15-2160BD8AE4F6}" srcOrd="0" destOrd="0" presId="urn:microsoft.com/office/officeart/2005/8/layout/chevron1"/>
    <dgm:cxn modelId="{8F2CE5DB-05AE-4098-9271-C7266115E946}" type="presOf" srcId="{EB1D5CB2-9E18-4B60-99B1-9DB6AD14F321}" destId="{32A0E449-D936-4D7B-B69E-DBE933870662}" srcOrd="0" destOrd="0" presId="urn:microsoft.com/office/officeart/2005/8/layout/chevron1"/>
    <dgm:cxn modelId="{D0A715EE-CAD0-4DE2-99A8-F7803916AEE1}" srcId="{4D80BF0F-96B0-4D97-B5EA-BD01A447EFCF}" destId="{F843FA65-E169-464F-9F5A-DC5F70FEE6F3}" srcOrd="2" destOrd="0" parTransId="{230367B5-CE09-4598-B1E9-06E27A5DF272}" sibTransId="{1E3CA08B-093F-4D66-BF05-3693A3F57AEF}"/>
    <dgm:cxn modelId="{BFE5F4F9-BCE1-4E08-8FC0-A64B57A68019}" srcId="{4D80BF0F-96B0-4D97-B5EA-BD01A447EFCF}" destId="{22439E5B-23EF-4B54-ACD7-F10A3177500E}" srcOrd="0" destOrd="0" parTransId="{CD8B85F6-07F1-45E7-B890-2F0E010FB659}" sibTransId="{809CEE31-8257-4CFE-B711-8CB8CF842FE6}"/>
    <dgm:cxn modelId="{1C9A0AA4-2060-4573-A377-B6DDE3C7CECE}" type="presParOf" srcId="{9BBCEA5D-4CAE-4A80-A2EF-AC66DE9E69A9}" destId="{49F23778-F31D-4D9B-84F0-C153B17FF33C}" srcOrd="0" destOrd="0" presId="urn:microsoft.com/office/officeart/2005/8/layout/chevron1"/>
    <dgm:cxn modelId="{66BF5C43-C5BA-493C-A780-2E0A7C67EE75}" type="presParOf" srcId="{9BBCEA5D-4CAE-4A80-A2EF-AC66DE9E69A9}" destId="{141D8690-F903-4A9D-AF6D-DA7ED27F5D17}" srcOrd="1" destOrd="0" presId="urn:microsoft.com/office/officeart/2005/8/layout/chevron1"/>
    <dgm:cxn modelId="{675C6382-7E37-4996-9CB5-38FEEAEC0338}" type="presParOf" srcId="{9BBCEA5D-4CAE-4A80-A2EF-AC66DE9E69A9}" destId="{48FD71C0-F0E2-42A3-A9A1-94F8A1E0BED9}" srcOrd="2" destOrd="0" presId="urn:microsoft.com/office/officeart/2005/8/layout/chevron1"/>
    <dgm:cxn modelId="{64ACEB54-0155-4557-B00C-F86E10948762}" type="presParOf" srcId="{9BBCEA5D-4CAE-4A80-A2EF-AC66DE9E69A9}" destId="{B781D9B7-290C-4ACB-B807-C844995884DF}" srcOrd="3" destOrd="0" presId="urn:microsoft.com/office/officeart/2005/8/layout/chevron1"/>
    <dgm:cxn modelId="{C4922733-C3FE-42AD-AF1E-12CAB5FA7989}" type="presParOf" srcId="{9BBCEA5D-4CAE-4A80-A2EF-AC66DE9E69A9}" destId="{2560A12B-1C30-4F98-AF15-2160BD8AE4F6}" srcOrd="4" destOrd="0" presId="urn:microsoft.com/office/officeart/2005/8/layout/chevron1"/>
    <dgm:cxn modelId="{BD9B8F8C-1F33-4D18-AC35-580811010DA8}" type="presParOf" srcId="{9BBCEA5D-4CAE-4A80-A2EF-AC66DE9E69A9}" destId="{CFBA22A7-34A0-4E48-AB14-D6F373E2E815}" srcOrd="5" destOrd="0" presId="urn:microsoft.com/office/officeart/2005/8/layout/chevron1"/>
    <dgm:cxn modelId="{3A571EED-549D-4A90-9F89-402FBB8D2673}" type="presParOf" srcId="{9BBCEA5D-4CAE-4A80-A2EF-AC66DE9E69A9}" destId="{625382AB-D766-4773-9C80-D95E78FC50FB}" srcOrd="6" destOrd="0" presId="urn:microsoft.com/office/officeart/2005/8/layout/chevron1"/>
    <dgm:cxn modelId="{FA3D1CA4-AEC4-4284-BE28-69E44AE627FC}" type="presParOf" srcId="{9BBCEA5D-4CAE-4A80-A2EF-AC66DE9E69A9}" destId="{ABC9B809-7CE2-4515-BD1F-92CA32875725}" srcOrd="7" destOrd="0" presId="urn:microsoft.com/office/officeart/2005/8/layout/chevron1"/>
    <dgm:cxn modelId="{EC9069B9-7CCC-4056-931C-BC4D872CCC67}" type="presParOf" srcId="{9BBCEA5D-4CAE-4A80-A2EF-AC66DE9E69A9}" destId="{9D44D02F-1004-40B2-B3E2-2CBC9BCDC835}" srcOrd="8" destOrd="0" presId="urn:microsoft.com/office/officeart/2005/8/layout/chevron1"/>
    <dgm:cxn modelId="{BA0477F1-3CF0-4895-9397-DFA09410B728}" type="presParOf" srcId="{9BBCEA5D-4CAE-4A80-A2EF-AC66DE9E69A9}" destId="{DAADD9A8-8051-43D8-98B5-CA0B7F2663D2}" srcOrd="9" destOrd="0" presId="urn:microsoft.com/office/officeart/2005/8/layout/chevron1"/>
    <dgm:cxn modelId="{05FB2F4C-FBAB-48B5-BE29-785DF18DE53D}" type="presParOf" srcId="{9BBCEA5D-4CAE-4A80-A2EF-AC66DE9E69A9}" destId="{32A0E449-D936-4D7B-B69E-DBE933870662}" srcOrd="1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4D80BF0F-96B0-4D97-B5EA-BD01A447EFCF}" type="doc">
      <dgm:prSet loTypeId="urn:microsoft.com/office/officeart/2005/8/layout/chevron1" loCatId="process" qsTypeId="urn:microsoft.com/office/officeart/2005/8/quickstyle/simple1" qsCatId="simple" csTypeId="urn:microsoft.com/office/officeart/2005/8/colors/accent1_3" csCatId="accent1" phldr="1"/>
      <dgm:spPr/>
    </dgm:pt>
    <dgm:pt modelId="{22439E5B-23EF-4B54-ACD7-F10A3177500E}">
      <dgm:prSet phldrT="[Text]"/>
      <dgm:spPr>
        <a:solidFill>
          <a:schemeClr val="accent1"/>
        </a:solidFill>
      </dgm:spPr>
      <dgm:t>
        <a:bodyPr/>
        <a:lstStyle/>
        <a:p>
          <a:r>
            <a:rPr lang="en-IE" dirty="0"/>
            <a:t>Introduction</a:t>
          </a:r>
        </a:p>
      </dgm:t>
    </dgm:pt>
    <dgm:pt modelId="{CD8B85F6-07F1-45E7-B890-2F0E010FB659}" type="parTrans" cxnId="{BFE5F4F9-BCE1-4E08-8FC0-A64B57A68019}">
      <dgm:prSet/>
      <dgm:spPr/>
      <dgm:t>
        <a:bodyPr/>
        <a:lstStyle/>
        <a:p>
          <a:endParaRPr lang="en-IE"/>
        </a:p>
      </dgm:t>
    </dgm:pt>
    <dgm:pt modelId="{809CEE31-8257-4CFE-B711-8CB8CF842FE6}" type="sibTrans" cxnId="{BFE5F4F9-BCE1-4E08-8FC0-A64B57A68019}">
      <dgm:prSet/>
      <dgm:spPr/>
      <dgm:t>
        <a:bodyPr/>
        <a:lstStyle/>
        <a:p>
          <a:endParaRPr lang="en-IE"/>
        </a:p>
      </dgm:t>
    </dgm:pt>
    <dgm:pt modelId="{42616A42-C959-4CD4-8209-D84028429F9B}">
      <dgm:prSet phldrT="[Text]"/>
      <dgm:spPr>
        <a:solidFill>
          <a:schemeClr val="accent1"/>
        </a:solidFill>
      </dgm:spPr>
      <dgm:t>
        <a:bodyPr/>
        <a:lstStyle/>
        <a:p>
          <a:r>
            <a:rPr lang="en-IE" dirty="0"/>
            <a:t>Academic Writing </a:t>
          </a:r>
        </a:p>
      </dgm:t>
    </dgm:pt>
    <dgm:pt modelId="{4270D930-F79E-47C2-BA2F-20D64E46B506}" type="parTrans" cxnId="{B76192B8-4A8A-4006-BE1D-188BFF89014E}">
      <dgm:prSet/>
      <dgm:spPr/>
      <dgm:t>
        <a:bodyPr/>
        <a:lstStyle/>
        <a:p>
          <a:endParaRPr lang="en-IE"/>
        </a:p>
      </dgm:t>
    </dgm:pt>
    <dgm:pt modelId="{7A25521B-7BAE-4A18-A2B1-E31931591D2C}" type="sibTrans" cxnId="{B76192B8-4A8A-4006-BE1D-188BFF89014E}">
      <dgm:prSet/>
      <dgm:spPr/>
      <dgm:t>
        <a:bodyPr/>
        <a:lstStyle/>
        <a:p>
          <a:endParaRPr lang="en-IE"/>
        </a:p>
      </dgm:t>
    </dgm:pt>
    <dgm:pt modelId="{F843FA65-E169-464F-9F5A-DC5F70FEE6F3}">
      <dgm:prSet/>
      <dgm:spPr>
        <a:solidFill>
          <a:schemeClr val="tx2">
            <a:lumMod val="50000"/>
          </a:schemeClr>
        </a:solidFill>
      </dgm:spPr>
      <dgm:t>
        <a:bodyPr/>
        <a:lstStyle/>
        <a:p>
          <a:r>
            <a:rPr lang="en-IE" dirty="0"/>
            <a:t>Critical Thinking </a:t>
          </a:r>
        </a:p>
      </dgm:t>
    </dgm:pt>
    <dgm:pt modelId="{230367B5-CE09-4598-B1E9-06E27A5DF272}" type="parTrans" cxnId="{D0A715EE-CAD0-4DE2-99A8-F7803916AEE1}">
      <dgm:prSet/>
      <dgm:spPr/>
      <dgm:t>
        <a:bodyPr/>
        <a:lstStyle/>
        <a:p>
          <a:endParaRPr lang="en-IE"/>
        </a:p>
      </dgm:t>
    </dgm:pt>
    <dgm:pt modelId="{1E3CA08B-093F-4D66-BF05-3693A3F57AEF}" type="sibTrans" cxnId="{D0A715EE-CAD0-4DE2-99A8-F7803916AEE1}">
      <dgm:prSet/>
      <dgm:spPr/>
      <dgm:t>
        <a:bodyPr/>
        <a:lstStyle/>
        <a:p>
          <a:endParaRPr lang="en-IE"/>
        </a:p>
      </dgm:t>
    </dgm:pt>
    <dgm:pt modelId="{EB1D5CB2-9E18-4B60-99B1-9DB6AD14F321}">
      <dgm:prSet/>
      <dgm:spPr>
        <a:solidFill>
          <a:schemeClr val="accent1"/>
        </a:solidFill>
      </dgm:spPr>
      <dgm:t>
        <a:bodyPr/>
        <a:lstStyle/>
        <a:p>
          <a:r>
            <a:rPr lang="en-IE" dirty="0"/>
            <a:t>Conclusion</a:t>
          </a:r>
        </a:p>
      </dgm:t>
    </dgm:pt>
    <dgm:pt modelId="{98B181E3-8B16-445A-9AFC-2B4BCB796567}" type="parTrans" cxnId="{89B8872F-5FEB-42A5-980A-9713E82C83C8}">
      <dgm:prSet/>
      <dgm:spPr/>
      <dgm:t>
        <a:bodyPr/>
        <a:lstStyle/>
        <a:p>
          <a:endParaRPr lang="en-IE"/>
        </a:p>
      </dgm:t>
    </dgm:pt>
    <dgm:pt modelId="{2C0299C0-5035-480B-A2E1-3843FA4E4A17}" type="sibTrans" cxnId="{89B8872F-5FEB-42A5-980A-9713E82C83C8}">
      <dgm:prSet/>
      <dgm:spPr/>
      <dgm:t>
        <a:bodyPr/>
        <a:lstStyle/>
        <a:p>
          <a:endParaRPr lang="en-IE"/>
        </a:p>
      </dgm:t>
    </dgm:pt>
    <dgm:pt modelId="{9436C8E1-5A9A-4B1A-9807-9FFA44667940}">
      <dgm:prSet/>
      <dgm:spPr>
        <a:solidFill>
          <a:schemeClr val="accent1"/>
        </a:solidFill>
      </dgm:spPr>
      <dgm:t>
        <a:bodyPr/>
        <a:lstStyle/>
        <a:p>
          <a:r>
            <a:rPr lang="en-IE" dirty="0"/>
            <a:t>Essay</a:t>
          </a:r>
        </a:p>
      </dgm:t>
    </dgm:pt>
    <dgm:pt modelId="{3232F36A-88EA-45A2-B499-9518666E6AEE}" type="parTrans" cxnId="{E0E79D8D-5AC8-4A78-8684-FABECAC26890}">
      <dgm:prSet/>
      <dgm:spPr/>
      <dgm:t>
        <a:bodyPr/>
        <a:lstStyle/>
        <a:p>
          <a:endParaRPr lang="en-IE"/>
        </a:p>
      </dgm:t>
    </dgm:pt>
    <dgm:pt modelId="{510860F6-87EE-432F-83AB-8FFD9139D6B2}" type="sibTrans" cxnId="{E0E79D8D-5AC8-4A78-8684-FABECAC26890}">
      <dgm:prSet/>
      <dgm:spPr/>
      <dgm:t>
        <a:bodyPr/>
        <a:lstStyle/>
        <a:p>
          <a:endParaRPr lang="en-IE"/>
        </a:p>
      </dgm:t>
    </dgm:pt>
    <dgm:pt modelId="{32D5F9C8-CE50-41F7-9A91-5F4D23597C99}">
      <dgm:prSet/>
      <dgm:spPr>
        <a:solidFill>
          <a:schemeClr val="accent1"/>
        </a:solidFill>
      </dgm:spPr>
      <dgm:t>
        <a:bodyPr/>
        <a:lstStyle/>
        <a:p>
          <a:r>
            <a:rPr lang="en-IE" dirty="0"/>
            <a:t>Editing</a:t>
          </a:r>
        </a:p>
      </dgm:t>
    </dgm:pt>
    <dgm:pt modelId="{FB7D6DFF-BCF9-4F0D-B2BF-ED9F7A8A3C6A}" type="parTrans" cxnId="{9116D593-BBC8-468A-95DC-F6F7036A4C2B}">
      <dgm:prSet/>
      <dgm:spPr/>
      <dgm:t>
        <a:bodyPr/>
        <a:lstStyle/>
        <a:p>
          <a:endParaRPr lang="en-IE"/>
        </a:p>
      </dgm:t>
    </dgm:pt>
    <dgm:pt modelId="{61D82E5D-7DF6-495B-9221-A70F3DF0F321}" type="sibTrans" cxnId="{9116D593-BBC8-468A-95DC-F6F7036A4C2B}">
      <dgm:prSet/>
      <dgm:spPr/>
      <dgm:t>
        <a:bodyPr/>
        <a:lstStyle/>
        <a:p>
          <a:endParaRPr lang="en-IE"/>
        </a:p>
      </dgm:t>
    </dgm:pt>
    <dgm:pt modelId="{9BBCEA5D-4CAE-4A80-A2EF-AC66DE9E69A9}" type="pres">
      <dgm:prSet presAssocID="{4D80BF0F-96B0-4D97-B5EA-BD01A447EFCF}" presName="Name0" presStyleCnt="0">
        <dgm:presLayoutVars>
          <dgm:dir/>
          <dgm:animLvl val="lvl"/>
          <dgm:resizeHandles val="exact"/>
        </dgm:presLayoutVars>
      </dgm:prSet>
      <dgm:spPr/>
    </dgm:pt>
    <dgm:pt modelId="{49F23778-F31D-4D9B-84F0-C153B17FF33C}" type="pres">
      <dgm:prSet presAssocID="{22439E5B-23EF-4B54-ACD7-F10A3177500E}" presName="parTxOnly" presStyleLbl="node1" presStyleIdx="0" presStyleCnt="6">
        <dgm:presLayoutVars>
          <dgm:chMax val="0"/>
          <dgm:chPref val="0"/>
          <dgm:bulletEnabled val="1"/>
        </dgm:presLayoutVars>
      </dgm:prSet>
      <dgm:spPr/>
    </dgm:pt>
    <dgm:pt modelId="{141D8690-F903-4A9D-AF6D-DA7ED27F5D17}" type="pres">
      <dgm:prSet presAssocID="{809CEE31-8257-4CFE-B711-8CB8CF842FE6}" presName="parTxOnlySpace" presStyleCnt="0"/>
      <dgm:spPr/>
    </dgm:pt>
    <dgm:pt modelId="{48FD71C0-F0E2-42A3-A9A1-94F8A1E0BED9}" type="pres">
      <dgm:prSet presAssocID="{42616A42-C959-4CD4-8209-D84028429F9B}" presName="parTxOnly" presStyleLbl="node1" presStyleIdx="1" presStyleCnt="6">
        <dgm:presLayoutVars>
          <dgm:chMax val="0"/>
          <dgm:chPref val="0"/>
          <dgm:bulletEnabled val="1"/>
        </dgm:presLayoutVars>
      </dgm:prSet>
      <dgm:spPr/>
    </dgm:pt>
    <dgm:pt modelId="{B781D9B7-290C-4ACB-B807-C844995884DF}" type="pres">
      <dgm:prSet presAssocID="{7A25521B-7BAE-4A18-A2B1-E31931591D2C}" presName="parTxOnlySpace" presStyleCnt="0"/>
      <dgm:spPr/>
    </dgm:pt>
    <dgm:pt modelId="{2560A12B-1C30-4F98-AF15-2160BD8AE4F6}" type="pres">
      <dgm:prSet presAssocID="{F843FA65-E169-464F-9F5A-DC5F70FEE6F3}" presName="parTxOnly" presStyleLbl="node1" presStyleIdx="2" presStyleCnt="6">
        <dgm:presLayoutVars>
          <dgm:chMax val="0"/>
          <dgm:chPref val="0"/>
          <dgm:bulletEnabled val="1"/>
        </dgm:presLayoutVars>
      </dgm:prSet>
      <dgm:spPr/>
    </dgm:pt>
    <dgm:pt modelId="{CFBA22A7-34A0-4E48-AB14-D6F373E2E815}" type="pres">
      <dgm:prSet presAssocID="{1E3CA08B-093F-4D66-BF05-3693A3F57AEF}" presName="parTxOnlySpace" presStyleCnt="0"/>
      <dgm:spPr/>
    </dgm:pt>
    <dgm:pt modelId="{625382AB-D766-4773-9C80-D95E78FC50FB}" type="pres">
      <dgm:prSet presAssocID="{9436C8E1-5A9A-4B1A-9807-9FFA44667940}" presName="parTxOnly" presStyleLbl="node1" presStyleIdx="3" presStyleCnt="6">
        <dgm:presLayoutVars>
          <dgm:chMax val="0"/>
          <dgm:chPref val="0"/>
          <dgm:bulletEnabled val="1"/>
        </dgm:presLayoutVars>
      </dgm:prSet>
      <dgm:spPr/>
    </dgm:pt>
    <dgm:pt modelId="{ABC9B809-7CE2-4515-BD1F-92CA32875725}" type="pres">
      <dgm:prSet presAssocID="{510860F6-87EE-432F-83AB-8FFD9139D6B2}" presName="parTxOnlySpace" presStyleCnt="0"/>
      <dgm:spPr/>
    </dgm:pt>
    <dgm:pt modelId="{9D44D02F-1004-40B2-B3E2-2CBC9BCDC835}" type="pres">
      <dgm:prSet presAssocID="{32D5F9C8-CE50-41F7-9A91-5F4D23597C99}" presName="parTxOnly" presStyleLbl="node1" presStyleIdx="4" presStyleCnt="6">
        <dgm:presLayoutVars>
          <dgm:chMax val="0"/>
          <dgm:chPref val="0"/>
          <dgm:bulletEnabled val="1"/>
        </dgm:presLayoutVars>
      </dgm:prSet>
      <dgm:spPr/>
    </dgm:pt>
    <dgm:pt modelId="{DAADD9A8-8051-43D8-98B5-CA0B7F2663D2}" type="pres">
      <dgm:prSet presAssocID="{61D82E5D-7DF6-495B-9221-A70F3DF0F321}" presName="parTxOnlySpace" presStyleCnt="0"/>
      <dgm:spPr/>
    </dgm:pt>
    <dgm:pt modelId="{32A0E449-D936-4D7B-B69E-DBE933870662}" type="pres">
      <dgm:prSet presAssocID="{EB1D5CB2-9E18-4B60-99B1-9DB6AD14F321}" presName="parTxOnly" presStyleLbl="node1" presStyleIdx="5" presStyleCnt="6" custLinFactNeighborX="49570" custLinFactNeighborY="3621">
        <dgm:presLayoutVars>
          <dgm:chMax val="0"/>
          <dgm:chPref val="0"/>
          <dgm:bulletEnabled val="1"/>
        </dgm:presLayoutVars>
      </dgm:prSet>
      <dgm:spPr/>
    </dgm:pt>
  </dgm:ptLst>
  <dgm:cxnLst>
    <dgm:cxn modelId="{CDB68E0B-58FC-41DC-93FB-3596504C8E5F}" type="presOf" srcId="{42616A42-C959-4CD4-8209-D84028429F9B}" destId="{48FD71C0-F0E2-42A3-A9A1-94F8A1E0BED9}" srcOrd="0" destOrd="0" presId="urn:microsoft.com/office/officeart/2005/8/layout/chevron1"/>
    <dgm:cxn modelId="{8CF2FE1F-5B81-4F1B-AF47-FD405C0C115E}" type="presOf" srcId="{EB1D5CB2-9E18-4B60-99B1-9DB6AD14F321}" destId="{32A0E449-D936-4D7B-B69E-DBE933870662}" srcOrd="0" destOrd="0" presId="urn:microsoft.com/office/officeart/2005/8/layout/chevron1"/>
    <dgm:cxn modelId="{89B8872F-5FEB-42A5-980A-9713E82C83C8}" srcId="{4D80BF0F-96B0-4D97-B5EA-BD01A447EFCF}" destId="{EB1D5CB2-9E18-4B60-99B1-9DB6AD14F321}" srcOrd="5" destOrd="0" parTransId="{98B181E3-8B16-445A-9AFC-2B4BCB796567}" sibTransId="{2C0299C0-5035-480B-A2E1-3843FA4E4A17}"/>
    <dgm:cxn modelId="{ED02B649-C379-4F4F-8C38-555FD1445D4C}" type="presOf" srcId="{9436C8E1-5A9A-4B1A-9807-9FFA44667940}" destId="{625382AB-D766-4773-9C80-D95E78FC50FB}" srcOrd="0" destOrd="0" presId="urn:microsoft.com/office/officeart/2005/8/layout/chevron1"/>
    <dgm:cxn modelId="{E0E79D8D-5AC8-4A78-8684-FABECAC26890}" srcId="{4D80BF0F-96B0-4D97-B5EA-BD01A447EFCF}" destId="{9436C8E1-5A9A-4B1A-9807-9FFA44667940}" srcOrd="3" destOrd="0" parTransId="{3232F36A-88EA-45A2-B499-9518666E6AEE}" sibTransId="{510860F6-87EE-432F-83AB-8FFD9139D6B2}"/>
    <dgm:cxn modelId="{9116D593-BBC8-468A-95DC-F6F7036A4C2B}" srcId="{4D80BF0F-96B0-4D97-B5EA-BD01A447EFCF}" destId="{32D5F9C8-CE50-41F7-9A91-5F4D23597C99}" srcOrd="4" destOrd="0" parTransId="{FB7D6DFF-BCF9-4F0D-B2BF-ED9F7A8A3C6A}" sibTransId="{61D82E5D-7DF6-495B-9221-A70F3DF0F321}"/>
    <dgm:cxn modelId="{B76192B8-4A8A-4006-BE1D-188BFF89014E}" srcId="{4D80BF0F-96B0-4D97-B5EA-BD01A447EFCF}" destId="{42616A42-C959-4CD4-8209-D84028429F9B}" srcOrd="1" destOrd="0" parTransId="{4270D930-F79E-47C2-BA2F-20D64E46B506}" sibTransId="{7A25521B-7BAE-4A18-A2B1-E31931591D2C}"/>
    <dgm:cxn modelId="{DEA286BB-A1EF-4168-8483-F93BB00BC9E3}" type="presOf" srcId="{F843FA65-E169-464F-9F5A-DC5F70FEE6F3}" destId="{2560A12B-1C30-4F98-AF15-2160BD8AE4F6}" srcOrd="0" destOrd="0" presId="urn:microsoft.com/office/officeart/2005/8/layout/chevron1"/>
    <dgm:cxn modelId="{6DCAEDE5-3488-4187-A5F3-7D6F64B27623}" type="presOf" srcId="{32D5F9C8-CE50-41F7-9A91-5F4D23597C99}" destId="{9D44D02F-1004-40B2-B3E2-2CBC9BCDC835}" srcOrd="0" destOrd="0" presId="urn:microsoft.com/office/officeart/2005/8/layout/chevron1"/>
    <dgm:cxn modelId="{958397E6-3630-4B46-B576-43E60C54A5F6}" type="presOf" srcId="{22439E5B-23EF-4B54-ACD7-F10A3177500E}" destId="{49F23778-F31D-4D9B-84F0-C153B17FF33C}" srcOrd="0" destOrd="0" presId="urn:microsoft.com/office/officeart/2005/8/layout/chevron1"/>
    <dgm:cxn modelId="{D0A715EE-CAD0-4DE2-99A8-F7803916AEE1}" srcId="{4D80BF0F-96B0-4D97-B5EA-BD01A447EFCF}" destId="{F843FA65-E169-464F-9F5A-DC5F70FEE6F3}" srcOrd="2" destOrd="0" parTransId="{230367B5-CE09-4598-B1E9-06E27A5DF272}" sibTransId="{1E3CA08B-093F-4D66-BF05-3693A3F57AEF}"/>
    <dgm:cxn modelId="{BFE5F4F9-BCE1-4E08-8FC0-A64B57A68019}" srcId="{4D80BF0F-96B0-4D97-B5EA-BD01A447EFCF}" destId="{22439E5B-23EF-4B54-ACD7-F10A3177500E}" srcOrd="0" destOrd="0" parTransId="{CD8B85F6-07F1-45E7-B890-2F0E010FB659}" sibTransId="{809CEE31-8257-4CFE-B711-8CB8CF842FE6}"/>
    <dgm:cxn modelId="{6B5B9CFD-EC5A-4FC4-B80F-031D408CE734}" type="presOf" srcId="{4D80BF0F-96B0-4D97-B5EA-BD01A447EFCF}" destId="{9BBCEA5D-4CAE-4A80-A2EF-AC66DE9E69A9}" srcOrd="0" destOrd="0" presId="urn:microsoft.com/office/officeart/2005/8/layout/chevron1"/>
    <dgm:cxn modelId="{938B79DC-EF5E-4B34-B604-C8FE7034892A}" type="presParOf" srcId="{9BBCEA5D-4CAE-4A80-A2EF-AC66DE9E69A9}" destId="{49F23778-F31D-4D9B-84F0-C153B17FF33C}" srcOrd="0" destOrd="0" presId="urn:microsoft.com/office/officeart/2005/8/layout/chevron1"/>
    <dgm:cxn modelId="{5F554827-5113-4359-A224-46B3C8D08D24}" type="presParOf" srcId="{9BBCEA5D-4CAE-4A80-A2EF-AC66DE9E69A9}" destId="{141D8690-F903-4A9D-AF6D-DA7ED27F5D17}" srcOrd="1" destOrd="0" presId="urn:microsoft.com/office/officeart/2005/8/layout/chevron1"/>
    <dgm:cxn modelId="{AE5967BD-C509-4A0E-8B07-6DD12615484D}" type="presParOf" srcId="{9BBCEA5D-4CAE-4A80-A2EF-AC66DE9E69A9}" destId="{48FD71C0-F0E2-42A3-A9A1-94F8A1E0BED9}" srcOrd="2" destOrd="0" presId="urn:microsoft.com/office/officeart/2005/8/layout/chevron1"/>
    <dgm:cxn modelId="{3EA739E0-3F1A-49DE-BAFB-14CC021E0C5B}" type="presParOf" srcId="{9BBCEA5D-4CAE-4A80-A2EF-AC66DE9E69A9}" destId="{B781D9B7-290C-4ACB-B807-C844995884DF}" srcOrd="3" destOrd="0" presId="urn:microsoft.com/office/officeart/2005/8/layout/chevron1"/>
    <dgm:cxn modelId="{0627D69C-82BC-4C67-B4E6-2E20677BA002}" type="presParOf" srcId="{9BBCEA5D-4CAE-4A80-A2EF-AC66DE9E69A9}" destId="{2560A12B-1C30-4F98-AF15-2160BD8AE4F6}" srcOrd="4" destOrd="0" presId="urn:microsoft.com/office/officeart/2005/8/layout/chevron1"/>
    <dgm:cxn modelId="{38147C91-B39F-49AF-9BEF-000815993895}" type="presParOf" srcId="{9BBCEA5D-4CAE-4A80-A2EF-AC66DE9E69A9}" destId="{CFBA22A7-34A0-4E48-AB14-D6F373E2E815}" srcOrd="5" destOrd="0" presId="urn:microsoft.com/office/officeart/2005/8/layout/chevron1"/>
    <dgm:cxn modelId="{4FB02E9B-AB34-43F0-B5E0-38818747F3F3}" type="presParOf" srcId="{9BBCEA5D-4CAE-4A80-A2EF-AC66DE9E69A9}" destId="{625382AB-D766-4773-9C80-D95E78FC50FB}" srcOrd="6" destOrd="0" presId="urn:microsoft.com/office/officeart/2005/8/layout/chevron1"/>
    <dgm:cxn modelId="{F8F41BFF-0D59-4EBF-9EBC-B179BE7D2664}" type="presParOf" srcId="{9BBCEA5D-4CAE-4A80-A2EF-AC66DE9E69A9}" destId="{ABC9B809-7CE2-4515-BD1F-92CA32875725}" srcOrd="7" destOrd="0" presId="urn:microsoft.com/office/officeart/2005/8/layout/chevron1"/>
    <dgm:cxn modelId="{93AC092D-E00F-4FE4-90F1-EFDB57FCBBCB}" type="presParOf" srcId="{9BBCEA5D-4CAE-4A80-A2EF-AC66DE9E69A9}" destId="{9D44D02F-1004-40B2-B3E2-2CBC9BCDC835}" srcOrd="8" destOrd="0" presId="urn:microsoft.com/office/officeart/2005/8/layout/chevron1"/>
    <dgm:cxn modelId="{92D0F054-9A83-421D-B84F-E2BD1C8433B5}" type="presParOf" srcId="{9BBCEA5D-4CAE-4A80-A2EF-AC66DE9E69A9}" destId="{DAADD9A8-8051-43D8-98B5-CA0B7F2663D2}" srcOrd="9" destOrd="0" presId="urn:microsoft.com/office/officeart/2005/8/layout/chevron1"/>
    <dgm:cxn modelId="{913B5479-AD16-4DE7-86DD-6ACE8D104074}" type="presParOf" srcId="{9BBCEA5D-4CAE-4A80-A2EF-AC66DE9E69A9}" destId="{32A0E449-D936-4D7B-B69E-DBE933870662}"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4D80BF0F-96B0-4D97-B5EA-BD01A447EFCF}" type="doc">
      <dgm:prSet loTypeId="urn:microsoft.com/office/officeart/2005/8/layout/chevron1" loCatId="process" qsTypeId="urn:microsoft.com/office/officeart/2005/8/quickstyle/simple1" qsCatId="simple" csTypeId="urn:microsoft.com/office/officeart/2005/8/colors/accent1_3" csCatId="accent1" phldr="1"/>
      <dgm:spPr/>
    </dgm:pt>
    <dgm:pt modelId="{22439E5B-23EF-4B54-ACD7-F10A3177500E}">
      <dgm:prSet phldrT="[Text]"/>
      <dgm:spPr>
        <a:solidFill>
          <a:schemeClr val="accent1"/>
        </a:solidFill>
      </dgm:spPr>
      <dgm:t>
        <a:bodyPr/>
        <a:lstStyle/>
        <a:p>
          <a:r>
            <a:rPr lang="en-IE" dirty="0"/>
            <a:t>Introduction</a:t>
          </a:r>
        </a:p>
      </dgm:t>
    </dgm:pt>
    <dgm:pt modelId="{CD8B85F6-07F1-45E7-B890-2F0E010FB659}" type="parTrans" cxnId="{BFE5F4F9-BCE1-4E08-8FC0-A64B57A68019}">
      <dgm:prSet/>
      <dgm:spPr/>
      <dgm:t>
        <a:bodyPr/>
        <a:lstStyle/>
        <a:p>
          <a:endParaRPr lang="en-IE"/>
        </a:p>
      </dgm:t>
    </dgm:pt>
    <dgm:pt modelId="{809CEE31-8257-4CFE-B711-8CB8CF842FE6}" type="sibTrans" cxnId="{BFE5F4F9-BCE1-4E08-8FC0-A64B57A68019}">
      <dgm:prSet/>
      <dgm:spPr/>
      <dgm:t>
        <a:bodyPr/>
        <a:lstStyle/>
        <a:p>
          <a:endParaRPr lang="en-IE"/>
        </a:p>
      </dgm:t>
    </dgm:pt>
    <dgm:pt modelId="{42616A42-C959-4CD4-8209-D84028429F9B}">
      <dgm:prSet phldrT="[Text]"/>
      <dgm:spPr>
        <a:solidFill>
          <a:schemeClr val="accent1"/>
        </a:solidFill>
      </dgm:spPr>
      <dgm:t>
        <a:bodyPr/>
        <a:lstStyle/>
        <a:p>
          <a:r>
            <a:rPr lang="en-IE" dirty="0"/>
            <a:t>Academic Writing </a:t>
          </a:r>
        </a:p>
      </dgm:t>
    </dgm:pt>
    <dgm:pt modelId="{4270D930-F79E-47C2-BA2F-20D64E46B506}" type="parTrans" cxnId="{B76192B8-4A8A-4006-BE1D-188BFF89014E}">
      <dgm:prSet/>
      <dgm:spPr/>
      <dgm:t>
        <a:bodyPr/>
        <a:lstStyle/>
        <a:p>
          <a:endParaRPr lang="en-IE"/>
        </a:p>
      </dgm:t>
    </dgm:pt>
    <dgm:pt modelId="{7A25521B-7BAE-4A18-A2B1-E31931591D2C}" type="sibTrans" cxnId="{B76192B8-4A8A-4006-BE1D-188BFF89014E}">
      <dgm:prSet/>
      <dgm:spPr/>
      <dgm:t>
        <a:bodyPr/>
        <a:lstStyle/>
        <a:p>
          <a:endParaRPr lang="en-IE"/>
        </a:p>
      </dgm:t>
    </dgm:pt>
    <dgm:pt modelId="{F843FA65-E169-464F-9F5A-DC5F70FEE6F3}">
      <dgm:prSet/>
      <dgm:spPr>
        <a:solidFill>
          <a:schemeClr val="tx2">
            <a:lumMod val="50000"/>
          </a:schemeClr>
        </a:solidFill>
      </dgm:spPr>
      <dgm:t>
        <a:bodyPr/>
        <a:lstStyle/>
        <a:p>
          <a:r>
            <a:rPr lang="en-IE" dirty="0"/>
            <a:t>Critical Thinking </a:t>
          </a:r>
        </a:p>
      </dgm:t>
    </dgm:pt>
    <dgm:pt modelId="{230367B5-CE09-4598-B1E9-06E27A5DF272}" type="parTrans" cxnId="{D0A715EE-CAD0-4DE2-99A8-F7803916AEE1}">
      <dgm:prSet/>
      <dgm:spPr/>
      <dgm:t>
        <a:bodyPr/>
        <a:lstStyle/>
        <a:p>
          <a:endParaRPr lang="en-IE"/>
        </a:p>
      </dgm:t>
    </dgm:pt>
    <dgm:pt modelId="{1E3CA08B-093F-4D66-BF05-3693A3F57AEF}" type="sibTrans" cxnId="{D0A715EE-CAD0-4DE2-99A8-F7803916AEE1}">
      <dgm:prSet/>
      <dgm:spPr/>
      <dgm:t>
        <a:bodyPr/>
        <a:lstStyle/>
        <a:p>
          <a:endParaRPr lang="en-IE"/>
        </a:p>
      </dgm:t>
    </dgm:pt>
    <dgm:pt modelId="{EB1D5CB2-9E18-4B60-99B1-9DB6AD14F321}">
      <dgm:prSet/>
      <dgm:spPr>
        <a:solidFill>
          <a:schemeClr val="accent1"/>
        </a:solidFill>
      </dgm:spPr>
      <dgm:t>
        <a:bodyPr/>
        <a:lstStyle/>
        <a:p>
          <a:r>
            <a:rPr lang="en-IE" dirty="0"/>
            <a:t>Conclusion</a:t>
          </a:r>
        </a:p>
      </dgm:t>
    </dgm:pt>
    <dgm:pt modelId="{98B181E3-8B16-445A-9AFC-2B4BCB796567}" type="parTrans" cxnId="{89B8872F-5FEB-42A5-980A-9713E82C83C8}">
      <dgm:prSet/>
      <dgm:spPr/>
      <dgm:t>
        <a:bodyPr/>
        <a:lstStyle/>
        <a:p>
          <a:endParaRPr lang="en-IE"/>
        </a:p>
      </dgm:t>
    </dgm:pt>
    <dgm:pt modelId="{2C0299C0-5035-480B-A2E1-3843FA4E4A17}" type="sibTrans" cxnId="{89B8872F-5FEB-42A5-980A-9713E82C83C8}">
      <dgm:prSet/>
      <dgm:spPr/>
      <dgm:t>
        <a:bodyPr/>
        <a:lstStyle/>
        <a:p>
          <a:endParaRPr lang="en-IE"/>
        </a:p>
      </dgm:t>
    </dgm:pt>
    <dgm:pt modelId="{9436C8E1-5A9A-4B1A-9807-9FFA44667940}">
      <dgm:prSet/>
      <dgm:spPr>
        <a:solidFill>
          <a:schemeClr val="accent1"/>
        </a:solidFill>
      </dgm:spPr>
      <dgm:t>
        <a:bodyPr/>
        <a:lstStyle/>
        <a:p>
          <a:r>
            <a:rPr lang="en-IE" dirty="0"/>
            <a:t>Essay</a:t>
          </a:r>
        </a:p>
      </dgm:t>
    </dgm:pt>
    <dgm:pt modelId="{3232F36A-88EA-45A2-B499-9518666E6AEE}" type="parTrans" cxnId="{E0E79D8D-5AC8-4A78-8684-FABECAC26890}">
      <dgm:prSet/>
      <dgm:spPr/>
      <dgm:t>
        <a:bodyPr/>
        <a:lstStyle/>
        <a:p>
          <a:endParaRPr lang="en-IE"/>
        </a:p>
      </dgm:t>
    </dgm:pt>
    <dgm:pt modelId="{510860F6-87EE-432F-83AB-8FFD9139D6B2}" type="sibTrans" cxnId="{E0E79D8D-5AC8-4A78-8684-FABECAC26890}">
      <dgm:prSet/>
      <dgm:spPr/>
      <dgm:t>
        <a:bodyPr/>
        <a:lstStyle/>
        <a:p>
          <a:endParaRPr lang="en-IE"/>
        </a:p>
      </dgm:t>
    </dgm:pt>
    <dgm:pt modelId="{32D5F9C8-CE50-41F7-9A91-5F4D23597C99}">
      <dgm:prSet/>
      <dgm:spPr>
        <a:solidFill>
          <a:schemeClr val="accent1"/>
        </a:solidFill>
      </dgm:spPr>
      <dgm:t>
        <a:bodyPr/>
        <a:lstStyle/>
        <a:p>
          <a:r>
            <a:rPr lang="en-IE" dirty="0"/>
            <a:t>Editing</a:t>
          </a:r>
        </a:p>
      </dgm:t>
    </dgm:pt>
    <dgm:pt modelId="{FB7D6DFF-BCF9-4F0D-B2BF-ED9F7A8A3C6A}" type="parTrans" cxnId="{9116D593-BBC8-468A-95DC-F6F7036A4C2B}">
      <dgm:prSet/>
      <dgm:spPr/>
      <dgm:t>
        <a:bodyPr/>
        <a:lstStyle/>
        <a:p>
          <a:endParaRPr lang="en-IE"/>
        </a:p>
      </dgm:t>
    </dgm:pt>
    <dgm:pt modelId="{61D82E5D-7DF6-495B-9221-A70F3DF0F321}" type="sibTrans" cxnId="{9116D593-BBC8-468A-95DC-F6F7036A4C2B}">
      <dgm:prSet/>
      <dgm:spPr/>
      <dgm:t>
        <a:bodyPr/>
        <a:lstStyle/>
        <a:p>
          <a:endParaRPr lang="en-IE"/>
        </a:p>
      </dgm:t>
    </dgm:pt>
    <dgm:pt modelId="{9BBCEA5D-4CAE-4A80-A2EF-AC66DE9E69A9}" type="pres">
      <dgm:prSet presAssocID="{4D80BF0F-96B0-4D97-B5EA-BD01A447EFCF}" presName="Name0" presStyleCnt="0">
        <dgm:presLayoutVars>
          <dgm:dir/>
          <dgm:animLvl val="lvl"/>
          <dgm:resizeHandles val="exact"/>
        </dgm:presLayoutVars>
      </dgm:prSet>
      <dgm:spPr/>
    </dgm:pt>
    <dgm:pt modelId="{49F23778-F31D-4D9B-84F0-C153B17FF33C}" type="pres">
      <dgm:prSet presAssocID="{22439E5B-23EF-4B54-ACD7-F10A3177500E}" presName="parTxOnly" presStyleLbl="node1" presStyleIdx="0" presStyleCnt="6">
        <dgm:presLayoutVars>
          <dgm:chMax val="0"/>
          <dgm:chPref val="0"/>
          <dgm:bulletEnabled val="1"/>
        </dgm:presLayoutVars>
      </dgm:prSet>
      <dgm:spPr/>
    </dgm:pt>
    <dgm:pt modelId="{141D8690-F903-4A9D-AF6D-DA7ED27F5D17}" type="pres">
      <dgm:prSet presAssocID="{809CEE31-8257-4CFE-B711-8CB8CF842FE6}" presName="parTxOnlySpace" presStyleCnt="0"/>
      <dgm:spPr/>
    </dgm:pt>
    <dgm:pt modelId="{48FD71C0-F0E2-42A3-A9A1-94F8A1E0BED9}" type="pres">
      <dgm:prSet presAssocID="{42616A42-C959-4CD4-8209-D84028429F9B}" presName="parTxOnly" presStyleLbl="node1" presStyleIdx="1" presStyleCnt="6">
        <dgm:presLayoutVars>
          <dgm:chMax val="0"/>
          <dgm:chPref val="0"/>
          <dgm:bulletEnabled val="1"/>
        </dgm:presLayoutVars>
      </dgm:prSet>
      <dgm:spPr/>
    </dgm:pt>
    <dgm:pt modelId="{B781D9B7-290C-4ACB-B807-C844995884DF}" type="pres">
      <dgm:prSet presAssocID="{7A25521B-7BAE-4A18-A2B1-E31931591D2C}" presName="parTxOnlySpace" presStyleCnt="0"/>
      <dgm:spPr/>
    </dgm:pt>
    <dgm:pt modelId="{2560A12B-1C30-4F98-AF15-2160BD8AE4F6}" type="pres">
      <dgm:prSet presAssocID="{F843FA65-E169-464F-9F5A-DC5F70FEE6F3}" presName="parTxOnly" presStyleLbl="node1" presStyleIdx="2" presStyleCnt="6">
        <dgm:presLayoutVars>
          <dgm:chMax val="0"/>
          <dgm:chPref val="0"/>
          <dgm:bulletEnabled val="1"/>
        </dgm:presLayoutVars>
      </dgm:prSet>
      <dgm:spPr/>
    </dgm:pt>
    <dgm:pt modelId="{CFBA22A7-34A0-4E48-AB14-D6F373E2E815}" type="pres">
      <dgm:prSet presAssocID="{1E3CA08B-093F-4D66-BF05-3693A3F57AEF}" presName="parTxOnlySpace" presStyleCnt="0"/>
      <dgm:spPr/>
    </dgm:pt>
    <dgm:pt modelId="{625382AB-D766-4773-9C80-D95E78FC50FB}" type="pres">
      <dgm:prSet presAssocID="{9436C8E1-5A9A-4B1A-9807-9FFA44667940}" presName="parTxOnly" presStyleLbl="node1" presStyleIdx="3" presStyleCnt="6">
        <dgm:presLayoutVars>
          <dgm:chMax val="0"/>
          <dgm:chPref val="0"/>
          <dgm:bulletEnabled val="1"/>
        </dgm:presLayoutVars>
      </dgm:prSet>
      <dgm:spPr/>
    </dgm:pt>
    <dgm:pt modelId="{ABC9B809-7CE2-4515-BD1F-92CA32875725}" type="pres">
      <dgm:prSet presAssocID="{510860F6-87EE-432F-83AB-8FFD9139D6B2}" presName="parTxOnlySpace" presStyleCnt="0"/>
      <dgm:spPr/>
    </dgm:pt>
    <dgm:pt modelId="{9D44D02F-1004-40B2-B3E2-2CBC9BCDC835}" type="pres">
      <dgm:prSet presAssocID="{32D5F9C8-CE50-41F7-9A91-5F4D23597C99}" presName="parTxOnly" presStyleLbl="node1" presStyleIdx="4" presStyleCnt="6">
        <dgm:presLayoutVars>
          <dgm:chMax val="0"/>
          <dgm:chPref val="0"/>
          <dgm:bulletEnabled val="1"/>
        </dgm:presLayoutVars>
      </dgm:prSet>
      <dgm:spPr/>
    </dgm:pt>
    <dgm:pt modelId="{DAADD9A8-8051-43D8-98B5-CA0B7F2663D2}" type="pres">
      <dgm:prSet presAssocID="{61D82E5D-7DF6-495B-9221-A70F3DF0F321}" presName="parTxOnlySpace" presStyleCnt="0"/>
      <dgm:spPr/>
    </dgm:pt>
    <dgm:pt modelId="{32A0E449-D936-4D7B-B69E-DBE933870662}" type="pres">
      <dgm:prSet presAssocID="{EB1D5CB2-9E18-4B60-99B1-9DB6AD14F321}" presName="parTxOnly" presStyleLbl="node1" presStyleIdx="5" presStyleCnt="6" custLinFactNeighborX="49570" custLinFactNeighborY="3621">
        <dgm:presLayoutVars>
          <dgm:chMax val="0"/>
          <dgm:chPref val="0"/>
          <dgm:bulletEnabled val="1"/>
        </dgm:presLayoutVars>
      </dgm:prSet>
      <dgm:spPr/>
    </dgm:pt>
  </dgm:ptLst>
  <dgm:cxnLst>
    <dgm:cxn modelId="{B367DB12-E8C0-4BF1-8921-FDD7CE33DA02}" type="presOf" srcId="{9436C8E1-5A9A-4B1A-9807-9FFA44667940}" destId="{625382AB-D766-4773-9C80-D95E78FC50FB}" srcOrd="0" destOrd="0" presId="urn:microsoft.com/office/officeart/2005/8/layout/chevron1"/>
    <dgm:cxn modelId="{AF2D9719-9037-49F6-B7BC-551284E76200}" type="presOf" srcId="{4D80BF0F-96B0-4D97-B5EA-BD01A447EFCF}" destId="{9BBCEA5D-4CAE-4A80-A2EF-AC66DE9E69A9}" srcOrd="0" destOrd="0" presId="urn:microsoft.com/office/officeart/2005/8/layout/chevron1"/>
    <dgm:cxn modelId="{89B8872F-5FEB-42A5-980A-9713E82C83C8}" srcId="{4D80BF0F-96B0-4D97-B5EA-BD01A447EFCF}" destId="{EB1D5CB2-9E18-4B60-99B1-9DB6AD14F321}" srcOrd="5" destOrd="0" parTransId="{98B181E3-8B16-445A-9AFC-2B4BCB796567}" sibTransId="{2C0299C0-5035-480B-A2E1-3843FA4E4A17}"/>
    <dgm:cxn modelId="{5B8B5D5C-8DB5-4191-82EE-941256FCB53A}" type="presOf" srcId="{42616A42-C959-4CD4-8209-D84028429F9B}" destId="{48FD71C0-F0E2-42A3-A9A1-94F8A1E0BED9}" srcOrd="0" destOrd="0" presId="urn:microsoft.com/office/officeart/2005/8/layout/chevron1"/>
    <dgm:cxn modelId="{99AA1245-269E-44E6-B196-E019494C608B}" type="presOf" srcId="{22439E5B-23EF-4B54-ACD7-F10A3177500E}" destId="{49F23778-F31D-4D9B-84F0-C153B17FF33C}" srcOrd="0" destOrd="0" presId="urn:microsoft.com/office/officeart/2005/8/layout/chevron1"/>
    <dgm:cxn modelId="{1C89D248-EBCB-46AE-9C99-750676378B85}" type="presOf" srcId="{EB1D5CB2-9E18-4B60-99B1-9DB6AD14F321}" destId="{32A0E449-D936-4D7B-B69E-DBE933870662}" srcOrd="0" destOrd="0" presId="urn:microsoft.com/office/officeart/2005/8/layout/chevron1"/>
    <dgm:cxn modelId="{7CC6CD73-C878-4453-803F-5F1A6273888C}" type="presOf" srcId="{32D5F9C8-CE50-41F7-9A91-5F4D23597C99}" destId="{9D44D02F-1004-40B2-B3E2-2CBC9BCDC835}" srcOrd="0" destOrd="0" presId="urn:microsoft.com/office/officeart/2005/8/layout/chevron1"/>
    <dgm:cxn modelId="{E0E79D8D-5AC8-4A78-8684-FABECAC26890}" srcId="{4D80BF0F-96B0-4D97-B5EA-BD01A447EFCF}" destId="{9436C8E1-5A9A-4B1A-9807-9FFA44667940}" srcOrd="3" destOrd="0" parTransId="{3232F36A-88EA-45A2-B499-9518666E6AEE}" sibTransId="{510860F6-87EE-432F-83AB-8FFD9139D6B2}"/>
    <dgm:cxn modelId="{9116D593-BBC8-468A-95DC-F6F7036A4C2B}" srcId="{4D80BF0F-96B0-4D97-B5EA-BD01A447EFCF}" destId="{32D5F9C8-CE50-41F7-9A91-5F4D23597C99}" srcOrd="4" destOrd="0" parTransId="{FB7D6DFF-BCF9-4F0D-B2BF-ED9F7A8A3C6A}" sibTransId="{61D82E5D-7DF6-495B-9221-A70F3DF0F321}"/>
    <dgm:cxn modelId="{B76192B8-4A8A-4006-BE1D-188BFF89014E}" srcId="{4D80BF0F-96B0-4D97-B5EA-BD01A447EFCF}" destId="{42616A42-C959-4CD4-8209-D84028429F9B}" srcOrd="1" destOrd="0" parTransId="{4270D930-F79E-47C2-BA2F-20D64E46B506}" sibTransId="{7A25521B-7BAE-4A18-A2B1-E31931591D2C}"/>
    <dgm:cxn modelId="{FE5BCEC3-4796-4686-89B1-E5A187A83DDF}" type="presOf" srcId="{F843FA65-E169-464F-9F5A-DC5F70FEE6F3}" destId="{2560A12B-1C30-4F98-AF15-2160BD8AE4F6}" srcOrd="0" destOrd="0" presId="urn:microsoft.com/office/officeart/2005/8/layout/chevron1"/>
    <dgm:cxn modelId="{D0A715EE-CAD0-4DE2-99A8-F7803916AEE1}" srcId="{4D80BF0F-96B0-4D97-B5EA-BD01A447EFCF}" destId="{F843FA65-E169-464F-9F5A-DC5F70FEE6F3}" srcOrd="2" destOrd="0" parTransId="{230367B5-CE09-4598-B1E9-06E27A5DF272}" sibTransId="{1E3CA08B-093F-4D66-BF05-3693A3F57AEF}"/>
    <dgm:cxn modelId="{BFE5F4F9-BCE1-4E08-8FC0-A64B57A68019}" srcId="{4D80BF0F-96B0-4D97-B5EA-BD01A447EFCF}" destId="{22439E5B-23EF-4B54-ACD7-F10A3177500E}" srcOrd="0" destOrd="0" parTransId="{CD8B85F6-07F1-45E7-B890-2F0E010FB659}" sibTransId="{809CEE31-8257-4CFE-B711-8CB8CF842FE6}"/>
    <dgm:cxn modelId="{28AEE1C9-2C6F-4109-81C8-FBB4BE6203AF}" type="presParOf" srcId="{9BBCEA5D-4CAE-4A80-A2EF-AC66DE9E69A9}" destId="{49F23778-F31D-4D9B-84F0-C153B17FF33C}" srcOrd="0" destOrd="0" presId="urn:microsoft.com/office/officeart/2005/8/layout/chevron1"/>
    <dgm:cxn modelId="{41DB69DB-7454-41AB-8910-AB2A36978F6F}" type="presParOf" srcId="{9BBCEA5D-4CAE-4A80-A2EF-AC66DE9E69A9}" destId="{141D8690-F903-4A9D-AF6D-DA7ED27F5D17}" srcOrd="1" destOrd="0" presId="urn:microsoft.com/office/officeart/2005/8/layout/chevron1"/>
    <dgm:cxn modelId="{81246AAA-8D39-445D-95EB-4E098D407545}" type="presParOf" srcId="{9BBCEA5D-4CAE-4A80-A2EF-AC66DE9E69A9}" destId="{48FD71C0-F0E2-42A3-A9A1-94F8A1E0BED9}" srcOrd="2" destOrd="0" presId="urn:microsoft.com/office/officeart/2005/8/layout/chevron1"/>
    <dgm:cxn modelId="{390D9BFD-E8F2-4E86-93CD-24FE41891EB6}" type="presParOf" srcId="{9BBCEA5D-4CAE-4A80-A2EF-AC66DE9E69A9}" destId="{B781D9B7-290C-4ACB-B807-C844995884DF}" srcOrd="3" destOrd="0" presId="urn:microsoft.com/office/officeart/2005/8/layout/chevron1"/>
    <dgm:cxn modelId="{5D65C7D4-27F2-41C6-8810-40DACF1F7AEC}" type="presParOf" srcId="{9BBCEA5D-4CAE-4A80-A2EF-AC66DE9E69A9}" destId="{2560A12B-1C30-4F98-AF15-2160BD8AE4F6}" srcOrd="4" destOrd="0" presId="urn:microsoft.com/office/officeart/2005/8/layout/chevron1"/>
    <dgm:cxn modelId="{BA6465E2-C24A-43C0-933B-56A597CC0FF6}" type="presParOf" srcId="{9BBCEA5D-4CAE-4A80-A2EF-AC66DE9E69A9}" destId="{CFBA22A7-34A0-4E48-AB14-D6F373E2E815}" srcOrd="5" destOrd="0" presId="urn:microsoft.com/office/officeart/2005/8/layout/chevron1"/>
    <dgm:cxn modelId="{85824750-B5B2-46D0-90A3-CAC81296258D}" type="presParOf" srcId="{9BBCEA5D-4CAE-4A80-A2EF-AC66DE9E69A9}" destId="{625382AB-D766-4773-9C80-D95E78FC50FB}" srcOrd="6" destOrd="0" presId="urn:microsoft.com/office/officeart/2005/8/layout/chevron1"/>
    <dgm:cxn modelId="{75DC4FF2-6C5F-4173-A39C-08686148AE4F}" type="presParOf" srcId="{9BBCEA5D-4CAE-4A80-A2EF-AC66DE9E69A9}" destId="{ABC9B809-7CE2-4515-BD1F-92CA32875725}" srcOrd="7" destOrd="0" presId="urn:microsoft.com/office/officeart/2005/8/layout/chevron1"/>
    <dgm:cxn modelId="{1AD67C1B-F55D-430E-844B-EFB9E38578E6}" type="presParOf" srcId="{9BBCEA5D-4CAE-4A80-A2EF-AC66DE9E69A9}" destId="{9D44D02F-1004-40B2-B3E2-2CBC9BCDC835}" srcOrd="8" destOrd="0" presId="urn:microsoft.com/office/officeart/2005/8/layout/chevron1"/>
    <dgm:cxn modelId="{C6F6C5D1-147C-410C-B51D-0CE6364579A4}" type="presParOf" srcId="{9BBCEA5D-4CAE-4A80-A2EF-AC66DE9E69A9}" destId="{DAADD9A8-8051-43D8-98B5-CA0B7F2663D2}" srcOrd="9" destOrd="0" presId="urn:microsoft.com/office/officeart/2005/8/layout/chevron1"/>
    <dgm:cxn modelId="{31C8287D-9683-4175-9E7D-5C4B3F316EC4}" type="presParOf" srcId="{9BBCEA5D-4CAE-4A80-A2EF-AC66DE9E69A9}" destId="{32A0E449-D936-4D7B-B69E-DBE933870662}"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4D80BF0F-96B0-4D97-B5EA-BD01A447EFCF}" type="doc">
      <dgm:prSet loTypeId="urn:microsoft.com/office/officeart/2005/8/layout/chevron1" loCatId="process" qsTypeId="urn:microsoft.com/office/officeart/2005/8/quickstyle/simple1" qsCatId="simple" csTypeId="urn:microsoft.com/office/officeart/2005/8/colors/accent1_3" csCatId="accent1" phldr="1"/>
      <dgm:spPr/>
    </dgm:pt>
    <dgm:pt modelId="{22439E5B-23EF-4B54-ACD7-F10A3177500E}">
      <dgm:prSet phldrT="[Text]"/>
      <dgm:spPr>
        <a:solidFill>
          <a:schemeClr val="accent1"/>
        </a:solidFill>
      </dgm:spPr>
      <dgm:t>
        <a:bodyPr/>
        <a:lstStyle/>
        <a:p>
          <a:r>
            <a:rPr lang="en-IE" dirty="0"/>
            <a:t>Introduction</a:t>
          </a:r>
        </a:p>
      </dgm:t>
    </dgm:pt>
    <dgm:pt modelId="{CD8B85F6-07F1-45E7-B890-2F0E010FB659}" type="parTrans" cxnId="{BFE5F4F9-BCE1-4E08-8FC0-A64B57A68019}">
      <dgm:prSet/>
      <dgm:spPr/>
      <dgm:t>
        <a:bodyPr/>
        <a:lstStyle/>
        <a:p>
          <a:endParaRPr lang="en-IE"/>
        </a:p>
      </dgm:t>
    </dgm:pt>
    <dgm:pt modelId="{809CEE31-8257-4CFE-B711-8CB8CF842FE6}" type="sibTrans" cxnId="{BFE5F4F9-BCE1-4E08-8FC0-A64B57A68019}">
      <dgm:prSet/>
      <dgm:spPr/>
      <dgm:t>
        <a:bodyPr/>
        <a:lstStyle/>
        <a:p>
          <a:endParaRPr lang="en-IE"/>
        </a:p>
      </dgm:t>
    </dgm:pt>
    <dgm:pt modelId="{42616A42-C959-4CD4-8209-D84028429F9B}">
      <dgm:prSet phldrT="[Text]"/>
      <dgm:spPr>
        <a:solidFill>
          <a:schemeClr val="accent1"/>
        </a:solidFill>
      </dgm:spPr>
      <dgm:t>
        <a:bodyPr/>
        <a:lstStyle/>
        <a:p>
          <a:r>
            <a:rPr lang="en-IE" dirty="0"/>
            <a:t>Academic Writing </a:t>
          </a:r>
        </a:p>
      </dgm:t>
    </dgm:pt>
    <dgm:pt modelId="{4270D930-F79E-47C2-BA2F-20D64E46B506}" type="parTrans" cxnId="{B76192B8-4A8A-4006-BE1D-188BFF89014E}">
      <dgm:prSet/>
      <dgm:spPr/>
      <dgm:t>
        <a:bodyPr/>
        <a:lstStyle/>
        <a:p>
          <a:endParaRPr lang="en-IE"/>
        </a:p>
      </dgm:t>
    </dgm:pt>
    <dgm:pt modelId="{7A25521B-7BAE-4A18-A2B1-E31931591D2C}" type="sibTrans" cxnId="{B76192B8-4A8A-4006-BE1D-188BFF89014E}">
      <dgm:prSet/>
      <dgm:spPr/>
      <dgm:t>
        <a:bodyPr/>
        <a:lstStyle/>
        <a:p>
          <a:endParaRPr lang="en-IE"/>
        </a:p>
      </dgm:t>
    </dgm:pt>
    <dgm:pt modelId="{F843FA65-E169-464F-9F5A-DC5F70FEE6F3}">
      <dgm:prSet/>
      <dgm:spPr>
        <a:solidFill>
          <a:schemeClr val="tx2">
            <a:lumMod val="50000"/>
          </a:schemeClr>
        </a:solidFill>
      </dgm:spPr>
      <dgm:t>
        <a:bodyPr/>
        <a:lstStyle/>
        <a:p>
          <a:r>
            <a:rPr lang="en-IE" dirty="0"/>
            <a:t>Critical Thinking </a:t>
          </a:r>
        </a:p>
      </dgm:t>
    </dgm:pt>
    <dgm:pt modelId="{230367B5-CE09-4598-B1E9-06E27A5DF272}" type="parTrans" cxnId="{D0A715EE-CAD0-4DE2-99A8-F7803916AEE1}">
      <dgm:prSet/>
      <dgm:spPr/>
      <dgm:t>
        <a:bodyPr/>
        <a:lstStyle/>
        <a:p>
          <a:endParaRPr lang="en-IE"/>
        </a:p>
      </dgm:t>
    </dgm:pt>
    <dgm:pt modelId="{1E3CA08B-093F-4D66-BF05-3693A3F57AEF}" type="sibTrans" cxnId="{D0A715EE-CAD0-4DE2-99A8-F7803916AEE1}">
      <dgm:prSet/>
      <dgm:spPr/>
      <dgm:t>
        <a:bodyPr/>
        <a:lstStyle/>
        <a:p>
          <a:endParaRPr lang="en-IE"/>
        </a:p>
      </dgm:t>
    </dgm:pt>
    <dgm:pt modelId="{EB1D5CB2-9E18-4B60-99B1-9DB6AD14F321}">
      <dgm:prSet/>
      <dgm:spPr>
        <a:solidFill>
          <a:schemeClr val="accent1"/>
        </a:solidFill>
      </dgm:spPr>
      <dgm:t>
        <a:bodyPr/>
        <a:lstStyle/>
        <a:p>
          <a:r>
            <a:rPr lang="en-IE" dirty="0"/>
            <a:t>Conclusion</a:t>
          </a:r>
        </a:p>
      </dgm:t>
    </dgm:pt>
    <dgm:pt modelId="{98B181E3-8B16-445A-9AFC-2B4BCB796567}" type="parTrans" cxnId="{89B8872F-5FEB-42A5-980A-9713E82C83C8}">
      <dgm:prSet/>
      <dgm:spPr/>
      <dgm:t>
        <a:bodyPr/>
        <a:lstStyle/>
        <a:p>
          <a:endParaRPr lang="en-IE"/>
        </a:p>
      </dgm:t>
    </dgm:pt>
    <dgm:pt modelId="{2C0299C0-5035-480B-A2E1-3843FA4E4A17}" type="sibTrans" cxnId="{89B8872F-5FEB-42A5-980A-9713E82C83C8}">
      <dgm:prSet/>
      <dgm:spPr/>
      <dgm:t>
        <a:bodyPr/>
        <a:lstStyle/>
        <a:p>
          <a:endParaRPr lang="en-IE"/>
        </a:p>
      </dgm:t>
    </dgm:pt>
    <dgm:pt modelId="{9436C8E1-5A9A-4B1A-9807-9FFA44667940}">
      <dgm:prSet/>
      <dgm:spPr>
        <a:solidFill>
          <a:schemeClr val="accent1"/>
        </a:solidFill>
      </dgm:spPr>
      <dgm:t>
        <a:bodyPr/>
        <a:lstStyle/>
        <a:p>
          <a:r>
            <a:rPr lang="en-IE" dirty="0"/>
            <a:t>Essay</a:t>
          </a:r>
        </a:p>
      </dgm:t>
    </dgm:pt>
    <dgm:pt modelId="{3232F36A-88EA-45A2-B499-9518666E6AEE}" type="parTrans" cxnId="{E0E79D8D-5AC8-4A78-8684-FABECAC26890}">
      <dgm:prSet/>
      <dgm:spPr/>
      <dgm:t>
        <a:bodyPr/>
        <a:lstStyle/>
        <a:p>
          <a:endParaRPr lang="en-IE"/>
        </a:p>
      </dgm:t>
    </dgm:pt>
    <dgm:pt modelId="{510860F6-87EE-432F-83AB-8FFD9139D6B2}" type="sibTrans" cxnId="{E0E79D8D-5AC8-4A78-8684-FABECAC26890}">
      <dgm:prSet/>
      <dgm:spPr/>
      <dgm:t>
        <a:bodyPr/>
        <a:lstStyle/>
        <a:p>
          <a:endParaRPr lang="en-IE"/>
        </a:p>
      </dgm:t>
    </dgm:pt>
    <dgm:pt modelId="{32D5F9C8-CE50-41F7-9A91-5F4D23597C99}">
      <dgm:prSet/>
      <dgm:spPr>
        <a:solidFill>
          <a:schemeClr val="accent1"/>
        </a:solidFill>
      </dgm:spPr>
      <dgm:t>
        <a:bodyPr/>
        <a:lstStyle/>
        <a:p>
          <a:r>
            <a:rPr lang="en-IE" dirty="0"/>
            <a:t>Editing</a:t>
          </a:r>
        </a:p>
      </dgm:t>
    </dgm:pt>
    <dgm:pt modelId="{FB7D6DFF-BCF9-4F0D-B2BF-ED9F7A8A3C6A}" type="parTrans" cxnId="{9116D593-BBC8-468A-95DC-F6F7036A4C2B}">
      <dgm:prSet/>
      <dgm:spPr/>
      <dgm:t>
        <a:bodyPr/>
        <a:lstStyle/>
        <a:p>
          <a:endParaRPr lang="en-IE"/>
        </a:p>
      </dgm:t>
    </dgm:pt>
    <dgm:pt modelId="{61D82E5D-7DF6-495B-9221-A70F3DF0F321}" type="sibTrans" cxnId="{9116D593-BBC8-468A-95DC-F6F7036A4C2B}">
      <dgm:prSet/>
      <dgm:spPr/>
      <dgm:t>
        <a:bodyPr/>
        <a:lstStyle/>
        <a:p>
          <a:endParaRPr lang="en-IE"/>
        </a:p>
      </dgm:t>
    </dgm:pt>
    <dgm:pt modelId="{9BBCEA5D-4CAE-4A80-A2EF-AC66DE9E69A9}" type="pres">
      <dgm:prSet presAssocID="{4D80BF0F-96B0-4D97-B5EA-BD01A447EFCF}" presName="Name0" presStyleCnt="0">
        <dgm:presLayoutVars>
          <dgm:dir/>
          <dgm:animLvl val="lvl"/>
          <dgm:resizeHandles val="exact"/>
        </dgm:presLayoutVars>
      </dgm:prSet>
      <dgm:spPr/>
    </dgm:pt>
    <dgm:pt modelId="{49F23778-F31D-4D9B-84F0-C153B17FF33C}" type="pres">
      <dgm:prSet presAssocID="{22439E5B-23EF-4B54-ACD7-F10A3177500E}" presName="parTxOnly" presStyleLbl="node1" presStyleIdx="0" presStyleCnt="6">
        <dgm:presLayoutVars>
          <dgm:chMax val="0"/>
          <dgm:chPref val="0"/>
          <dgm:bulletEnabled val="1"/>
        </dgm:presLayoutVars>
      </dgm:prSet>
      <dgm:spPr/>
    </dgm:pt>
    <dgm:pt modelId="{141D8690-F903-4A9D-AF6D-DA7ED27F5D17}" type="pres">
      <dgm:prSet presAssocID="{809CEE31-8257-4CFE-B711-8CB8CF842FE6}" presName="parTxOnlySpace" presStyleCnt="0"/>
      <dgm:spPr/>
    </dgm:pt>
    <dgm:pt modelId="{48FD71C0-F0E2-42A3-A9A1-94F8A1E0BED9}" type="pres">
      <dgm:prSet presAssocID="{42616A42-C959-4CD4-8209-D84028429F9B}" presName="parTxOnly" presStyleLbl="node1" presStyleIdx="1" presStyleCnt="6">
        <dgm:presLayoutVars>
          <dgm:chMax val="0"/>
          <dgm:chPref val="0"/>
          <dgm:bulletEnabled val="1"/>
        </dgm:presLayoutVars>
      </dgm:prSet>
      <dgm:spPr/>
    </dgm:pt>
    <dgm:pt modelId="{B781D9B7-290C-4ACB-B807-C844995884DF}" type="pres">
      <dgm:prSet presAssocID="{7A25521B-7BAE-4A18-A2B1-E31931591D2C}" presName="parTxOnlySpace" presStyleCnt="0"/>
      <dgm:spPr/>
    </dgm:pt>
    <dgm:pt modelId="{2560A12B-1C30-4F98-AF15-2160BD8AE4F6}" type="pres">
      <dgm:prSet presAssocID="{F843FA65-E169-464F-9F5A-DC5F70FEE6F3}" presName="parTxOnly" presStyleLbl="node1" presStyleIdx="2" presStyleCnt="6">
        <dgm:presLayoutVars>
          <dgm:chMax val="0"/>
          <dgm:chPref val="0"/>
          <dgm:bulletEnabled val="1"/>
        </dgm:presLayoutVars>
      </dgm:prSet>
      <dgm:spPr/>
    </dgm:pt>
    <dgm:pt modelId="{CFBA22A7-34A0-4E48-AB14-D6F373E2E815}" type="pres">
      <dgm:prSet presAssocID="{1E3CA08B-093F-4D66-BF05-3693A3F57AEF}" presName="parTxOnlySpace" presStyleCnt="0"/>
      <dgm:spPr/>
    </dgm:pt>
    <dgm:pt modelId="{625382AB-D766-4773-9C80-D95E78FC50FB}" type="pres">
      <dgm:prSet presAssocID="{9436C8E1-5A9A-4B1A-9807-9FFA44667940}" presName="parTxOnly" presStyleLbl="node1" presStyleIdx="3" presStyleCnt="6">
        <dgm:presLayoutVars>
          <dgm:chMax val="0"/>
          <dgm:chPref val="0"/>
          <dgm:bulletEnabled val="1"/>
        </dgm:presLayoutVars>
      </dgm:prSet>
      <dgm:spPr/>
    </dgm:pt>
    <dgm:pt modelId="{ABC9B809-7CE2-4515-BD1F-92CA32875725}" type="pres">
      <dgm:prSet presAssocID="{510860F6-87EE-432F-83AB-8FFD9139D6B2}" presName="parTxOnlySpace" presStyleCnt="0"/>
      <dgm:spPr/>
    </dgm:pt>
    <dgm:pt modelId="{9D44D02F-1004-40B2-B3E2-2CBC9BCDC835}" type="pres">
      <dgm:prSet presAssocID="{32D5F9C8-CE50-41F7-9A91-5F4D23597C99}" presName="parTxOnly" presStyleLbl="node1" presStyleIdx="4" presStyleCnt="6">
        <dgm:presLayoutVars>
          <dgm:chMax val="0"/>
          <dgm:chPref val="0"/>
          <dgm:bulletEnabled val="1"/>
        </dgm:presLayoutVars>
      </dgm:prSet>
      <dgm:spPr/>
    </dgm:pt>
    <dgm:pt modelId="{DAADD9A8-8051-43D8-98B5-CA0B7F2663D2}" type="pres">
      <dgm:prSet presAssocID="{61D82E5D-7DF6-495B-9221-A70F3DF0F321}" presName="parTxOnlySpace" presStyleCnt="0"/>
      <dgm:spPr/>
    </dgm:pt>
    <dgm:pt modelId="{32A0E449-D936-4D7B-B69E-DBE933870662}" type="pres">
      <dgm:prSet presAssocID="{EB1D5CB2-9E18-4B60-99B1-9DB6AD14F321}" presName="parTxOnly" presStyleLbl="node1" presStyleIdx="5" presStyleCnt="6" custLinFactNeighborX="49570" custLinFactNeighborY="3621">
        <dgm:presLayoutVars>
          <dgm:chMax val="0"/>
          <dgm:chPref val="0"/>
          <dgm:bulletEnabled val="1"/>
        </dgm:presLayoutVars>
      </dgm:prSet>
      <dgm:spPr/>
    </dgm:pt>
  </dgm:ptLst>
  <dgm:cxnLst>
    <dgm:cxn modelId="{E6E5E80D-208A-488D-A975-05DF97A8ED2D}" type="presOf" srcId="{42616A42-C959-4CD4-8209-D84028429F9B}" destId="{48FD71C0-F0E2-42A3-A9A1-94F8A1E0BED9}" srcOrd="0" destOrd="0" presId="urn:microsoft.com/office/officeart/2005/8/layout/chevron1"/>
    <dgm:cxn modelId="{89B8872F-5FEB-42A5-980A-9713E82C83C8}" srcId="{4D80BF0F-96B0-4D97-B5EA-BD01A447EFCF}" destId="{EB1D5CB2-9E18-4B60-99B1-9DB6AD14F321}" srcOrd="5" destOrd="0" parTransId="{98B181E3-8B16-445A-9AFC-2B4BCB796567}" sibTransId="{2C0299C0-5035-480B-A2E1-3843FA4E4A17}"/>
    <dgm:cxn modelId="{70DBF362-09AD-4FAF-9EA9-409C69C03AF6}" type="presOf" srcId="{32D5F9C8-CE50-41F7-9A91-5F4D23597C99}" destId="{9D44D02F-1004-40B2-B3E2-2CBC9BCDC835}" srcOrd="0" destOrd="0" presId="urn:microsoft.com/office/officeart/2005/8/layout/chevron1"/>
    <dgm:cxn modelId="{D890204C-6BAE-4B0A-9686-C40B258D2A91}" type="presOf" srcId="{9436C8E1-5A9A-4B1A-9807-9FFA44667940}" destId="{625382AB-D766-4773-9C80-D95E78FC50FB}" srcOrd="0" destOrd="0" presId="urn:microsoft.com/office/officeart/2005/8/layout/chevron1"/>
    <dgm:cxn modelId="{E0E79D8D-5AC8-4A78-8684-FABECAC26890}" srcId="{4D80BF0F-96B0-4D97-B5EA-BD01A447EFCF}" destId="{9436C8E1-5A9A-4B1A-9807-9FFA44667940}" srcOrd="3" destOrd="0" parTransId="{3232F36A-88EA-45A2-B499-9518666E6AEE}" sibTransId="{510860F6-87EE-432F-83AB-8FFD9139D6B2}"/>
    <dgm:cxn modelId="{9116D593-BBC8-468A-95DC-F6F7036A4C2B}" srcId="{4D80BF0F-96B0-4D97-B5EA-BD01A447EFCF}" destId="{32D5F9C8-CE50-41F7-9A91-5F4D23597C99}" srcOrd="4" destOrd="0" parTransId="{FB7D6DFF-BCF9-4F0D-B2BF-ED9F7A8A3C6A}" sibTransId="{61D82E5D-7DF6-495B-9221-A70F3DF0F321}"/>
    <dgm:cxn modelId="{7F34349E-2BC5-4757-877A-D9947DDC373E}" type="presOf" srcId="{EB1D5CB2-9E18-4B60-99B1-9DB6AD14F321}" destId="{32A0E449-D936-4D7B-B69E-DBE933870662}" srcOrd="0" destOrd="0" presId="urn:microsoft.com/office/officeart/2005/8/layout/chevron1"/>
    <dgm:cxn modelId="{B9F510A5-CF52-4867-AEF7-46F6C285FD29}" type="presOf" srcId="{22439E5B-23EF-4B54-ACD7-F10A3177500E}" destId="{49F23778-F31D-4D9B-84F0-C153B17FF33C}" srcOrd="0" destOrd="0" presId="urn:microsoft.com/office/officeart/2005/8/layout/chevron1"/>
    <dgm:cxn modelId="{B76192B8-4A8A-4006-BE1D-188BFF89014E}" srcId="{4D80BF0F-96B0-4D97-B5EA-BD01A447EFCF}" destId="{42616A42-C959-4CD4-8209-D84028429F9B}" srcOrd="1" destOrd="0" parTransId="{4270D930-F79E-47C2-BA2F-20D64E46B506}" sibTransId="{7A25521B-7BAE-4A18-A2B1-E31931591D2C}"/>
    <dgm:cxn modelId="{4D2206D6-539C-45DB-B6BA-3C4C880FB46C}" type="presOf" srcId="{F843FA65-E169-464F-9F5A-DC5F70FEE6F3}" destId="{2560A12B-1C30-4F98-AF15-2160BD8AE4F6}" srcOrd="0" destOrd="0" presId="urn:microsoft.com/office/officeart/2005/8/layout/chevron1"/>
    <dgm:cxn modelId="{4C8C88DE-B087-4428-B67B-8E066FB5FBA4}" type="presOf" srcId="{4D80BF0F-96B0-4D97-B5EA-BD01A447EFCF}" destId="{9BBCEA5D-4CAE-4A80-A2EF-AC66DE9E69A9}" srcOrd="0" destOrd="0" presId="urn:microsoft.com/office/officeart/2005/8/layout/chevron1"/>
    <dgm:cxn modelId="{D0A715EE-CAD0-4DE2-99A8-F7803916AEE1}" srcId="{4D80BF0F-96B0-4D97-B5EA-BD01A447EFCF}" destId="{F843FA65-E169-464F-9F5A-DC5F70FEE6F3}" srcOrd="2" destOrd="0" parTransId="{230367B5-CE09-4598-B1E9-06E27A5DF272}" sibTransId="{1E3CA08B-093F-4D66-BF05-3693A3F57AEF}"/>
    <dgm:cxn modelId="{BFE5F4F9-BCE1-4E08-8FC0-A64B57A68019}" srcId="{4D80BF0F-96B0-4D97-B5EA-BD01A447EFCF}" destId="{22439E5B-23EF-4B54-ACD7-F10A3177500E}" srcOrd="0" destOrd="0" parTransId="{CD8B85F6-07F1-45E7-B890-2F0E010FB659}" sibTransId="{809CEE31-8257-4CFE-B711-8CB8CF842FE6}"/>
    <dgm:cxn modelId="{9CBB0A6C-7EB5-4D3B-A250-89BE7CB772D1}" type="presParOf" srcId="{9BBCEA5D-4CAE-4A80-A2EF-AC66DE9E69A9}" destId="{49F23778-F31D-4D9B-84F0-C153B17FF33C}" srcOrd="0" destOrd="0" presId="urn:microsoft.com/office/officeart/2005/8/layout/chevron1"/>
    <dgm:cxn modelId="{E9BD860A-E9AA-4FEB-A239-283FF5F8B8DA}" type="presParOf" srcId="{9BBCEA5D-4CAE-4A80-A2EF-AC66DE9E69A9}" destId="{141D8690-F903-4A9D-AF6D-DA7ED27F5D17}" srcOrd="1" destOrd="0" presId="urn:microsoft.com/office/officeart/2005/8/layout/chevron1"/>
    <dgm:cxn modelId="{7FF90B8C-48DC-47A0-9588-EAB53C5F8375}" type="presParOf" srcId="{9BBCEA5D-4CAE-4A80-A2EF-AC66DE9E69A9}" destId="{48FD71C0-F0E2-42A3-A9A1-94F8A1E0BED9}" srcOrd="2" destOrd="0" presId="urn:microsoft.com/office/officeart/2005/8/layout/chevron1"/>
    <dgm:cxn modelId="{BC27CE58-B56B-43E6-8D7A-648E023445AA}" type="presParOf" srcId="{9BBCEA5D-4CAE-4A80-A2EF-AC66DE9E69A9}" destId="{B781D9B7-290C-4ACB-B807-C844995884DF}" srcOrd="3" destOrd="0" presId="urn:microsoft.com/office/officeart/2005/8/layout/chevron1"/>
    <dgm:cxn modelId="{D5228062-4D05-4923-8E41-00564F9A0E61}" type="presParOf" srcId="{9BBCEA5D-4CAE-4A80-A2EF-AC66DE9E69A9}" destId="{2560A12B-1C30-4F98-AF15-2160BD8AE4F6}" srcOrd="4" destOrd="0" presId="urn:microsoft.com/office/officeart/2005/8/layout/chevron1"/>
    <dgm:cxn modelId="{C4726A9B-DB11-449E-A629-BB889310B3D8}" type="presParOf" srcId="{9BBCEA5D-4CAE-4A80-A2EF-AC66DE9E69A9}" destId="{CFBA22A7-34A0-4E48-AB14-D6F373E2E815}" srcOrd="5" destOrd="0" presId="urn:microsoft.com/office/officeart/2005/8/layout/chevron1"/>
    <dgm:cxn modelId="{DF908987-4F00-4B2D-BE66-E45ABE2C384C}" type="presParOf" srcId="{9BBCEA5D-4CAE-4A80-A2EF-AC66DE9E69A9}" destId="{625382AB-D766-4773-9C80-D95E78FC50FB}" srcOrd="6" destOrd="0" presId="urn:microsoft.com/office/officeart/2005/8/layout/chevron1"/>
    <dgm:cxn modelId="{B00FB7E2-F3C9-4334-8FC4-39DB0E4F4F4B}" type="presParOf" srcId="{9BBCEA5D-4CAE-4A80-A2EF-AC66DE9E69A9}" destId="{ABC9B809-7CE2-4515-BD1F-92CA32875725}" srcOrd="7" destOrd="0" presId="urn:microsoft.com/office/officeart/2005/8/layout/chevron1"/>
    <dgm:cxn modelId="{CBE1AFF7-ADD6-4C04-AE0D-3025379B5A2E}" type="presParOf" srcId="{9BBCEA5D-4CAE-4A80-A2EF-AC66DE9E69A9}" destId="{9D44D02F-1004-40B2-B3E2-2CBC9BCDC835}" srcOrd="8" destOrd="0" presId="urn:microsoft.com/office/officeart/2005/8/layout/chevron1"/>
    <dgm:cxn modelId="{D9CE3965-BA54-40EE-8485-F127C63841CE}" type="presParOf" srcId="{9BBCEA5D-4CAE-4A80-A2EF-AC66DE9E69A9}" destId="{DAADD9A8-8051-43D8-98B5-CA0B7F2663D2}" srcOrd="9" destOrd="0" presId="urn:microsoft.com/office/officeart/2005/8/layout/chevron1"/>
    <dgm:cxn modelId="{D86AE0AA-B9E4-4E2A-A931-37444B2D7E8B}" type="presParOf" srcId="{9BBCEA5D-4CAE-4A80-A2EF-AC66DE9E69A9}" destId="{32A0E449-D936-4D7B-B69E-DBE933870662}"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80BF0F-96B0-4D97-B5EA-BD01A447EFCF}" type="doc">
      <dgm:prSet loTypeId="urn:microsoft.com/office/officeart/2005/8/layout/chevron1" loCatId="process" qsTypeId="urn:microsoft.com/office/officeart/2005/8/quickstyle/simple1" qsCatId="simple" csTypeId="urn:microsoft.com/office/officeart/2005/8/colors/accent1_3" csCatId="accent1" phldr="1"/>
      <dgm:spPr/>
    </dgm:pt>
    <dgm:pt modelId="{22439E5B-23EF-4B54-ACD7-F10A3177500E}">
      <dgm:prSet phldrT="[Text]"/>
      <dgm:spPr>
        <a:solidFill>
          <a:schemeClr val="accent1"/>
        </a:solidFill>
      </dgm:spPr>
      <dgm:t>
        <a:bodyPr/>
        <a:lstStyle/>
        <a:p>
          <a:r>
            <a:rPr lang="en-IE" dirty="0"/>
            <a:t>Introduction</a:t>
          </a:r>
        </a:p>
      </dgm:t>
    </dgm:pt>
    <dgm:pt modelId="{CD8B85F6-07F1-45E7-B890-2F0E010FB659}" type="parTrans" cxnId="{BFE5F4F9-BCE1-4E08-8FC0-A64B57A68019}">
      <dgm:prSet/>
      <dgm:spPr/>
      <dgm:t>
        <a:bodyPr/>
        <a:lstStyle/>
        <a:p>
          <a:endParaRPr lang="en-IE"/>
        </a:p>
      </dgm:t>
    </dgm:pt>
    <dgm:pt modelId="{809CEE31-8257-4CFE-B711-8CB8CF842FE6}" type="sibTrans" cxnId="{BFE5F4F9-BCE1-4E08-8FC0-A64B57A68019}">
      <dgm:prSet/>
      <dgm:spPr/>
      <dgm:t>
        <a:bodyPr/>
        <a:lstStyle/>
        <a:p>
          <a:endParaRPr lang="en-IE"/>
        </a:p>
      </dgm:t>
    </dgm:pt>
    <dgm:pt modelId="{42616A42-C959-4CD4-8209-D84028429F9B}">
      <dgm:prSet phldrT="[Text]"/>
      <dgm:spPr>
        <a:solidFill>
          <a:schemeClr val="tx2">
            <a:lumMod val="50000"/>
          </a:schemeClr>
        </a:solidFill>
      </dgm:spPr>
      <dgm:t>
        <a:bodyPr/>
        <a:lstStyle/>
        <a:p>
          <a:r>
            <a:rPr lang="en-IE" dirty="0"/>
            <a:t>Academic Writing </a:t>
          </a:r>
        </a:p>
      </dgm:t>
    </dgm:pt>
    <dgm:pt modelId="{4270D930-F79E-47C2-BA2F-20D64E46B506}" type="parTrans" cxnId="{B76192B8-4A8A-4006-BE1D-188BFF89014E}">
      <dgm:prSet/>
      <dgm:spPr/>
      <dgm:t>
        <a:bodyPr/>
        <a:lstStyle/>
        <a:p>
          <a:endParaRPr lang="en-IE"/>
        </a:p>
      </dgm:t>
    </dgm:pt>
    <dgm:pt modelId="{7A25521B-7BAE-4A18-A2B1-E31931591D2C}" type="sibTrans" cxnId="{B76192B8-4A8A-4006-BE1D-188BFF89014E}">
      <dgm:prSet/>
      <dgm:spPr/>
      <dgm:t>
        <a:bodyPr/>
        <a:lstStyle/>
        <a:p>
          <a:endParaRPr lang="en-IE"/>
        </a:p>
      </dgm:t>
    </dgm:pt>
    <dgm:pt modelId="{F843FA65-E169-464F-9F5A-DC5F70FEE6F3}">
      <dgm:prSet/>
      <dgm:spPr>
        <a:solidFill>
          <a:schemeClr val="accent1"/>
        </a:solidFill>
      </dgm:spPr>
      <dgm:t>
        <a:bodyPr/>
        <a:lstStyle/>
        <a:p>
          <a:r>
            <a:rPr lang="en-IE" dirty="0"/>
            <a:t>Critical Thinking </a:t>
          </a:r>
        </a:p>
      </dgm:t>
    </dgm:pt>
    <dgm:pt modelId="{230367B5-CE09-4598-B1E9-06E27A5DF272}" type="parTrans" cxnId="{D0A715EE-CAD0-4DE2-99A8-F7803916AEE1}">
      <dgm:prSet/>
      <dgm:spPr/>
      <dgm:t>
        <a:bodyPr/>
        <a:lstStyle/>
        <a:p>
          <a:endParaRPr lang="en-IE"/>
        </a:p>
      </dgm:t>
    </dgm:pt>
    <dgm:pt modelId="{1E3CA08B-093F-4D66-BF05-3693A3F57AEF}" type="sibTrans" cxnId="{D0A715EE-CAD0-4DE2-99A8-F7803916AEE1}">
      <dgm:prSet/>
      <dgm:spPr/>
      <dgm:t>
        <a:bodyPr/>
        <a:lstStyle/>
        <a:p>
          <a:endParaRPr lang="en-IE"/>
        </a:p>
      </dgm:t>
    </dgm:pt>
    <dgm:pt modelId="{EB1D5CB2-9E18-4B60-99B1-9DB6AD14F321}">
      <dgm:prSet/>
      <dgm:spPr>
        <a:solidFill>
          <a:schemeClr val="accent1"/>
        </a:solidFill>
      </dgm:spPr>
      <dgm:t>
        <a:bodyPr/>
        <a:lstStyle/>
        <a:p>
          <a:r>
            <a:rPr lang="en-IE" dirty="0"/>
            <a:t>Conclusion</a:t>
          </a:r>
        </a:p>
      </dgm:t>
    </dgm:pt>
    <dgm:pt modelId="{98B181E3-8B16-445A-9AFC-2B4BCB796567}" type="parTrans" cxnId="{89B8872F-5FEB-42A5-980A-9713E82C83C8}">
      <dgm:prSet/>
      <dgm:spPr/>
      <dgm:t>
        <a:bodyPr/>
        <a:lstStyle/>
        <a:p>
          <a:endParaRPr lang="en-IE"/>
        </a:p>
      </dgm:t>
    </dgm:pt>
    <dgm:pt modelId="{2C0299C0-5035-480B-A2E1-3843FA4E4A17}" type="sibTrans" cxnId="{89B8872F-5FEB-42A5-980A-9713E82C83C8}">
      <dgm:prSet/>
      <dgm:spPr/>
      <dgm:t>
        <a:bodyPr/>
        <a:lstStyle/>
        <a:p>
          <a:endParaRPr lang="en-IE"/>
        </a:p>
      </dgm:t>
    </dgm:pt>
    <dgm:pt modelId="{E1F9C02C-7597-4D76-BDF6-C280750D9CBF}">
      <dgm:prSet/>
      <dgm:spPr>
        <a:solidFill>
          <a:schemeClr val="accent1"/>
        </a:solidFill>
      </dgm:spPr>
      <dgm:t>
        <a:bodyPr/>
        <a:lstStyle/>
        <a:p>
          <a:r>
            <a:rPr lang="en-IE" dirty="0"/>
            <a:t>Essay</a:t>
          </a:r>
        </a:p>
      </dgm:t>
    </dgm:pt>
    <dgm:pt modelId="{729FF9E4-1D57-4A77-91BD-E3B66B6A1699}" type="parTrans" cxnId="{708EEEE2-63B6-45EF-9097-8AE2EE91C351}">
      <dgm:prSet/>
      <dgm:spPr/>
      <dgm:t>
        <a:bodyPr/>
        <a:lstStyle/>
        <a:p>
          <a:endParaRPr lang="en-IE"/>
        </a:p>
      </dgm:t>
    </dgm:pt>
    <dgm:pt modelId="{0005F589-7C76-4AE9-BC52-061F8003CC50}" type="sibTrans" cxnId="{708EEEE2-63B6-45EF-9097-8AE2EE91C351}">
      <dgm:prSet/>
      <dgm:spPr/>
      <dgm:t>
        <a:bodyPr/>
        <a:lstStyle/>
        <a:p>
          <a:endParaRPr lang="en-IE"/>
        </a:p>
      </dgm:t>
    </dgm:pt>
    <dgm:pt modelId="{413E1168-626F-45E3-B5A9-8D3CA1AEF3AB}">
      <dgm:prSet/>
      <dgm:spPr>
        <a:solidFill>
          <a:schemeClr val="accent1"/>
        </a:solidFill>
      </dgm:spPr>
      <dgm:t>
        <a:bodyPr/>
        <a:lstStyle/>
        <a:p>
          <a:r>
            <a:rPr lang="en-IE" dirty="0"/>
            <a:t>Editing</a:t>
          </a:r>
        </a:p>
      </dgm:t>
    </dgm:pt>
    <dgm:pt modelId="{55D7CAA7-BE8C-437D-AD99-90F8FCB1065A}" type="parTrans" cxnId="{E786D3FA-66D1-4452-A18D-541EAE9DFEE4}">
      <dgm:prSet/>
      <dgm:spPr/>
      <dgm:t>
        <a:bodyPr/>
        <a:lstStyle/>
        <a:p>
          <a:endParaRPr lang="en-IE"/>
        </a:p>
      </dgm:t>
    </dgm:pt>
    <dgm:pt modelId="{39110A4A-645B-481A-8280-ED786C793C30}" type="sibTrans" cxnId="{E786D3FA-66D1-4452-A18D-541EAE9DFEE4}">
      <dgm:prSet/>
      <dgm:spPr/>
      <dgm:t>
        <a:bodyPr/>
        <a:lstStyle/>
        <a:p>
          <a:endParaRPr lang="en-IE"/>
        </a:p>
      </dgm:t>
    </dgm:pt>
    <dgm:pt modelId="{9BBCEA5D-4CAE-4A80-A2EF-AC66DE9E69A9}" type="pres">
      <dgm:prSet presAssocID="{4D80BF0F-96B0-4D97-B5EA-BD01A447EFCF}" presName="Name0" presStyleCnt="0">
        <dgm:presLayoutVars>
          <dgm:dir/>
          <dgm:animLvl val="lvl"/>
          <dgm:resizeHandles val="exact"/>
        </dgm:presLayoutVars>
      </dgm:prSet>
      <dgm:spPr/>
    </dgm:pt>
    <dgm:pt modelId="{49F23778-F31D-4D9B-84F0-C153B17FF33C}" type="pres">
      <dgm:prSet presAssocID="{22439E5B-23EF-4B54-ACD7-F10A3177500E}" presName="parTxOnly" presStyleLbl="node1" presStyleIdx="0" presStyleCnt="6">
        <dgm:presLayoutVars>
          <dgm:chMax val="0"/>
          <dgm:chPref val="0"/>
          <dgm:bulletEnabled val="1"/>
        </dgm:presLayoutVars>
      </dgm:prSet>
      <dgm:spPr/>
    </dgm:pt>
    <dgm:pt modelId="{141D8690-F903-4A9D-AF6D-DA7ED27F5D17}" type="pres">
      <dgm:prSet presAssocID="{809CEE31-8257-4CFE-B711-8CB8CF842FE6}" presName="parTxOnlySpace" presStyleCnt="0"/>
      <dgm:spPr/>
    </dgm:pt>
    <dgm:pt modelId="{48FD71C0-F0E2-42A3-A9A1-94F8A1E0BED9}" type="pres">
      <dgm:prSet presAssocID="{42616A42-C959-4CD4-8209-D84028429F9B}" presName="parTxOnly" presStyleLbl="node1" presStyleIdx="1" presStyleCnt="6">
        <dgm:presLayoutVars>
          <dgm:chMax val="0"/>
          <dgm:chPref val="0"/>
          <dgm:bulletEnabled val="1"/>
        </dgm:presLayoutVars>
      </dgm:prSet>
      <dgm:spPr/>
    </dgm:pt>
    <dgm:pt modelId="{B781D9B7-290C-4ACB-B807-C844995884DF}" type="pres">
      <dgm:prSet presAssocID="{7A25521B-7BAE-4A18-A2B1-E31931591D2C}" presName="parTxOnlySpace" presStyleCnt="0"/>
      <dgm:spPr/>
    </dgm:pt>
    <dgm:pt modelId="{2560A12B-1C30-4F98-AF15-2160BD8AE4F6}" type="pres">
      <dgm:prSet presAssocID="{F843FA65-E169-464F-9F5A-DC5F70FEE6F3}" presName="parTxOnly" presStyleLbl="node1" presStyleIdx="2" presStyleCnt="6">
        <dgm:presLayoutVars>
          <dgm:chMax val="0"/>
          <dgm:chPref val="0"/>
          <dgm:bulletEnabled val="1"/>
        </dgm:presLayoutVars>
      </dgm:prSet>
      <dgm:spPr/>
    </dgm:pt>
    <dgm:pt modelId="{CFBA22A7-34A0-4E48-AB14-D6F373E2E815}" type="pres">
      <dgm:prSet presAssocID="{1E3CA08B-093F-4D66-BF05-3693A3F57AEF}" presName="parTxOnlySpace" presStyleCnt="0"/>
      <dgm:spPr/>
    </dgm:pt>
    <dgm:pt modelId="{32330CFD-EF0A-4CF5-9594-E3A34DA002EE}" type="pres">
      <dgm:prSet presAssocID="{E1F9C02C-7597-4D76-BDF6-C280750D9CBF}" presName="parTxOnly" presStyleLbl="node1" presStyleIdx="3" presStyleCnt="6">
        <dgm:presLayoutVars>
          <dgm:chMax val="0"/>
          <dgm:chPref val="0"/>
          <dgm:bulletEnabled val="1"/>
        </dgm:presLayoutVars>
      </dgm:prSet>
      <dgm:spPr/>
    </dgm:pt>
    <dgm:pt modelId="{382B3446-AAD6-467B-AAB3-15E5A841A3B3}" type="pres">
      <dgm:prSet presAssocID="{0005F589-7C76-4AE9-BC52-061F8003CC50}" presName="parTxOnlySpace" presStyleCnt="0"/>
      <dgm:spPr/>
    </dgm:pt>
    <dgm:pt modelId="{DE3F919E-DEF4-46C5-8A5C-AC76AFB3B260}" type="pres">
      <dgm:prSet presAssocID="{413E1168-626F-45E3-B5A9-8D3CA1AEF3AB}" presName="parTxOnly" presStyleLbl="node1" presStyleIdx="4" presStyleCnt="6">
        <dgm:presLayoutVars>
          <dgm:chMax val="0"/>
          <dgm:chPref val="0"/>
          <dgm:bulletEnabled val="1"/>
        </dgm:presLayoutVars>
      </dgm:prSet>
      <dgm:spPr/>
    </dgm:pt>
    <dgm:pt modelId="{F3271C05-8D98-4F88-BCC7-6A347F2FDD36}" type="pres">
      <dgm:prSet presAssocID="{39110A4A-645B-481A-8280-ED786C793C30}" presName="parTxOnlySpace" presStyleCnt="0"/>
      <dgm:spPr/>
    </dgm:pt>
    <dgm:pt modelId="{32A0E449-D936-4D7B-B69E-DBE933870662}" type="pres">
      <dgm:prSet presAssocID="{EB1D5CB2-9E18-4B60-99B1-9DB6AD14F321}" presName="parTxOnly" presStyleLbl="node1" presStyleIdx="5" presStyleCnt="6" custLinFactNeighborX="49570" custLinFactNeighborY="3621">
        <dgm:presLayoutVars>
          <dgm:chMax val="0"/>
          <dgm:chPref val="0"/>
          <dgm:bulletEnabled val="1"/>
        </dgm:presLayoutVars>
      </dgm:prSet>
      <dgm:spPr/>
    </dgm:pt>
  </dgm:ptLst>
  <dgm:cxnLst>
    <dgm:cxn modelId="{89B8872F-5FEB-42A5-980A-9713E82C83C8}" srcId="{4D80BF0F-96B0-4D97-B5EA-BD01A447EFCF}" destId="{EB1D5CB2-9E18-4B60-99B1-9DB6AD14F321}" srcOrd="5" destOrd="0" parTransId="{98B181E3-8B16-445A-9AFC-2B4BCB796567}" sibTransId="{2C0299C0-5035-480B-A2E1-3843FA4E4A17}"/>
    <dgm:cxn modelId="{20664642-BFE2-4003-AFDE-DC4B634B1D4F}" type="presOf" srcId="{413E1168-626F-45E3-B5A9-8D3CA1AEF3AB}" destId="{DE3F919E-DEF4-46C5-8A5C-AC76AFB3B260}" srcOrd="0" destOrd="0" presId="urn:microsoft.com/office/officeart/2005/8/layout/chevron1"/>
    <dgm:cxn modelId="{38216B62-CF10-4C55-892C-28DA098491E3}" type="presOf" srcId="{F843FA65-E169-464F-9F5A-DC5F70FEE6F3}" destId="{2560A12B-1C30-4F98-AF15-2160BD8AE4F6}" srcOrd="0" destOrd="0" presId="urn:microsoft.com/office/officeart/2005/8/layout/chevron1"/>
    <dgm:cxn modelId="{06E92473-E43A-4A88-82DB-A9D75E301DC9}" type="presOf" srcId="{4D80BF0F-96B0-4D97-B5EA-BD01A447EFCF}" destId="{9BBCEA5D-4CAE-4A80-A2EF-AC66DE9E69A9}" srcOrd="0" destOrd="0" presId="urn:microsoft.com/office/officeart/2005/8/layout/chevron1"/>
    <dgm:cxn modelId="{9944DF81-3150-483D-96E5-C2CCA7449888}" type="presOf" srcId="{22439E5B-23EF-4B54-ACD7-F10A3177500E}" destId="{49F23778-F31D-4D9B-84F0-C153B17FF33C}" srcOrd="0" destOrd="0" presId="urn:microsoft.com/office/officeart/2005/8/layout/chevron1"/>
    <dgm:cxn modelId="{4475C1A1-B335-49AC-9E70-C3FAF242CE17}" type="presOf" srcId="{EB1D5CB2-9E18-4B60-99B1-9DB6AD14F321}" destId="{32A0E449-D936-4D7B-B69E-DBE933870662}" srcOrd="0" destOrd="0" presId="urn:microsoft.com/office/officeart/2005/8/layout/chevron1"/>
    <dgm:cxn modelId="{E6B315B7-5F52-41D7-9597-E5053986CF3B}" type="presOf" srcId="{E1F9C02C-7597-4D76-BDF6-C280750D9CBF}" destId="{32330CFD-EF0A-4CF5-9594-E3A34DA002EE}" srcOrd="0" destOrd="0" presId="urn:microsoft.com/office/officeart/2005/8/layout/chevron1"/>
    <dgm:cxn modelId="{B76192B8-4A8A-4006-BE1D-188BFF89014E}" srcId="{4D80BF0F-96B0-4D97-B5EA-BD01A447EFCF}" destId="{42616A42-C959-4CD4-8209-D84028429F9B}" srcOrd="1" destOrd="0" parTransId="{4270D930-F79E-47C2-BA2F-20D64E46B506}" sibTransId="{7A25521B-7BAE-4A18-A2B1-E31931591D2C}"/>
    <dgm:cxn modelId="{708EEEE2-63B6-45EF-9097-8AE2EE91C351}" srcId="{4D80BF0F-96B0-4D97-B5EA-BD01A447EFCF}" destId="{E1F9C02C-7597-4D76-BDF6-C280750D9CBF}" srcOrd="3" destOrd="0" parTransId="{729FF9E4-1D57-4A77-91BD-E3B66B6A1699}" sibTransId="{0005F589-7C76-4AE9-BC52-061F8003CC50}"/>
    <dgm:cxn modelId="{D0A715EE-CAD0-4DE2-99A8-F7803916AEE1}" srcId="{4D80BF0F-96B0-4D97-B5EA-BD01A447EFCF}" destId="{F843FA65-E169-464F-9F5A-DC5F70FEE6F3}" srcOrd="2" destOrd="0" parTransId="{230367B5-CE09-4598-B1E9-06E27A5DF272}" sibTransId="{1E3CA08B-093F-4D66-BF05-3693A3F57AEF}"/>
    <dgm:cxn modelId="{ACAB9FF6-2719-4796-8CF5-1E9DBCDE4C74}" type="presOf" srcId="{42616A42-C959-4CD4-8209-D84028429F9B}" destId="{48FD71C0-F0E2-42A3-A9A1-94F8A1E0BED9}" srcOrd="0" destOrd="0" presId="urn:microsoft.com/office/officeart/2005/8/layout/chevron1"/>
    <dgm:cxn modelId="{BFE5F4F9-BCE1-4E08-8FC0-A64B57A68019}" srcId="{4D80BF0F-96B0-4D97-B5EA-BD01A447EFCF}" destId="{22439E5B-23EF-4B54-ACD7-F10A3177500E}" srcOrd="0" destOrd="0" parTransId="{CD8B85F6-07F1-45E7-B890-2F0E010FB659}" sibTransId="{809CEE31-8257-4CFE-B711-8CB8CF842FE6}"/>
    <dgm:cxn modelId="{E786D3FA-66D1-4452-A18D-541EAE9DFEE4}" srcId="{4D80BF0F-96B0-4D97-B5EA-BD01A447EFCF}" destId="{413E1168-626F-45E3-B5A9-8D3CA1AEF3AB}" srcOrd="4" destOrd="0" parTransId="{55D7CAA7-BE8C-437D-AD99-90F8FCB1065A}" sibTransId="{39110A4A-645B-481A-8280-ED786C793C30}"/>
    <dgm:cxn modelId="{8B390779-7A55-43E4-98A6-2CC38D911925}" type="presParOf" srcId="{9BBCEA5D-4CAE-4A80-A2EF-AC66DE9E69A9}" destId="{49F23778-F31D-4D9B-84F0-C153B17FF33C}" srcOrd="0" destOrd="0" presId="urn:microsoft.com/office/officeart/2005/8/layout/chevron1"/>
    <dgm:cxn modelId="{682954F1-AA6F-426B-827C-E4E351D0A7DC}" type="presParOf" srcId="{9BBCEA5D-4CAE-4A80-A2EF-AC66DE9E69A9}" destId="{141D8690-F903-4A9D-AF6D-DA7ED27F5D17}" srcOrd="1" destOrd="0" presId="urn:microsoft.com/office/officeart/2005/8/layout/chevron1"/>
    <dgm:cxn modelId="{6975377D-99E6-423F-B909-6ED05D317561}" type="presParOf" srcId="{9BBCEA5D-4CAE-4A80-A2EF-AC66DE9E69A9}" destId="{48FD71C0-F0E2-42A3-A9A1-94F8A1E0BED9}" srcOrd="2" destOrd="0" presId="urn:microsoft.com/office/officeart/2005/8/layout/chevron1"/>
    <dgm:cxn modelId="{9D744BCD-3CAD-4283-A731-1163FBC42452}" type="presParOf" srcId="{9BBCEA5D-4CAE-4A80-A2EF-AC66DE9E69A9}" destId="{B781D9B7-290C-4ACB-B807-C844995884DF}" srcOrd="3" destOrd="0" presId="urn:microsoft.com/office/officeart/2005/8/layout/chevron1"/>
    <dgm:cxn modelId="{BAB4AFF1-AF83-4A03-91FF-30DAC7C8B52A}" type="presParOf" srcId="{9BBCEA5D-4CAE-4A80-A2EF-AC66DE9E69A9}" destId="{2560A12B-1C30-4F98-AF15-2160BD8AE4F6}" srcOrd="4" destOrd="0" presId="urn:microsoft.com/office/officeart/2005/8/layout/chevron1"/>
    <dgm:cxn modelId="{6F1AE5C5-6A6C-4B3D-9CF3-AC3DB741E157}" type="presParOf" srcId="{9BBCEA5D-4CAE-4A80-A2EF-AC66DE9E69A9}" destId="{CFBA22A7-34A0-4E48-AB14-D6F373E2E815}" srcOrd="5" destOrd="0" presId="urn:microsoft.com/office/officeart/2005/8/layout/chevron1"/>
    <dgm:cxn modelId="{D52FE6B6-92A2-4189-BF70-72B49E870204}" type="presParOf" srcId="{9BBCEA5D-4CAE-4A80-A2EF-AC66DE9E69A9}" destId="{32330CFD-EF0A-4CF5-9594-E3A34DA002EE}" srcOrd="6" destOrd="0" presId="urn:microsoft.com/office/officeart/2005/8/layout/chevron1"/>
    <dgm:cxn modelId="{36164255-3EB3-4DAD-950A-8265F16B5F6C}" type="presParOf" srcId="{9BBCEA5D-4CAE-4A80-A2EF-AC66DE9E69A9}" destId="{382B3446-AAD6-467B-AAB3-15E5A841A3B3}" srcOrd="7" destOrd="0" presId="urn:microsoft.com/office/officeart/2005/8/layout/chevron1"/>
    <dgm:cxn modelId="{24DD3485-E8E9-4AFE-957D-12DB3AD56CDC}" type="presParOf" srcId="{9BBCEA5D-4CAE-4A80-A2EF-AC66DE9E69A9}" destId="{DE3F919E-DEF4-46C5-8A5C-AC76AFB3B260}" srcOrd="8" destOrd="0" presId="urn:microsoft.com/office/officeart/2005/8/layout/chevron1"/>
    <dgm:cxn modelId="{7F69A4C9-0A92-4FF0-BA2F-D1D2480D5A6B}" type="presParOf" srcId="{9BBCEA5D-4CAE-4A80-A2EF-AC66DE9E69A9}" destId="{F3271C05-8D98-4F88-BCC7-6A347F2FDD36}" srcOrd="9" destOrd="0" presId="urn:microsoft.com/office/officeart/2005/8/layout/chevron1"/>
    <dgm:cxn modelId="{2B8F450D-5C51-438E-8D4F-B48C28F229AE}" type="presParOf" srcId="{9BBCEA5D-4CAE-4A80-A2EF-AC66DE9E69A9}" destId="{32A0E449-D936-4D7B-B69E-DBE933870662}"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4D80BF0F-96B0-4D97-B5EA-BD01A447EFCF}" type="doc">
      <dgm:prSet loTypeId="urn:microsoft.com/office/officeart/2005/8/layout/chevron1" loCatId="process" qsTypeId="urn:microsoft.com/office/officeart/2005/8/quickstyle/simple1" qsCatId="simple" csTypeId="urn:microsoft.com/office/officeart/2005/8/colors/accent1_3" csCatId="accent1" phldr="1"/>
      <dgm:spPr/>
    </dgm:pt>
    <dgm:pt modelId="{22439E5B-23EF-4B54-ACD7-F10A3177500E}">
      <dgm:prSet phldrT="[Text]"/>
      <dgm:spPr>
        <a:solidFill>
          <a:schemeClr val="accent1"/>
        </a:solidFill>
      </dgm:spPr>
      <dgm:t>
        <a:bodyPr/>
        <a:lstStyle/>
        <a:p>
          <a:r>
            <a:rPr lang="en-IE" dirty="0"/>
            <a:t>Introduction</a:t>
          </a:r>
        </a:p>
      </dgm:t>
    </dgm:pt>
    <dgm:pt modelId="{CD8B85F6-07F1-45E7-B890-2F0E010FB659}" type="parTrans" cxnId="{BFE5F4F9-BCE1-4E08-8FC0-A64B57A68019}">
      <dgm:prSet/>
      <dgm:spPr/>
      <dgm:t>
        <a:bodyPr/>
        <a:lstStyle/>
        <a:p>
          <a:endParaRPr lang="en-IE"/>
        </a:p>
      </dgm:t>
    </dgm:pt>
    <dgm:pt modelId="{809CEE31-8257-4CFE-B711-8CB8CF842FE6}" type="sibTrans" cxnId="{BFE5F4F9-BCE1-4E08-8FC0-A64B57A68019}">
      <dgm:prSet/>
      <dgm:spPr/>
      <dgm:t>
        <a:bodyPr/>
        <a:lstStyle/>
        <a:p>
          <a:endParaRPr lang="en-IE"/>
        </a:p>
      </dgm:t>
    </dgm:pt>
    <dgm:pt modelId="{42616A42-C959-4CD4-8209-D84028429F9B}">
      <dgm:prSet phldrT="[Text]"/>
      <dgm:spPr>
        <a:solidFill>
          <a:schemeClr val="accent1"/>
        </a:solidFill>
      </dgm:spPr>
      <dgm:t>
        <a:bodyPr/>
        <a:lstStyle/>
        <a:p>
          <a:r>
            <a:rPr lang="en-IE" dirty="0"/>
            <a:t>Academic Writing </a:t>
          </a:r>
        </a:p>
      </dgm:t>
    </dgm:pt>
    <dgm:pt modelId="{4270D930-F79E-47C2-BA2F-20D64E46B506}" type="parTrans" cxnId="{B76192B8-4A8A-4006-BE1D-188BFF89014E}">
      <dgm:prSet/>
      <dgm:spPr/>
      <dgm:t>
        <a:bodyPr/>
        <a:lstStyle/>
        <a:p>
          <a:endParaRPr lang="en-IE"/>
        </a:p>
      </dgm:t>
    </dgm:pt>
    <dgm:pt modelId="{7A25521B-7BAE-4A18-A2B1-E31931591D2C}" type="sibTrans" cxnId="{B76192B8-4A8A-4006-BE1D-188BFF89014E}">
      <dgm:prSet/>
      <dgm:spPr/>
      <dgm:t>
        <a:bodyPr/>
        <a:lstStyle/>
        <a:p>
          <a:endParaRPr lang="en-IE"/>
        </a:p>
      </dgm:t>
    </dgm:pt>
    <dgm:pt modelId="{F843FA65-E169-464F-9F5A-DC5F70FEE6F3}">
      <dgm:prSet/>
      <dgm:spPr>
        <a:solidFill>
          <a:schemeClr val="tx2">
            <a:lumMod val="50000"/>
          </a:schemeClr>
        </a:solidFill>
      </dgm:spPr>
      <dgm:t>
        <a:bodyPr/>
        <a:lstStyle/>
        <a:p>
          <a:r>
            <a:rPr lang="en-IE" dirty="0"/>
            <a:t>Critical Thinking </a:t>
          </a:r>
        </a:p>
      </dgm:t>
    </dgm:pt>
    <dgm:pt modelId="{230367B5-CE09-4598-B1E9-06E27A5DF272}" type="parTrans" cxnId="{D0A715EE-CAD0-4DE2-99A8-F7803916AEE1}">
      <dgm:prSet/>
      <dgm:spPr/>
      <dgm:t>
        <a:bodyPr/>
        <a:lstStyle/>
        <a:p>
          <a:endParaRPr lang="en-IE"/>
        </a:p>
      </dgm:t>
    </dgm:pt>
    <dgm:pt modelId="{1E3CA08B-093F-4D66-BF05-3693A3F57AEF}" type="sibTrans" cxnId="{D0A715EE-CAD0-4DE2-99A8-F7803916AEE1}">
      <dgm:prSet/>
      <dgm:spPr/>
      <dgm:t>
        <a:bodyPr/>
        <a:lstStyle/>
        <a:p>
          <a:endParaRPr lang="en-IE"/>
        </a:p>
      </dgm:t>
    </dgm:pt>
    <dgm:pt modelId="{EB1D5CB2-9E18-4B60-99B1-9DB6AD14F321}">
      <dgm:prSet/>
      <dgm:spPr>
        <a:solidFill>
          <a:schemeClr val="accent1"/>
        </a:solidFill>
      </dgm:spPr>
      <dgm:t>
        <a:bodyPr/>
        <a:lstStyle/>
        <a:p>
          <a:r>
            <a:rPr lang="en-IE" dirty="0"/>
            <a:t>Conclusion</a:t>
          </a:r>
        </a:p>
      </dgm:t>
    </dgm:pt>
    <dgm:pt modelId="{98B181E3-8B16-445A-9AFC-2B4BCB796567}" type="parTrans" cxnId="{89B8872F-5FEB-42A5-980A-9713E82C83C8}">
      <dgm:prSet/>
      <dgm:spPr/>
      <dgm:t>
        <a:bodyPr/>
        <a:lstStyle/>
        <a:p>
          <a:endParaRPr lang="en-IE"/>
        </a:p>
      </dgm:t>
    </dgm:pt>
    <dgm:pt modelId="{2C0299C0-5035-480B-A2E1-3843FA4E4A17}" type="sibTrans" cxnId="{89B8872F-5FEB-42A5-980A-9713E82C83C8}">
      <dgm:prSet/>
      <dgm:spPr/>
      <dgm:t>
        <a:bodyPr/>
        <a:lstStyle/>
        <a:p>
          <a:endParaRPr lang="en-IE"/>
        </a:p>
      </dgm:t>
    </dgm:pt>
    <dgm:pt modelId="{9436C8E1-5A9A-4B1A-9807-9FFA44667940}">
      <dgm:prSet/>
      <dgm:spPr>
        <a:solidFill>
          <a:schemeClr val="accent1"/>
        </a:solidFill>
      </dgm:spPr>
      <dgm:t>
        <a:bodyPr/>
        <a:lstStyle/>
        <a:p>
          <a:r>
            <a:rPr lang="en-IE" dirty="0"/>
            <a:t>Essay</a:t>
          </a:r>
        </a:p>
      </dgm:t>
    </dgm:pt>
    <dgm:pt modelId="{3232F36A-88EA-45A2-B499-9518666E6AEE}" type="parTrans" cxnId="{E0E79D8D-5AC8-4A78-8684-FABECAC26890}">
      <dgm:prSet/>
      <dgm:spPr/>
      <dgm:t>
        <a:bodyPr/>
        <a:lstStyle/>
        <a:p>
          <a:endParaRPr lang="en-IE"/>
        </a:p>
      </dgm:t>
    </dgm:pt>
    <dgm:pt modelId="{510860F6-87EE-432F-83AB-8FFD9139D6B2}" type="sibTrans" cxnId="{E0E79D8D-5AC8-4A78-8684-FABECAC26890}">
      <dgm:prSet/>
      <dgm:spPr/>
      <dgm:t>
        <a:bodyPr/>
        <a:lstStyle/>
        <a:p>
          <a:endParaRPr lang="en-IE"/>
        </a:p>
      </dgm:t>
    </dgm:pt>
    <dgm:pt modelId="{32D5F9C8-CE50-41F7-9A91-5F4D23597C99}">
      <dgm:prSet/>
      <dgm:spPr>
        <a:solidFill>
          <a:schemeClr val="accent1"/>
        </a:solidFill>
      </dgm:spPr>
      <dgm:t>
        <a:bodyPr/>
        <a:lstStyle/>
        <a:p>
          <a:r>
            <a:rPr lang="en-IE" dirty="0"/>
            <a:t>Editing</a:t>
          </a:r>
        </a:p>
      </dgm:t>
    </dgm:pt>
    <dgm:pt modelId="{FB7D6DFF-BCF9-4F0D-B2BF-ED9F7A8A3C6A}" type="parTrans" cxnId="{9116D593-BBC8-468A-95DC-F6F7036A4C2B}">
      <dgm:prSet/>
      <dgm:spPr/>
      <dgm:t>
        <a:bodyPr/>
        <a:lstStyle/>
        <a:p>
          <a:endParaRPr lang="en-IE"/>
        </a:p>
      </dgm:t>
    </dgm:pt>
    <dgm:pt modelId="{61D82E5D-7DF6-495B-9221-A70F3DF0F321}" type="sibTrans" cxnId="{9116D593-BBC8-468A-95DC-F6F7036A4C2B}">
      <dgm:prSet/>
      <dgm:spPr/>
      <dgm:t>
        <a:bodyPr/>
        <a:lstStyle/>
        <a:p>
          <a:endParaRPr lang="en-IE"/>
        </a:p>
      </dgm:t>
    </dgm:pt>
    <dgm:pt modelId="{9BBCEA5D-4CAE-4A80-A2EF-AC66DE9E69A9}" type="pres">
      <dgm:prSet presAssocID="{4D80BF0F-96B0-4D97-B5EA-BD01A447EFCF}" presName="Name0" presStyleCnt="0">
        <dgm:presLayoutVars>
          <dgm:dir/>
          <dgm:animLvl val="lvl"/>
          <dgm:resizeHandles val="exact"/>
        </dgm:presLayoutVars>
      </dgm:prSet>
      <dgm:spPr/>
    </dgm:pt>
    <dgm:pt modelId="{49F23778-F31D-4D9B-84F0-C153B17FF33C}" type="pres">
      <dgm:prSet presAssocID="{22439E5B-23EF-4B54-ACD7-F10A3177500E}" presName="parTxOnly" presStyleLbl="node1" presStyleIdx="0" presStyleCnt="6">
        <dgm:presLayoutVars>
          <dgm:chMax val="0"/>
          <dgm:chPref val="0"/>
          <dgm:bulletEnabled val="1"/>
        </dgm:presLayoutVars>
      </dgm:prSet>
      <dgm:spPr/>
    </dgm:pt>
    <dgm:pt modelId="{141D8690-F903-4A9D-AF6D-DA7ED27F5D17}" type="pres">
      <dgm:prSet presAssocID="{809CEE31-8257-4CFE-B711-8CB8CF842FE6}" presName="parTxOnlySpace" presStyleCnt="0"/>
      <dgm:spPr/>
    </dgm:pt>
    <dgm:pt modelId="{48FD71C0-F0E2-42A3-A9A1-94F8A1E0BED9}" type="pres">
      <dgm:prSet presAssocID="{42616A42-C959-4CD4-8209-D84028429F9B}" presName="parTxOnly" presStyleLbl="node1" presStyleIdx="1" presStyleCnt="6">
        <dgm:presLayoutVars>
          <dgm:chMax val="0"/>
          <dgm:chPref val="0"/>
          <dgm:bulletEnabled val="1"/>
        </dgm:presLayoutVars>
      </dgm:prSet>
      <dgm:spPr/>
    </dgm:pt>
    <dgm:pt modelId="{B781D9B7-290C-4ACB-B807-C844995884DF}" type="pres">
      <dgm:prSet presAssocID="{7A25521B-7BAE-4A18-A2B1-E31931591D2C}" presName="parTxOnlySpace" presStyleCnt="0"/>
      <dgm:spPr/>
    </dgm:pt>
    <dgm:pt modelId="{2560A12B-1C30-4F98-AF15-2160BD8AE4F6}" type="pres">
      <dgm:prSet presAssocID="{F843FA65-E169-464F-9F5A-DC5F70FEE6F3}" presName="parTxOnly" presStyleLbl="node1" presStyleIdx="2" presStyleCnt="6">
        <dgm:presLayoutVars>
          <dgm:chMax val="0"/>
          <dgm:chPref val="0"/>
          <dgm:bulletEnabled val="1"/>
        </dgm:presLayoutVars>
      </dgm:prSet>
      <dgm:spPr/>
    </dgm:pt>
    <dgm:pt modelId="{CFBA22A7-34A0-4E48-AB14-D6F373E2E815}" type="pres">
      <dgm:prSet presAssocID="{1E3CA08B-093F-4D66-BF05-3693A3F57AEF}" presName="parTxOnlySpace" presStyleCnt="0"/>
      <dgm:spPr/>
    </dgm:pt>
    <dgm:pt modelId="{625382AB-D766-4773-9C80-D95E78FC50FB}" type="pres">
      <dgm:prSet presAssocID="{9436C8E1-5A9A-4B1A-9807-9FFA44667940}" presName="parTxOnly" presStyleLbl="node1" presStyleIdx="3" presStyleCnt="6">
        <dgm:presLayoutVars>
          <dgm:chMax val="0"/>
          <dgm:chPref val="0"/>
          <dgm:bulletEnabled val="1"/>
        </dgm:presLayoutVars>
      </dgm:prSet>
      <dgm:spPr/>
    </dgm:pt>
    <dgm:pt modelId="{ABC9B809-7CE2-4515-BD1F-92CA32875725}" type="pres">
      <dgm:prSet presAssocID="{510860F6-87EE-432F-83AB-8FFD9139D6B2}" presName="parTxOnlySpace" presStyleCnt="0"/>
      <dgm:spPr/>
    </dgm:pt>
    <dgm:pt modelId="{9D44D02F-1004-40B2-B3E2-2CBC9BCDC835}" type="pres">
      <dgm:prSet presAssocID="{32D5F9C8-CE50-41F7-9A91-5F4D23597C99}" presName="parTxOnly" presStyleLbl="node1" presStyleIdx="4" presStyleCnt="6">
        <dgm:presLayoutVars>
          <dgm:chMax val="0"/>
          <dgm:chPref val="0"/>
          <dgm:bulletEnabled val="1"/>
        </dgm:presLayoutVars>
      </dgm:prSet>
      <dgm:spPr/>
    </dgm:pt>
    <dgm:pt modelId="{DAADD9A8-8051-43D8-98B5-CA0B7F2663D2}" type="pres">
      <dgm:prSet presAssocID="{61D82E5D-7DF6-495B-9221-A70F3DF0F321}" presName="parTxOnlySpace" presStyleCnt="0"/>
      <dgm:spPr/>
    </dgm:pt>
    <dgm:pt modelId="{32A0E449-D936-4D7B-B69E-DBE933870662}" type="pres">
      <dgm:prSet presAssocID="{EB1D5CB2-9E18-4B60-99B1-9DB6AD14F321}" presName="parTxOnly" presStyleLbl="node1" presStyleIdx="5" presStyleCnt="6" custLinFactNeighborX="49570" custLinFactNeighborY="3621">
        <dgm:presLayoutVars>
          <dgm:chMax val="0"/>
          <dgm:chPref val="0"/>
          <dgm:bulletEnabled val="1"/>
        </dgm:presLayoutVars>
      </dgm:prSet>
      <dgm:spPr/>
    </dgm:pt>
  </dgm:ptLst>
  <dgm:cxnLst>
    <dgm:cxn modelId="{028F6B02-413D-41C9-8157-0FCD883154C3}" type="presOf" srcId="{F843FA65-E169-464F-9F5A-DC5F70FEE6F3}" destId="{2560A12B-1C30-4F98-AF15-2160BD8AE4F6}" srcOrd="0" destOrd="0" presId="urn:microsoft.com/office/officeart/2005/8/layout/chevron1"/>
    <dgm:cxn modelId="{CE5D060B-514E-4A08-8BEB-F60528ED6C8B}" type="presOf" srcId="{9436C8E1-5A9A-4B1A-9807-9FFA44667940}" destId="{625382AB-D766-4773-9C80-D95E78FC50FB}" srcOrd="0" destOrd="0" presId="urn:microsoft.com/office/officeart/2005/8/layout/chevron1"/>
    <dgm:cxn modelId="{89B8872F-5FEB-42A5-980A-9713E82C83C8}" srcId="{4D80BF0F-96B0-4D97-B5EA-BD01A447EFCF}" destId="{EB1D5CB2-9E18-4B60-99B1-9DB6AD14F321}" srcOrd="5" destOrd="0" parTransId="{98B181E3-8B16-445A-9AFC-2B4BCB796567}" sibTransId="{2C0299C0-5035-480B-A2E1-3843FA4E4A17}"/>
    <dgm:cxn modelId="{E0E79D8D-5AC8-4A78-8684-FABECAC26890}" srcId="{4D80BF0F-96B0-4D97-B5EA-BD01A447EFCF}" destId="{9436C8E1-5A9A-4B1A-9807-9FFA44667940}" srcOrd="3" destOrd="0" parTransId="{3232F36A-88EA-45A2-B499-9518666E6AEE}" sibTransId="{510860F6-87EE-432F-83AB-8FFD9139D6B2}"/>
    <dgm:cxn modelId="{9116D593-BBC8-468A-95DC-F6F7036A4C2B}" srcId="{4D80BF0F-96B0-4D97-B5EA-BD01A447EFCF}" destId="{32D5F9C8-CE50-41F7-9A91-5F4D23597C99}" srcOrd="4" destOrd="0" parTransId="{FB7D6DFF-BCF9-4F0D-B2BF-ED9F7A8A3C6A}" sibTransId="{61D82E5D-7DF6-495B-9221-A70F3DF0F321}"/>
    <dgm:cxn modelId="{FDF1079A-A92F-4CE2-B6B5-4F24FCF86599}" type="presOf" srcId="{4D80BF0F-96B0-4D97-B5EA-BD01A447EFCF}" destId="{9BBCEA5D-4CAE-4A80-A2EF-AC66DE9E69A9}" srcOrd="0" destOrd="0" presId="urn:microsoft.com/office/officeart/2005/8/layout/chevron1"/>
    <dgm:cxn modelId="{A0F088A8-DE25-4C81-AE43-7D7086AD8BDA}" type="presOf" srcId="{EB1D5CB2-9E18-4B60-99B1-9DB6AD14F321}" destId="{32A0E449-D936-4D7B-B69E-DBE933870662}" srcOrd="0" destOrd="0" presId="urn:microsoft.com/office/officeart/2005/8/layout/chevron1"/>
    <dgm:cxn modelId="{B76192B8-4A8A-4006-BE1D-188BFF89014E}" srcId="{4D80BF0F-96B0-4D97-B5EA-BD01A447EFCF}" destId="{42616A42-C959-4CD4-8209-D84028429F9B}" srcOrd="1" destOrd="0" parTransId="{4270D930-F79E-47C2-BA2F-20D64E46B506}" sibTransId="{7A25521B-7BAE-4A18-A2B1-E31931591D2C}"/>
    <dgm:cxn modelId="{CCB1ACD4-F01F-4EE5-A9B6-BE40E0086B9F}" type="presOf" srcId="{22439E5B-23EF-4B54-ACD7-F10A3177500E}" destId="{49F23778-F31D-4D9B-84F0-C153B17FF33C}" srcOrd="0" destOrd="0" presId="urn:microsoft.com/office/officeart/2005/8/layout/chevron1"/>
    <dgm:cxn modelId="{D0A715EE-CAD0-4DE2-99A8-F7803916AEE1}" srcId="{4D80BF0F-96B0-4D97-B5EA-BD01A447EFCF}" destId="{F843FA65-E169-464F-9F5A-DC5F70FEE6F3}" srcOrd="2" destOrd="0" parTransId="{230367B5-CE09-4598-B1E9-06E27A5DF272}" sibTransId="{1E3CA08B-093F-4D66-BF05-3693A3F57AEF}"/>
    <dgm:cxn modelId="{19C8F9F1-BA5A-441F-9ABF-B4F4ABAF751D}" type="presOf" srcId="{42616A42-C959-4CD4-8209-D84028429F9B}" destId="{48FD71C0-F0E2-42A3-A9A1-94F8A1E0BED9}" srcOrd="0" destOrd="0" presId="urn:microsoft.com/office/officeart/2005/8/layout/chevron1"/>
    <dgm:cxn modelId="{909AFFF5-AF84-4EC2-936A-732B69BBEF74}" type="presOf" srcId="{32D5F9C8-CE50-41F7-9A91-5F4D23597C99}" destId="{9D44D02F-1004-40B2-B3E2-2CBC9BCDC835}" srcOrd="0" destOrd="0" presId="urn:microsoft.com/office/officeart/2005/8/layout/chevron1"/>
    <dgm:cxn modelId="{BFE5F4F9-BCE1-4E08-8FC0-A64B57A68019}" srcId="{4D80BF0F-96B0-4D97-B5EA-BD01A447EFCF}" destId="{22439E5B-23EF-4B54-ACD7-F10A3177500E}" srcOrd="0" destOrd="0" parTransId="{CD8B85F6-07F1-45E7-B890-2F0E010FB659}" sibTransId="{809CEE31-8257-4CFE-B711-8CB8CF842FE6}"/>
    <dgm:cxn modelId="{0F4302FD-7FC8-4A7E-881D-F8AC43EE987C}" type="presParOf" srcId="{9BBCEA5D-4CAE-4A80-A2EF-AC66DE9E69A9}" destId="{49F23778-F31D-4D9B-84F0-C153B17FF33C}" srcOrd="0" destOrd="0" presId="urn:microsoft.com/office/officeart/2005/8/layout/chevron1"/>
    <dgm:cxn modelId="{7E155B68-EF52-4950-B9E7-DAB5F918E0F4}" type="presParOf" srcId="{9BBCEA5D-4CAE-4A80-A2EF-AC66DE9E69A9}" destId="{141D8690-F903-4A9D-AF6D-DA7ED27F5D17}" srcOrd="1" destOrd="0" presId="urn:microsoft.com/office/officeart/2005/8/layout/chevron1"/>
    <dgm:cxn modelId="{E1EC7D5F-CAE0-4299-9D99-C99D760C9AA3}" type="presParOf" srcId="{9BBCEA5D-4CAE-4A80-A2EF-AC66DE9E69A9}" destId="{48FD71C0-F0E2-42A3-A9A1-94F8A1E0BED9}" srcOrd="2" destOrd="0" presId="urn:microsoft.com/office/officeart/2005/8/layout/chevron1"/>
    <dgm:cxn modelId="{093A37D4-EA29-4D86-A095-024B56172850}" type="presParOf" srcId="{9BBCEA5D-4CAE-4A80-A2EF-AC66DE9E69A9}" destId="{B781D9B7-290C-4ACB-B807-C844995884DF}" srcOrd="3" destOrd="0" presId="urn:microsoft.com/office/officeart/2005/8/layout/chevron1"/>
    <dgm:cxn modelId="{7200B647-A3FD-4776-A52E-64E939B4618D}" type="presParOf" srcId="{9BBCEA5D-4CAE-4A80-A2EF-AC66DE9E69A9}" destId="{2560A12B-1C30-4F98-AF15-2160BD8AE4F6}" srcOrd="4" destOrd="0" presId="urn:microsoft.com/office/officeart/2005/8/layout/chevron1"/>
    <dgm:cxn modelId="{2502FB57-2915-4B0F-95F4-525C458375E9}" type="presParOf" srcId="{9BBCEA5D-4CAE-4A80-A2EF-AC66DE9E69A9}" destId="{CFBA22A7-34A0-4E48-AB14-D6F373E2E815}" srcOrd="5" destOrd="0" presId="urn:microsoft.com/office/officeart/2005/8/layout/chevron1"/>
    <dgm:cxn modelId="{D8C5B9F3-DA4F-40F3-9F63-C60D3CFF2E7E}" type="presParOf" srcId="{9BBCEA5D-4CAE-4A80-A2EF-AC66DE9E69A9}" destId="{625382AB-D766-4773-9C80-D95E78FC50FB}" srcOrd="6" destOrd="0" presId="urn:microsoft.com/office/officeart/2005/8/layout/chevron1"/>
    <dgm:cxn modelId="{0CDE82B3-BE5D-4702-B348-627456851E01}" type="presParOf" srcId="{9BBCEA5D-4CAE-4A80-A2EF-AC66DE9E69A9}" destId="{ABC9B809-7CE2-4515-BD1F-92CA32875725}" srcOrd="7" destOrd="0" presId="urn:microsoft.com/office/officeart/2005/8/layout/chevron1"/>
    <dgm:cxn modelId="{8E837058-F3A2-40C9-9E61-55212AA5192D}" type="presParOf" srcId="{9BBCEA5D-4CAE-4A80-A2EF-AC66DE9E69A9}" destId="{9D44D02F-1004-40B2-B3E2-2CBC9BCDC835}" srcOrd="8" destOrd="0" presId="urn:microsoft.com/office/officeart/2005/8/layout/chevron1"/>
    <dgm:cxn modelId="{3068D99E-9861-42A9-BD0F-DF0DF660BB2A}" type="presParOf" srcId="{9BBCEA5D-4CAE-4A80-A2EF-AC66DE9E69A9}" destId="{DAADD9A8-8051-43D8-98B5-CA0B7F2663D2}" srcOrd="9" destOrd="0" presId="urn:microsoft.com/office/officeart/2005/8/layout/chevron1"/>
    <dgm:cxn modelId="{1F14AE5C-7F25-4D99-B647-1BEDCDC8EDE7}" type="presParOf" srcId="{9BBCEA5D-4CAE-4A80-A2EF-AC66DE9E69A9}" destId="{32A0E449-D936-4D7B-B69E-DBE933870662}"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4D80BF0F-96B0-4D97-B5EA-BD01A447EFCF}" type="doc">
      <dgm:prSet loTypeId="urn:microsoft.com/office/officeart/2005/8/layout/chevron1" loCatId="process" qsTypeId="urn:microsoft.com/office/officeart/2005/8/quickstyle/simple1" qsCatId="simple" csTypeId="urn:microsoft.com/office/officeart/2005/8/colors/accent1_3" csCatId="accent1" phldr="1"/>
      <dgm:spPr/>
    </dgm:pt>
    <dgm:pt modelId="{22439E5B-23EF-4B54-ACD7-F10A3177500E}">
      <dgm:prSet phldrT="[Text]"/>
      <dgm:spPr>
        <a:solidFill>
          <a:schemeClr val="accent1"/>
        </a:solidFill>
      </dgm:spPr>
      <dgm:t>
        <a:bodyPr/>
        <a:lstStyle/>
        <a:p>
          <a:r>
            <a:rPr lang="en-IE" dirty="0"/>
            <a:t>Introduction</a:t>
          </a:r>
        </a:p>
      </dgm:t>
    </dgm:pt>
    <dgm:pt modelId="{CD8B85F6-07F1-45E7-B890-2F0E010FB659}" type="parTrans" cxnId="{BFE5F4F9-BCE1-4E08-8FC0-A64B57A68019}">
      <dgm:prSet/>
      <dgm:spPr/>
      <dgm:t>
        <a:bodyPr/>
        <a:lstStyle/>
        <a:p>
          <a:endParaRPr lang="en-IE"/>
        </a:p>
      </dgm:t>
    </dgm:pt>
    <dgm:pt modelId="{809CEE31-8257-4CFE-B711-8CB8CF842FE6}" type="sibTrans" cxnId="{BFE5F4F9-BCE1-4E08-8FC0-A64B57A68019}">
      <dgm:prSet/>
      <dgm:spPr/>
      <dgm:t>
        <a:bodyPr/>
        <a:lstStyle/>
        <a:p>
          <a:endParaRPr lang="en-IE"/>
        </a:p>
      </dgm:t>
    </dgm:pt>
    <dgm:pt modelId="{42616A42-C959-4CD4-8209-D84028429F9B}">
      <dgm:prSet phldrT="[Text]"/>
      <dgm:spPr>
        <a:solidFill>
          <a:schemeClr val="accent1"/>
        </a:solidFill>
      </dgm:spPr>
      <dgm:t>
        <a:bodyPr/>
        <a:lstStyle/>
        <a:p>
          <a:r>
            <a:rPr lang="en-IE" dirty="0"/>
            <a:t>Academic Writing </a:t>
          </a:r>
        </a:p>
      </dgm:t>
    </dgm:pt>
    <dgm:pt modelId="{4270D930-F79E-47C2-BA2F-20D64E46B506}" type="parTrans" cxnId="{B76192B8-4A8A-4006-BE1D-188BFF89014E}">
      <dgm:prSet/>
      <dgm:spPr/>
      <dgm:t>
        <a:bodyPr/>
        <a:lstStyle/>
        <a:p>
          <a:endParaRPr lang="en-IE"/>
        </a:p>
      </dgm:t>
    </dgm:pt>
    <dgm:pt modelId="{7A25521B-7BAE-4A18-A2B1-E31931591D2C}" type="sibTrans" cxnId="{B76192B8-4A8A-4006-BE1D-188BFF89014E}">
      <dgm:prSet/>
      <dgm:spPr/>
      <dgm:t>
        <a:bodyPr/>
        <a:lstStyle/>
        <a:p>
          <a:endParaRPr lang="en-IE"/>
        </a:p>
      </dgm:t>
    </dgm:pt>
    <dgm:pt modelId="{F843FA65-E169-464F-9F5A-DC5F70FEE6F3}">
      <dgm:prSet/>
      <dgm:spPr>
        <a:solidFill>
          <a:schemeClr val="tx2">
            <a:lumMod val="50000"/>
          </a:schemeClr>
        </a:solidFill>
      </dgm:spPr>
      <dgm:t>
        <a:bodyPr/>
        <a:lstStyle/>
        <a:p>
          <a:r>
            <a:rPr lang="en-IE" dirty="0"/>
            <a:t>Critical Thinking </a:t>
          </a:r>
        </a:p>
      </dgm:t>
    </dgm:pt>
    <dgm:pt modelId="{230367B5-CE09-4598-B1E9-06E27A5DF272}" type="parTrans" cxnId="{D0A715EE-CAD0-4DE2-99A8-F7803916AEE1}">
      <dgm:prSet/>
      <dgm:spPr/>
      <dgm:t>
        <a:bodyPr/>
        <a:lstStyle/>
        <a:p>
          <a:endParaRPr lang="en-IE"/>
        </a:p>
      </dgm:t>
    </dgm:pt>
    <dgm:pt modelId="{1E3CA08B-093F-4D66-BF05-3693A3F57AEF}" type="sibTrans" cxnId="{D0A715EE-CAD0-4DE2-99A8-F7803916AEE1}">
      <dgm:prSet/>
      <dgm:spPr/>
      <dgm:t>
        <a:bodyPr/>
        <a:lstStyle/>
        <a:p>
          <a:endParaRPr lang="en-IE"/>
        </a:p>
      </dgm:t>
    </dgm:pt>
    <dgm:pt modelId="{EB1D5CB2-9E18-4B60-99B1-9DB6AD14F321}">
      <dgm:prSet/>
      <dgm:spPr>
        <a:solidFill>
          <a:schemeClr val="accent1"/>
        </a:solidFill>
      </dgm:spPr>
      <dgm:t>
        <a:bodyPr/>
        <a:lstStyle/>
        <a:p>
          <a:r>
            <a:rPr lang="en-IE" dirty="0"/>
            <a:t>Conclusion</a:t>
          </a:r>
        </a:p>
      </dgm:t>
    </dgm:pt>
    <dgm:pt modelId="{98B181E3-8B16-445A-9AFC-2B4BCB796567}" type="parTrans" cxnId="{89B8872F-5FEB-42A5-980A-9713E82C83C8}">
      <dgm:prSet/>
      <dgm:spPr/>
      <dgm:t>
        <a:bodyPr/>
        <a:lstStyle/>
        <a:p>
          <a:endParaRPr lang="en-IE"/>
        </a:p>
      </dgm:t>
    </dgm:pt>
    <dgm:pt modelId="{2C0299C0-5035-480B-A2E1-3843FA4E4A17}" type="sibTrans" cxnId="{89B8872F-5FEB-42A5-980A-9713E82C83C8}">
      <dgm:prSet/>
      <dgm:spPr/>
      <dgm:t>
        <a:bodyPr/>
        <a:lstStyle/>
        <a:p>
          <a:endParaRPr lang="en-IE"/>
        </a:p>
      </dgm:t>
    </dgm:pt>
    <dgm:pt modelId="{9436C8E1-5A9A-4B1A-9807-9FFA44667940}">
      <dgm:prSet/>
      <dgm:spPr>
        <a:solidFill>
          <a:schemeClr val="accent1"/>
        </a:solidFill>
      </dgm:spPr>
      <dgm:t>
        <a:bodyPr/>
        <a:lstStyle/>
        <a:p>
          <a:r>
            <a:rPr lang="en-IE" dirty="0"/>
            <a:t>Essay</a:t>
          </a:r>
        </a:p>
      </dgm:t>
    </dgm:pt>
    <dgm:pt modelId="{3232F36A-88EA-45A2-B499-9518666E6AEE}" type="parTrans" cxnId="{E0E79D8D-5AC8-4A78-8684-FABECAC26890}">
      <dgm:prSet/>
      <dgm:spPr/>
      <dgm:t>
        <a:bodyPr/>
        <a:lstStyle/>
        <a:p>
          <a:endParaRPr lang="en-IE"/>
        </a:p>
      </dgm:t>
    </dgm:pt>
    <dgm:pt modelId="{510860F6-87EE-432F-83AB-8FFD9139D6B2}" type="sibTrans" cxnId="{E0E79D8D-5AC8-4A78-8684-FABECAC26890}">
      <dgm:prSet/>
      <dgm:spPr/>
      <dgm:t>
        <a:bodyPr/>
        <a:lstStyle/>
        <a:p>
          <a:endParaRPr lang="en-IE"/>
        </a:p>
      </dgm:t>
    </dgm:pt>
    <dgm:pt modelId="{32D5F9C8-CE50-41F7-9A91-5F4D23597C99}">
      <dgm:prSet/>
      <dgm:spPr>
        <a:solidFill>
          <a:schemeClr val="accent1"/>
        </a:solidFill>
      </dgm:spPr>
      <dgm:t>
        <a:bodyPr/>
        <a:lstStyle/>
        <a:p>
          <a:r>
            <a:rPr lang="en-IE" dirty="0"/>
            <a:t>Editing</a:t>
          </a:r>
        </a:p>
      </dgm:t>
    </dgm:pt>
    <dgm:pt modelId="{FB7D6DFF-BCF9-4F0D-B2BF-ED9F7A8A3C6A}" type="parTrans" cxnId="{9116D593-BBC8-468A-95DC-F6F7036A4C2B}">
      <dgm:prSet/>
      <dgm:spPr/>
      <dgm:t>
        <a:bodyPr/>
        <a:lstStyle/>
        <a:p>
          <a:endParaRPr lang="en-IE"/>
        </a:p>
      </dgm:t>
    </dgm:pt>
    <dgm:pt modelId="{61D82E5D-7DF6-495B-9221-A70F3DF0F321}" type="sibTrans" cxnId="{9116D593-BBC8-468A-95DC-F6F7036A4C2B}">
      <dgm:prSet/>
      <dgm:spPr/>
      <dgm:t>
        <a:bodyPr/>
        <a:lstStyle/>
        <a:p>
          <a:endParaRPr lang="en-IE"/>
        </a:p>
      </dgm:t>
    </dgm:pt>
    <dgm:pt modelId="{9BBCEA5D-4CAE-4A80-A2EF-AC66DE9E69A9}" type="pres">
      <dgm:prSet presAssocID="{4D80BF0F-96B0-4D97-B5EA-BD01A447EFCF}" presName="Name0" presStyleCnt="0">
        <dgm:presLayoutVars>
          <dgm:dir/>
          <dgm:animLvl val="lvl"/>
          <dgm:resizeHandles val="exact"/>
        </dgm:presLayoutVars>
      </dgm:prSet>
      <dgm:spPr/>
    </dgm:pt>
    <dgm:pt modelId="{49F23778-F31D-4D9B-84F0-C153B17FF33C}" type="pres">
      <dgm:prSet presAssocID="{22439E5B-23EF-4B54-ACD7-F10A3177500E}" presName="parTxOnly" presStyleLbl="node1" presStyleIdx="0" presStyleCnt="6">
        <dgm:presLayoutVars>
          <dgm:chMax val="0"/>
          <dgm:chPref val="0"/>
          <dgm:bulletEnabled val="1"/>
        </dgm:presLayoutVars>
      </dgm:prSet>
      <dgm:spPr/>
    </dgm:pt>
    <dgm:pt modelId="{141D8690-F903-4A9D-AF6D-DA7ED27F5D17}" type="pres">
      <dgm:prSet presAssocID="{809CEE31-8257-4CFE-B711-8CB8CF842FE6}" presName="parTxOnlySpace" presStyleCnt="0"/>
      <dgm:spPr/>
    </dgm:pt>
    <dgm:pt modelId="{48FD71C0-F0E2-42A3-A9A1-94F8A1E0BED9}" type="pres">
      <dgm:prSet presAssocID="{42616A42-C959-4CD4-8209-D84028429F9B}" presName="parTxOnly" presStyleLbl="node1" presStyleIdx="1" presStyleCnt="6">
        <dgm:presLayoutVars>
          <dgm:chMax val="0"/>
          <dgm:chPref val="0"/>
          <dgm:bulletEnabled val="1"/>
        </dgm:presLayoutVars>
      </dgm:prSet>
      <dgm:spPr/>
    </dgm:pt>
    <dgm:pt modelId="{B781D9B7-290C-4ACB-B807-C844995884DF}" type="pres">
      <dgm:prSet presAssocID="{7A25521B-7BAE-4A18-A2B1-E31931591D2C}" presName="parTxOnlySpace" presStyleCnt="0"/>
      <dgm:spPr/>
    </dgm:pt>
    <dgm:pt modelId="{2560A12B-1C30-4F98-AF15-2160BD8AE4F6}" type="pres">
      <dgm:prSet presAssocID="{F843FA65-E169-464F-9F5A-DC5F70FEE6F3}" presName="parTxOnly" presStyleLbl="node1" presStyleIdx="2" presStyleCnt="6">
        <dgm:presLayoutVars>
          <dgm:chMax val="0"/>
          <dgm:chPref val="0"/>
          <dgm:bulletEnabled val="1"/>
        </dgm:presLayoutVars>
      </dgm:prSet>
      <dgm:spPr/>
    </dgm:pt>
    <dgm:pt modelId="{CFBA22A7-34A0-4E48-AB14-D6F373E2E815}" type="pres">
      <dgm:prSet presAssocID="{1E3CA08B-093F-4D66-BF05-3693A3F57AEF}" presName="parTxOnlySpace" presStyleCnt="0"/>
      <dgm:spPr/>
    </dgm:pt>
    <dgm:pt modelId="{625382AB-D766-4773-9C80-D95E78FC50FB}" type="pres">
      <dgm:prSet presAssocID="{9436C8E1-5A9A-4B1A-9807-9FFA44667940}" presName="parTxOnly" presStyleLbl="node1" presStyleIdx="3" presStyleCnt="6">
        <dgm:presLayoutVars>
          <dgm:chMax val="0"/>
          <dgm:chPref val="0"/>
          <dgm:bulletEnabled val="1"/>
        </dgm:presLayoutVars>
      </dgm:prSet>
      <dgm:spPr/>
    </dgm:pt>
    <dgm:pt modelId="{ABC9B809-7CE2-4515-BD1F-92CA32875725}" type="pres">
      <dgm:prSet presAssocID="{510860F6-87EE-432F-83AB-8FFD9139D6B2}" presName="parTxOnlySpace" presStyleCnt="0"/>
      <dgm:spPr/>
    </dgm:pt>
    <dgm:pt modelId="{9D44D02F-1004-40B2-B3E2-2CBC9BCDC835}" type="pres">
      <dgm:prSet presAssocID="{32D5F9C8-CE50-41F7-9A91-5F4D23597C99}" presName="parTxOnly" presStyleLbl="node1" presStyleIdx="4" presStyleCnt="6">
        <dgm:presLayoutVars>
          <dgm:chMax val="0"/>
          <dgm:chPref val="0"/>
          <dgm:bulletEnabled val="1"/>
        </dgm:presLayoutVars>
      </dgm:prSet>
      <dgm:spPr/>
    </dgm:pt>
    <dgm:pt modelId="{DAADD9A8-8051-43D8-98B5-CA0B7F2663D2}" type="pres">
      <dgm:prSet presAssocID="{61D82E5D-7DF6-495B-9221-A70F3DF0F321}" presName="parTxOnlySpace" presStyleCnt="0"/>
      <dgm:spPr/>
    </dgm:pt>
    <dgm:pt modelId="{32A0E449-D936-4D7B-B69E-DBE933870662}" type="pres">
      <dgm:prSet presAssocID="{EB1D5CB2-9E18-4B60-99B1-9DB6AD14F321}" presName="parTxOnly" presStyleLbl="node1" presStyleIdx="5" presStyleCnt="6" custLinFactNeighborX="49570" custLinFactNeighborY="3621">
        <dgm:presLayoutVars>
          <dgm:chMax val="0"/>
          <dgm:chPref val="0"/>
          <dgm:bulletEnabled val="1"/>
        </dgm:presLayoutVars>
      </dgm:prSet>
      <dgm:spPr/>
    </dgm:pt>
  </dgm:ptLst>
  <dgm:cxnLst>
    <dgm:cxn modelId="{9E558127-1FE9-4270-8DC2-458014CFF0D7}" type="presOf" srcId="{4D80BF0F-96B0-4D97-B5EA-BD01A447EFCF}" destId="{9BBCEA5D-4CAE-4A80-A2EF-AC66DE9E69A9}" srcOrd="0" destOrd="0" presId="urn:microsoft.com/office/officeart/2005/8/layout/chevron1"/>
    <dgm:cxn modelId="{89B8872F-5FEB-42A5-980A-9713E82C83C8}" srcId="{4D80BF0F-96B0-4D97-B5EA-BD01A447EFCF}" destId="{EB1D5CB2-9E18-4B60-99B1-9DB6AD14F321}" srcOrd="5" destOrd="0" parTransId="{98B181E3-8B16-445A-9AFC-2B4BCB796567}" sibTransId="{2C0299C0-5035-480B-A2E1-3843FA4E4A17}"/>
    <dgm:cxn modelId="{D170D943-DC7C-4915-9370-7083AACB3402}" type="presOf" srcId="{32D5F9C8-CE50-41F7-9A91-5F4D23597C99}" destId="{9D44D02F-1004-40B2-B3E2-2CBC9BCDC835}" srcOrd="0" destOrd="0" presId="urn:microsoft.com/office/officeart/2005/8/layout/chevron1"/>
    <dgm:cxn modelId="{E0E79D8D-5AC8-4A78-8684-FABECAC26890}" srcId="{4D80BF0F-96B0-4D97-B5EA-BD01A447EFCF}" destId="{9436C8E1-5A9A-4B1A-9807-9FFA44667940}" srcOrd="3" destOrd="0" parTransId="{3232F36A-88EA-45A2-B499-9518666E6AEE}" sibTransId="{510860F6-87EE-432F-83AB-8FFD9139D6B2}"/>
    <dgm:cxn modelId="{9116D593-BBC8-468A-95DC-F6F7036A4C2B}" srcId="{4D80BF0F-96B0-4D97-B5EA-BD01A447EFCF}" destId="{32D5F9C8-CE50-41F7-9A91-5F4D23597C99}" srcOrd="4" destOrd="0" parTransId="{FB7D6DFF-BCF9-4F0D-B2BF-ED9F7A8A3C6A}" sibTransId="{61D82E5D-7DF6-495B-9221-A70F3DF0F321}"/>
    <dgm:cxn modelId="{B76192B8-4A8A-4006-BE1D-188BFF89014E}" srcId="{4D80BF0F-96B0-4D97-B5EA-BD01A447EFCF}" destId="{42616A42-C959-4CD4-8209-D84028429F9B}" srcOrd="1" destOrd="0" parTransId="{4270D930-F79E-47C2-BA2F-20D64E46B506}" sibTransId="{7A25521B-7BAE-4A18-A2B1-E31931591D2C}"/>
    <dgm:cxn modelId="{27A6F2C9-2AD9-4A97-A52A-A264FF611456}" type="presOf" srcId="{EB1D5CB2-9E18-4B60-99B1-9DB6AD14F321}" destId="{32A0E449-D936-4D7B-B69E-DBE933870662}" srcOrd="0" destOrd="0" presId="urn:microsoft.com/office/officeart/2005/8/layout/chevron1"/>
    <dgm:cxn modelId="{28D052CE-EEE3-4484-ADD4-2783B5703B42}" type="presOf" srcId="{F843FA65-E169-464F-9F5A-DC5F70FEE6F3}" destId="{2560A12B-1C30-4F98-AF15-2160BD8AE4F6}" srcOrd="0" destOrd="0" presId="urn:microsoft.com/office/officeart/2005/8/layout/chevron1"/>
    <dgm:cxn modelId="{ABC18AD2-B6B8-416D-96E2-EBD549473E00}" type="presOf" srcId="{9436C8E1-5A9A-4B1A-9807-9FFA44667940}" destId="{625382AB-D766-4773-9C80-D95E78FC50FB}" srcOrd="0" destOrd="0" presId="urn:microsoft.com/office/officeart/2005/8/layout/chevron1"/>
    <dgm:cxn modelId="{545021DD-BEA9-419E-AC54-9FE75AEB79B6}" type="presOf" srcId="{22439E5B-23EF-4B54-ACD7-F10A3177500E}" destId="{49F23778-F31D-4D9B-84F0-C153B17FF33C}" srcOrd="0" destOrd="0" presId="urn:microsoft.com/office/officeart/2005/8/layout/chevron1"/>
    <dgm:cxn modelId="{2B9D6AE1-FAF1-432D-ABB8-E7A1CD0D11BB}" type="presOf" srcId="{42616A42-C959-4CD4-8209-D84028429F9B}" destId="{48FD71C0-F0E2-42A3-A9A1-94F8A1E0BED9}" srcOrd="0" destOrd="0" presId="urn:microsoft.com/office/officeart/2005/8/layout/chevron1"/>
    <dgm:cxn modelId="{D0A715EE-CAD0-4DE2-99A8-F7803916AEE1}" srcId="{4D80BF0F-96B0-4D97-B5EA-BD01A447EFCF}" destId="{F843FA65-E169-464F-9F5A-DC5F70FEE6F3}" srcOrd="2" destOrd="0" parTransId="{230367B5-CE09-4598-B1E9-06E27A5DF272}" sibTransId="{1E3CA08B-093F-4D66-BF05-3693A3F57AEF}"/>
    <dgm:cxn modelId="{BFE5F4F9-BCE1-4E08-8FC0-A64B57A68019}" srcId="{4D80BF0F-96B0-4D97-B5EA-BD01A447EFCF}" destId="{22439E5B-23EF-4B54-ACD7-F10A3177500E}" srcOrd="0" destOrd="0" parTransId="{CD8B85F6-07F1-45E7-B890-2F0E010FB659}" sibTransId="{809CEE31-8257-4CFE-B711-8CB8CF842FE6}"/>
    <dgm:cxn modelId="{E015C26D-589A-4AC4-A7F6-0364AB83DD2C}" type="presParOf" srcId="{9BBCEA5D-4CAE-4A80-A2EF-AC66DE9E69A9}" destId="{49F23778-F31D-4D9B-84F0-C153B17FF33C}" srcOrd="0" destOrd="0" presId="urn:microsoft.com/office/officeart/2005/8/layout/chevron1"/>
    <dgm:cxn modelId="{D4848361-D001-4899-9520-D9DC3B322C65}" type="presParOf" srcId="{9BBCEA5D-4CAE-4A80-A2EF-AC66DE9E69A9}" destId="{141D8690-F903-4A9D-AF6D-DA7ED27F5D17}" srcOrd="1" destOrd="0" presId="urn:microsoft.com/office/officeart/2005/8/layout/chevron1"/>
    <dgm:cxn modelId="{0AE2A4AC-0F7F-4717-BFB6-105EE22AD0AB}" type="presParOf" srcId="{9BBCEA5D-4CAE-4A80-A2EF-AC66DE9E69A9}" destId="{48FD71C0-F0E2-42A3-A9A1-94F8A1E0BED9}" srcOrd="2" destOrd="0" presId="urn:microsoft.com/office/officeart/2005/8/layout/chevron1"/>
    <dgm:cxn modelId="{8933E7AB-C0EB-4C7A-99BA-0D031B5C8B94}" type="presParOf" srcId="{9BBCEA5D-4CAE-4A80-A2EF-AC66DE9E69A9}" destId="{B781D9B7-290C-4ACB-B807-C844995884DF}" srcOrd="3" destOrd="0" presId="urn:microsoft.com/office/officeart/2005/8/layout/chevron1"/>
    <dgm:cxn modelId="{7309EDE9-E680-4388-BE11-742783927DC9}" type="presParOf" srcId="{9BBCEA5D-4CAE-4A80-A2EF-AC66DE9E69A9}" destId="{2560A12B-1C30-4F98-AF15-2160BD8AE4F6}" srcOrd="4" destOrd="0" presId="urn:microsoft.com/office/officeart/2005/8/layout/chevron1"/>
    <dgm:cxn modelId="{00514A87-1C44-49A3-B2DE-FD69A6A620FA}" type="presParOf" srcId="{9BBCEA5D-4CAE-4A80-A2EF-AC66DE9E69A9}" destId="{CFBA22A7-34A0-4E48-AB14-D6F373E2E815}" srcOrd="5" destOrd="0" presId="urn:microsoft.com/office/officeart/2005/8/layout/chevron1"/>
    <dgm:cxn modelId="{886A0863-58D9-42F6-B93D-42BA299DC9F1}" type="presParOf" srcId="{9BBCEA5D-4CAE-4A80-A2EF-AC66DE9E69A9}" destId="{625382AB-D766-4773-9C80-D95E78FC50FB}" srcOrd="6" destOrd="0" presId="urn:microsoft.com/office/officeart/2005/8/layout/chevron1"/>
    <dgm:cxn modelId="{F53A54AF-2D93-4FC4-8EF1-9AB284ABC607}" type="presParOf" srcId="{9BBCEA5D-4CAE-4A80-A2EF-AC66DE9E69A9}" destId="{ABC9B809-7CE2-4515-BD1F-92CA32875725}" srcOrd="7" destOrd="0" presId="urn:microsoft.com/office/officeart/2005/8/layout/chevron1"/>
    <dgm:cxn modelId="{1ADDE659-A683-40E4-96F5-017D83CFF217}" type="presParOf" srcId="{9BBCEA5D-4CAE-4A80-A2EF-AC66DE9E69A9}" destId="{9D44D02F-1004-40B2-B3E2-2CBC9BCDC835}" srcOrd="8" destOrd="0" presId="urn:microsoft.com/office/officeart/2005/8/layout/chevron1"/>
    <dgm:cxn modelId="{629494CF-03D4-4F9F-8F5E-DA2B9D4FA1C7}" type="presParOf" srcId="{9BBCEA5D-4CAE-4A80-A2EF-AC66DE9E69A9}" destId="{DAADD9A8-8051-43D8-98B5-CA0B7F2663D2}" srcOrd="9" destOrd="0" presId="urn:microsoft.com/office/officeart/2005/8/layout/chevron1"/>
    <dgm:cxn modelId="{45E8A5ED-08B3-4427-B316-438B5389A0BB}" type="presParOf" srcId="{9BBCEA5D-4CAE-4A80-A2EF-AC66DE9E69A9}" destId="{32A0E449-D936-4D7B-B69E-DBE933870662}" srcOrd="1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4D80BF0F-96B0-4D97-B5EA-BD01A447EFCF}" type="doc">
      <dgm:prSet loTypeId="urn:microsoft.com/office/officeart/2005/8/layout/chevron1" loCatId="process" qsTypeId="urn:microsoft.com/office/officeart/2005/8/quickstyle/simple1" qsCatId="simple" csTypeId="urn:microsoft.com/office/officeart/2005/8/colors/accent1_3" csCatId="accent1" phldr="1"/>
      <dgm:spPr/>
    </dgm:pt>
    <dgm:pt modelId="{22439E5B-23EF-4B54-ACD7-F10A3177500E}">
      <dgm:prSet phldrT="[Text]"/>
      <dgm:spPr>
        <a:solidFill>
          <a:schemeClr val="accent1"/>
        </a:solidFill>
      </dgm:spPr>
      <dgm:t>
        <a:bodyPr/>
        <a:lstStyle/>
        <a:p>
          <a:r>
            <a:rPr lang="en-IE" dirty="0"/>
            <a:t>Introduction</a:t>
          </a:r>
        </a:p>
      </dgm:t>
    </dgm:pt>
    <dgm:pt modelId="{CD8B85F6-07F1-45E7-B890-2F0E010FB659}" type="parTrans" cxnId="{BFE5F4F9-BCE1-4E08-8FC0-A64B57A68019}">
      <dgm:prSet/>
      <dgm:spPr/>
      <dgm:t>
        <a:bodyPr/>
        <a:lstStyle/>
        <a:p>
          <a:endParaRPr lang="en-IE"/>
        </a:p>
      </dgm:t>
    </dgm:pt>
    <dgm:pt modelId="{809CEE31-8257-4CFE-B711-8CB8CF842FE6}" type="sibTrans" cxnId="{BFE5F4F9-BCE1-4E08-8FC0-A64B57A68019}">
      <dgm:prSet/>
      <dgm:spPr/>
      <dgm:t>
        <a:bodyPr/>
        <a:lstStyle/>
        <a:p>
          <a:endParaRPr lang="en-IE"/>
        </a:p>
      </dgm:t>
    </dgm:pt>
    <dgm:pt modelId="{42616A42-C959-4CD4-8209-D84028429F9B}">
      <dgm:prSet phldrT="[Text]"/>
      <dgm:spPr>
        <a:solidFill>
          <a:schemeClr val="accent1"/>
        </a:solidFill>
      </dgm:spPr>
      <dgm:t>
        <a:bodyPr/>
        <a:lstStyle/>
        <a:p>
          <a:r>
            <a:rPr lang="en-IE" dirty="0"/>
            <a:t>Academic Writing </a:t>
          </a:r>
        </a:p>
      </dgm:t>
    </dgm:pt>
    <dgm:pt modelId="{4270D930-F79E-47C2-BA2F-20D64E46B506}" type="parTrans" cxnId="{B76192B8-4A8A-4006-BE1D-188BFF89014E}">
      <dgm:prSet/>
      <dgm:spPr/>
      <dgm:t>
        <a:bodyPr/>
        <a:lstStyle/>
        <a:p>
          <a:endParaRPr lang="en-IE"/>
        </a:p>
      </dgm:t>
    </dgm:pt>
    <dgm:pt modelId="{7A25521B-7BAE-4A18-A2B1-E31931591D2C}" type="sibTrans" cxnId="{B76192B8-4A8A-4006-BE1D-188BFF89014E}">
      <dgm:prSet/>
      <dgm:spPr/>
      <dgm:t>
        <a:bodyPr/>
        <a:lstStyle/>
        <a:p>
          <a:endParaRPr lang="en-IE"/>
        </a:p>
      </dgm:t>
    </dgm:pt>
    <dgm:pt modelId="{F843FA65-E169-464F-9F5A-DC5F70FEE6F3}">
      <dgm:prSet/>
      <dgm:spPr>
        <a:solidFill>
          <a:schemeClr val="accent1"/>
        </a:solidFill>
      </dgm:spPr>
      <dgm:t>
        <a:bodyPr/>
        <a:lstStyle/>
        <a:p>
          <a:r>
            <a:rPr lang="en-IE" dirty="0"/>
            <a:t>Critical Thinking </a:t>
          </a:r>
        </a:p>
      </dgm:t>
    </dgm:pt>
    <dgm:pt modelId="{230367B5-CE09-4598-B1E9-06E27A5DF272}" type="parTrans" cxnId="{D0A715EE-CAD0-4DE2-99A8-F7803916AEE1}">
      <dgm:prSet/>
      <dgm:spPr/>
      <dgm:t>
        <a:bodyPr/>
        <a:lstStyle/>
        <a:p>
          <a:endParaRPr lang="en-IE"/>
        </a:p>
      </dgm:t>
    </dgm:pt>
    <dgm:pt modelId="{1E3CA08B-093F-4D66-BF05-3693A3F57AEF}" type="sibTrans" cxnId="{D0A715EE-CAD0-4DE2-99A8-F7803916AEE1}">
      <dgm:prSet/>
      <dgm:spPr/>
      <dgm:t>
        <a:bodyPr/>
        <a:lstStyle/>
        <a:p>
          <a:endParaRPr lang="en-IE"/>
        </a:p>
      </dgm:t>
    </dgm:pt>
    <dgm:pt modelId="{EB1D5CB2-9E18-4B60-99B1-9DB6AD14F321}">
      <dgm:prSet/>
      <dgm:spPr>
        <a:solidFill>
          <a:schemeClr val="accent1"/>
        </a:solidFill>
      </dgm:spPr>
      <dgm:t>
        <a:bodyPr/>
        <a:lstStyle/>
        <a:p>
          <a:r>
            <a:rPr lang="en-IE" dirty="0"/>
            <a:t>Conclusion</a:t>
          </a:r>
        </a:p>
      </dgm:t>
    </dgm:pt>
    <dgm:pt modelId="{98B181E3-8B16-445A-9AFC-2B4BCB796567}" type="parTrans" cxnId="{89B8872F-5FEB-42A5-980A-9713E82C83C8}">
      <dgm:prSet/>
      <dgm:spPr/>
      <dgm:t>
        <a:bodyPr/>
        <a:lstStyle/>
        <a:p>
          <a:endParaRPr lang="en-IE"/>
        </a:p>
      </dgm:t>
    </dgm:pt>
    <dgm:pt modelId="{2C0299C0-5035-480B-A2E1-3843FA4E4A17}" type="sibTrans" cxnId="{89B8872F-5FEB-42A5-980A-9713E82C83C8}">
      <dgm:prSet/>
      <dgm:spPr/>
      <dgm:t>
        <a:bodyPr/>
        <a:lstStyle/>
        <a:p>
          <a:endParaRPr lang="en-IE"/>
        </a:p>
      </dgm:t>
    </dgm:pt>
    <dgm:pt modelId="{9436C8E1-5A9A-4B1A-9807-9FFA44667940}">
      <dgm:prSet/>
      <dgm:spPr>
        <a:solidFill>
          <a:schemeClr val="tx2">
            <a:lumMod val="50000"/>
          </a:schemeClr>
        </a:solidFill>
      </dgm:spPr>
      <dgm:t>
        <a:bodyPr/>
        <a:lstStyle/>
        <a:p>
          <a:r>
            <a:rPr lang="en-IE" dirty="0"/>
            <a:t>Essay</a:t>
          </a:r>
        </a:p>
      </dgm:t>
    </dgm:pt>
    <dgm:pt modelId="{3232F36A-88EA-45A2-B499-9518666E6AEE}" type="parTrans" cxnId="{E0E79D8D-5AC8-4A78-8684-FABECAC26890}">
      <dgm:prSet/>
      <dgm:spPr/>
      <dgm:t>
        <a:bodyPr/>
        <a:lstStyle/>
        <a:p>
          <a:endParaRPr lang="en-IE"/>
        </a:p>
      </dgm:t>
    </dgm:pt>
    <dgm:pt modelId="{510860F6-87EE-432F-83AB-8FFD9139D6B2}" type="sibTrans" cxnId="{E0E79D8D-5AC8-4A78-8684-FABECAC26890}">
      <dgm:prSet/>
      <dgm:spPr/>
      <dgm:t>
        <a:bodyPr/>
        <a:lstStyle/>
        <a:p>
          <a:endParaRPr lang="en-IE"/>
        </a:p>
      </dgm:t>
    </dgm:pt>
    <dgm:pt modelId="{964A519E-BD62-46FF-8C64-5172DAB3296C}">
      <dgm:prSet/>
      <dgm:spPr>
        <a:solidFill>
          <a:schemeClr val="accent1"/>
        </a:solidFill>
      </dgm:spPr>
      <dgm:t>
        <a:bodyPr/>
        <a:lstStyle/>
        <a:p>
          <a:r>
            <a:rPr lang="en-IE" dirty="0"/>
            <a:t>Editing</a:t>
          </a:r>
        </a:p>
      </dgm:t>
    </dgm:pt>
    <dgm:pt modelId="{7760D1BA-3477-422C-8804-182BA4A38B5B}" type="parTrans" cxnId="{02DD3766-8C1C-422F-8618-2275692C3F24}">
      <dgm:prSet/>
      <dgm:spPr/>
      <dgm:t>
        <a:bodyPr/>
        <a:lstStyle/>
        <a:p>
          <a:endParaRPr lang="en-IE"/>
        </a:p>
      </dgm:t>
    </dgm:pt>
    <dgm:pt modelId="{677413FD-CE05-4CC4-8E1C-6F557C834D18}" type="sibTrans" cxnId="{02DD3766-8C1C-422F-8618-2275692C3F24}">
      <dgm:prSet/>
      <dgm:spPr/>
      <dgm:t>
        <a:bodyPr/>
        <a:lstStyle/>
        <a:p>
          <a:endParaRPr lang="en-IE"/>
        </a:p>
      </dgm:t>
    </dgm:pt>
    <dgm:pt modelId="{9BBCEA5D-4CAE-4A80-A2EF-AC66DE9E69A9}" type="pres">
      <dgm:prSet presAssocID="{4D80BF0F-96B0-4D97-B5EA-BD01A447EFCF}" presName="Name0" presStyleCnt="0">
        <dgm:presLayoutVars>
          <dgm:dir/>
          <dgm:animLvl val="lvl"/>
          <dgm:resizeHandles val="exact"/>
        </dgm:presLayoutVars>
      </dgm:prSet>
      <dgm:spPr/>
    </dgm:pt>
    <dgm:pt modelId="{49F23778-F31D-4D9B-84F0-C153B17FF33C}" type="pres">
      <dgm:prSet presAssocID="{22439E5B-23EF-4B54-ACD7-F10A3177500E}" presName="parTxOnly" presStyleLbl="node1" presStyleIdx="0" presStyleCnt="6">
        <dgm:presLayoutVars>
          <dgm:chMax val="0"/>
          <dgm:chPref val="0"/>
          <dgm:bulletEnabled val="1"/>
        </dgm:presLayoutVars>
      </dgm:prSet>
      <dgm:spPr/>
    </dgm:pt>
    <dgm:pt modelId="{141D8690-F903-4A9D-AF6D-DA7ED27F5D17}" type="pres">
      <dgm:prSet presAssocID="{809CEE31-8257-4CFE-B711-8CB8CF842FE6}" presName="parTxOnlySpace" presStyleCnt="0"/>
      <dgm:spPr/>
    </dgm:pt>
    <dgm:pt modelId="{48FD71C0-F0E2-42A3-A9A1-94F8A1E0BED9}" type="pres">
      <dgm:prSet presAssocID="{42616A42-C959-4CD4-8209-D84028429F9B}" presName="parTxOnly" presStyleLbl="node1" presStyleIdx="1" presStyleCnt="6">
        <dgm:presLayoutVars>
          <dgm:chMax val="0"/>
          <dgm:chPref val="0"/>
          <dgm:bulletEnabled val="1"/>
        </dgm:presLayoutVars>
      </dgm:prSet>
      <dgm:spPr/>
    </dgm:pt>
    <dgm:pt modelId="{B781D9B7-290C-4ACB-B807-C844995884DF}" type="pres">
      <dgm:prSet presAssocID="{7A25521B-7BAE-4A18-A2B1-E31931591D2C}" presName="parTxOnlySpace" presStyleCnt="0"/>
      <dgm:spPr/>
    </dgm:pt>
    <dgm:pt modelId="{2560A12B-1C30-4F98-AF15-2160BD8AE4F6}" type="pres">
      <dgm:prSet presAssocID="{F843FA65-E169-464F-9F5A-DC5F70FEE6F3}" presName="parTxOnly" presStyleLbl="node1" presStyleIdx="2" presStyleCnt="6">
        <dgm:presLayoutVars>
          <dgm:chMax val="0"/>
          <dgm:chPref val="0"/>
          <dgm:bulletEnabled val="1"/>
        </dgm:presLayoutVars>
      </dgm:prSet>
      <dgm:spPr/>
    </dgm:pt>
    <dgm:pt modelId="{CFBA22A7-34A0-4E48-AB14-D6F373E2E815}" type="pres">
      <dgm:prSet presAssocID="{1E3CA08B-093F-4D66-BF05-3693A3F57AEF}" presName="parTxOnlySpace" presStyleCnt="0"/>
      <dgm:spPr/>
    </dgm:pt>
    <dgm:pt modelId="{625382AB-D766-4773-9C80-D95E78FC50FB}" type="pres">
      <dgm:prSet presAssocID="{9436C8E1-5A9A-4B1A-9807-9FFA44667940}" presName="parTxOnly" presStyleLbl="node1" presStyleIdx="3" presStyleCnt="6">
        <dgm:presLayoutVars>
          <dgm:chMax val="0"/>
          <dgm:chPref val="0"/>
          <dgm:bulletEnabled val="1"/>
        </dgm:presLayoutVars>
      </dgm:prSet>
      <dgm:spPr/>
    </dgm:pt>
    <dgm:pt modelId="{ABC9B809-7CE2-4515-BD1F-92CA32875725}" type="pres">
      <dgm:prSet presAssocID="{510860F6-87EE-432F-83AB-8FFD9139D6B2}" presName="parTxOnlySpace" presStyleCnt="0"/>
      <dgm:spPr/>
    </dgm:pt>
    <dgm:pt modelId="{BD2C0D59-30EA-4302-B898-EBB319F93FE4}" type="pres">
      <dgm:prSet presAssocID="{964A519E-BD62-46FF-8C64-5172DAB3296C}" presName="parTxOnly" presStyleLbl="node1" presStyleIdx="4" presStyleCnt="6">
        <dgm:presLayoutVars>
          <dgm:chMax val="0"/>
          <dgm:chPref val="0"/>
          <dgm:bulletEnabled val="1"/>
        </dgm:presLayoutVars>
      </dgm:prSet>
      <dgm:spPr/>
    </dgm:pt>
    <dgm:pt modelId="{3ABC0B7D-BA91-4B49-9166-B864E9AC45A9}" type="pres">
      <dgm:prSet presAssocID="{677413FD-CE05-4CC4-8E1C-6F557C834D18}" presName="parTxOnlySpace" presStyleCnt="0"/>
      <dgm:spPr/>
    </dgm:pt>
    <dgm:pt modelId="{32A0E449-D936-4D7B-B69E-DBE933870662}" type="pres">
      <dgm:prSet presAssocID="{EB1D5CB2-9E18-4B60-99B1-9DB6AD14F321}" presName="parTxOnly" presStyleLbl="node1" presStyleIdx="5" presStyleCnt="6" custLinFactNeighborX="49570" custLinFactNeighborY="3621">
        <dgm:presLayoutVars>
          <dgm:chMax val="0"/>
          <dgm:chPref val="0"/>
          <dgm:bulletEnabled val="1"/>
        </dgm:presLayoutVars>
      </dgm:prSet>
      <dgm:spPr/>
    </dgm:pt>
  </dgm:ptLst>
  <dgm:cxnLst>
    <dgm:cxn modelId="{A9B44911-D91E-4940-A986-1C8AEE5C45F0}" type="presOf" srcId="{964A519E-BD62-46FF-8C64-5172DAB3296C}" destId="{BD2C0D59-30EA-4302-B898-EBB319F93FE4}" srcOrd="0" destOrd="0" presId="urn:microsoft.com/office/officeart/2005/8/layout/chevron1"/>
    <dgm:cxn modelId="{1CF1C418-DDB8-49CD-A549-1F802637E5B1}" type="presOf" srcId="{22439E5B-23EF-4B54-ACD7-F10A3177500E}" destId="{49F23778-F31D-4D9B-84F0-C153B17FF33C}" srcOrd="0" destOrd="0" presId="urn:microsoft.com/office/officeart/2005/8/layout/chevron1"/>
    <dgm:cxn modelId="{89B8872F-5FEB-42A5-980A-9713E82C83C8}" srcId="{4D80BF0F-96B0-4D97-B5EA-BD01A447EFCF}" destId="{EB1D5CB2-9E18-4B60-99B1-9DB6AD14F321}" srcOrd="5" destOrd="0" parTransId="{98B181E3-8B16-445A-9AFC-2B4BCB796567}" sibTransId="{2C0299C0-5035-480B-A2E1-3843FA4E4A17}"/>
    <dgm:cxn modelId="{02DD3766-8C1C-422F-8618-2275692C3F24}" srcId="{4D80BF0F-96B0-4D97-B5EA-BD01A447EFCF}" destId="{964A519E-BD62-46FF-8C64-5172DAB3296C}" srcOrd="4" destOrd="0" parTransId="{7760D1BA-3477-422C-8804-182BA4A38B5B}" sibTransId="{677413FD-CE05-4CC4-8E1C-6F557C834D18}"/>
    <dgm:cxn modelId="{DDF70F50-956A-43AF-9459-394923C8A8B3}" type="presOf" srcId="{4D80BF0F-96B0-4D97-B5EA-BD01A447EFCF}" destId="{9BBCEA5D-4CAE-4A80-A2EF-AC66DE9E69A9}" srcOrd="0" destOrd="0" presId="urn:microsoft.com/office/officeart/2005/8/layout/chevron1"/>
    <dgm:cxn modelId="{5EEC0A55-34F2-4E82-B164-5C532D88A570}" type="presOf" srcId="{EB1D5CB2-9E18-4B60-99B1-9DB6AD14F321}" destId="{32A0E449-D936-4D7B-B69E-DBE933870662}" srcOrd="0" destOrd="0" presId="urn:microsoft.com/office/officeart/2005/8/layout/chevron1"/>
    <dgm:cxn modelId="{DEA42D84-2D36-4596-B1DA-54AF62EEE31B}" type="presOf" srcId="{9436C8E1-5A9A-4B1A-9807-9FFA44667940}" destId="{625382AB-D766-4773-9C80-D95E78FC50FB}" srcOrd="0" destOrd="0" presId="urn:microsoft.com/office/officeart/2005/8/layout/chevron1"/>
    <dgm:cxn modelId="{E0E79D8D-5AC8-4A78-8684-FABECAC26890}" srcId="{4D80BF0F-96B0-4D97-B5EA-BD01A447EFCF}" destId="{9436C8E1-5A9A-4B1A-9807-9FFA44667940}" srcOrd="3" destOrd="0" parTransId="{3232F36A-88EA-45A2-B499-9518666E6AEE}" sibTransId="{510860F6-87EE-432F-83AB-8FFD9139D6B2}"/>
    <dgm:cxn modelId="{B76192B8-4A8A-4006-BE1D-188BFF89014E}" srcId="{4D80BF0F-96B0-4D97-B5EA-BD01A447EFCF}" destId="{42616A42-C959-4CD4-8209-D84028429F9B}" srcOrd="1" destOrd="0" parTransId="{4270D930-F79E-47C2-BA2F-20D64E46B506}" sibTransId="{7A25521B-7BAE-4A18-A2B1-E31931591D2C}"/>
    <dgm:cxn modelId="{D0A715EE-CAD0-4DE2-99A8-F7803916AEE1}" srcId="{4D80BF0F-96B0-4D97-B5EA-BD01A447EFCF}" destId="{F843FA65-E169-464F-9F5A-DC5F70FEE6F3}" srcOrd="2" destOrd="0" parTransId="{230367B5-CE09-4598-B1E9-06E27A5DF272}" sibTransId="{1E3CA08B-093F-4D66-BF05-3693A3F57AEF}"/>
    <dgm:cxn modelId="{729CEBEE-6E16-4972-991D-96A52FBD0B5B}" type="presOf" srcId="{F843FA65-E169-464F-9F5A-DC5F70FEE6F3}" destId="{2560A12B-1C30-4F98-AF15-2160BD8AE4F6}" srcOrd="0" destOrd="0" presId="urn:microsoft.com/office/officeart/2005/8/layout/chevron1"/>
    <dgm:cxn modelId="{BFE5F4F9-BCE1-4E08-8FC0-A64B57A68019}" srcId="{4D80BF0F-96B0-4D97-B5EA-BD01A447EFCF}" destId="{22439E5B-23EF-4B54-ACD7-F10A3177500E}" srcOrd="0" destOrd="0" parTransId="{CD8B85F6-07F1-45E7-B890-2F0E010FB659}" sibTransId="{809CEE31-8257-4CFE-B711-8CB8CF842FE6}"/>
    <dgm:cxn modelId="{135ACEFD-5676-4CDA-AC08-9D7AA977B36D}" type="presOf" srcId="{42616A42-C959-4CD4-8209-D84028429F9B}" destId="{48FD71C0-F0E2-42A3-A9A1-94F8A1E0BED9}" srcOrd="0" destOrd="0" presId="urn:microsoft.com/office/officeart/2005/8/layout/chevron1"/>
    <dgm:cxn modelId="{3C130A04-00D2-4BE5-8055-72B6E167D4CC}" type="presParOf" srcId="{9BBCEA5D-4CAE-4A80-A2EF-AC66DE9E69A9}" destId="{49F23778-F31D-4D9B-84F0-C153B17FF33C}" srcOrd="0" destOrd="0" presId="urn:microsoft.com/office/officeart/2005/8/layout/chevron1"/>
    <dgm:cxn modelId="{CC45AD5B-B4AE-4524-AA5C-2665C2752AB3}" type="presParOf" srcId="{9BBCEA5D-4CAE-4A80-A2EF-AC66DE9E69A9}" destId="{141D8690-F903-4A9D-AF6D-DA7ED27F5D17}" srcOrd="1" destOrd="0" presId="urn:microsoft.com/office/officeart/2005/8/layout/chevron1"/>
    <dgm:cxn modelId="{874427DC-2D1B-481A-8158-A905CF719FF5}" type="presParOf" srcId="{9BBCEA5D-4CAE-4A80-A2EF-AC66DE9E69A9}" destId="{48FD71C0-F0E2-42A3-A9A1-94F8A1E0BED9}" srcOrd="2" destOrd="0" presId="urn:microsoft.com/office/officeart/2005/8/layout/chevron1"/>
    <dgm:cxn modelId="{6A6B00A3-CEC5-446E-9040-3D75C7A7A9CE}" type="presParOf" srcId="{9BBCEA5D-4CAE-4A80-A2EF-AC66DE9E69A9}" destId="{B781D9B7-290C-4ACB-B807-C844995884DF}" srcOrd="3" destOrd="0" presId="urn:microsoft.com/office/officeart/2005/8/layout/chevron1"/>
    <dgm:cxn modelId="{F7E79FD9-45EC-484C-8464-A70BDA3CC2ED}" type="presParOf" srcId="{9BBCEA5D-4CAE-4A80-A2EF-AC66DE9E69A9}" destId="{2560A12B-1C30-4F98-AF15-2160BD8AE4F6}" srcOrd="4" destOrd="0" presId="urn:microsoft.com/office/officeart/2005/8/layout/chevron1"/>
    <dgm:cxn modelId="{BD5C4A53-90A1-466A-973B-49689A5998F4}" type="presParOf" srcId="{9BBCEA5D-4CAE-4A80-A2EF-AC66DE9E69A9}" destId="{CFBA22A7-34A0-4E48-AB14-D6F373E2E815}" srcOrd="5" destOrd="0" presId="urn:microsoft.com/office/officeart/2005/8/layout/chevron1"/>
    <dgm:cxn modelId="{AEAB685D-B351-47DB-9BEE-C396F025D511}" type="presParOf" srcId="{9BBCEA5D-4CAE-4A80-A2EF-AC66DE9E69A9}" destId="{625382AB-D766-4773-9C80-D95E78FC50FB}" srcOrd="6" destOrd="0" presId="urn:microsoft.com/office/officeart/2005/8/layout/chevron1"/>
    <dgm:cxn modelId="{F270CA71-F811-4E48-928B-132DC6ECDAD3}" type="presParOf" srcId="{9BBCEA5D-4CAE-4A80-A2EF-AC66DE9E69A9}" destId="{ABC9B809-7CE2-4515-BD1F-92CA32875725}" srcOrd="7" destOrd="0" presId="urn:microsoft.com/office/officeart/2005/8/layout/chevron1"/>
    <dgm:cxn modelId="{437EE359-A0F7-49DC-BE2B-2F70AF184890}" type="presParOf" srcId="{9BBCEA5D-4CAE-4A80-A2EF-AC66DE9E69A9}" destId="{BD2C0D59-30EA-4302-B898-EBB319F93FE4}" srcOrd="8" destOrd="0" presId="urn:microsoft.com/office/officeart/2005/8/layout/chevron1"/>
    <dgm:cxn modelId="{25DF7CA1-0967-49D0-879E-E8111A427332}" type="presParOf" srcId="{9BBCEA5D-4CAE-4A80-A2EF-AC66DE9E69A9}" destId="{3ABC0B7D-BA91-4B49-9166-B864E9AC45A9}" srcOrd="9" destOrd="0" presId="urn:microsoft.com/office/officeart/2005/8/layout/chevron1"/>
    <dgm:cxn modelId="{0703C3FF-C7A2-43D0-A9AB-29A72D64F8B6}" type="presParOf" srcId="{9BBCEA5D-4CAE-4A80-A2EF-AC66DE9E69A9}" destId="{32A0E449-D936-4D7B-B69E-DBE933870662}"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4D80BF0F-96B0-4D97-B5EA-BD01A447EFCF}" type="doc">
      <dgm:prSet loTypeId="urn:microsoft.com/office/officeart/2005/8/layout/chevron1" loCatId="process" qsTypeId="urn:microsoft.com/office/officeart/2005/8/quickstyle/simple1" qsCatId="simple" csTypeId="urn:microsoft.com/office/officeart/2005/8/colors/accent1_3" csCatId="accent1" phldr="1"/>
      <dgm:spPr/>
    </dgm:pt>
    <dgm:pt modelId="{22439E5B-23EF-4B54-ACD7-F10A3177500E}">
      <dgm:prSet phldrT="[Text]"/>
      <dgm:spPr>
        <a:solidFill>
          <a:schemeClr val="accent1"/>
        </a:solidFill>
      </dgm:spPr>
      <dgm:t>
        <a:bodyPr/>
        <a:lstStyle/>
        <a:p>
          <a:r>
            <a:rPr lang="en-IE" dirty="0"/>
            <a:t>Introduction</a:t>
          </a:r>
        </a:p>
      </dgm:t>
    </dgm:pt>
    <dgm:pt modelId="{CD8B85F6-07F1-45E7-B890-2F0E010FB659}" type="parTrans" cxnId="{BFE5F4F9-BCE1-4E08-8FC0-A64B57A68019}">
      <dgm:prSet/>
      <dgm:spPr/>
      <dgm:t>
        <a:bodyPr/>
        <a:lstStyle/>
        <a:p>
          <a:endParaRPr lang="en-IE"/>
        </a:p>
      </dgm:t>
    </dgm:pt>
    <dgm:pt modelId="{809CEE31-8257-4CFE-B711-8CB8CF842FE6}" type="sibTrans" cxnId="{BFE5F4F9-BCE1-4E08-8FC0-A64B57A68019}">
      <dgm:prSet/>
      <dgm:spPr/>
      <dgm:t>
        <a:bodyPr/>
        <a:lstStyle/>
        <a:p>
          <a:endParaRPr lang="en-IE"/>
        </a:p>
      </dgm:t>
    </dgm:pt>
    <dgm:pt modelId="{42616A42-C959-4CD4-8209-D84028429F9B}">
      <dgm:prSet phldrT="[Text]"/>
      <dgm:spPr>
        <a:solidFill>
          <a:schemeClr val="accent1"/>
        </a:solidFill>
      </dgm:spPr>
      <dgm:t>
        <a:bodyPr/>
        <a:lstStyle/>
        <a:p>
          <a:r>
            <a:rPr lang="en-IE" dirty="0"/>
            <a:t>Academic Writing </a:t>
          </a:r>
        </a:p>
      </dgm:t>
    </dgm:pt>
    <dgm:pt modelId="{4270D930-F79E-47C2-BA2F-20D64E46B506}" type="parTrans" cxnId="{B76192B8-4A8A-4006-BE1D-188BFF89014E}">
      <dgm:prSet/>
      <dgm:spPr/>
      <dgm:t>
        <a:bodyPr/>
        <a:lstStyle/>
        <a:p>
          <a:endParaRPr lang="en-IE"/>
        </a:p>
      </dgm:t>
    </dgm:pt>
    <dgm:pt modelId="{7A25521B-7BAE-4A18-A2B1-E31931591D2C}" type="sibTrans" cxnId="{B76192B8-4A8A-4006-BE1D-188BFF89014E}">
      <dgm:prSet/>
      <dgm:spPr/>
      <dgm:t>
        <a:bodyPr/>
        <a:lstStyle/>
        <a:p>
          <a:endParaRPr lang="en-IE"/>
        </a:p>
      </dgm:t>
    </dgm:pt>
    <dgm:pt modelId="{F843FA65-E169-464F-9F5A-DC5F70FEE6F3}">
      <dgm:prSet/>
      <dgm:spPr>
        <a:solidFill>
          <a:schemeClr val="accent1"/>
        </a:solidFill>
      </dgm:spPr>
      <dgm:t>
        <a:bodyPr/>
        <a:lstStyle/>
        <a:p>
          <a:r>
            <a:rPr lang="en-IE" dirty="0"/>
            <a:t>Critical Thinking </a:t>
          </a:r>
        </a:p>
      </dgm:t>
    </dgm:pt>
    <dgm:pt modelId="{230367B5-CE09-4598-B1E9-06E27A5DF272}" type="parTrans" cxnId="{D0A715EE-CAD0-4DE2-99A8-F7803916AEE1}">
      <dgm:prSet/>
      <dgm:spPr/>
      <dgm:t>
        <a:bodyPr/>
        <a:lstStyle/>
        <a:p>
          <a:endParaRPr lang="en-IE"/>
        </a:p>
      </dgm:t>
    </dgm:pt>
    <dgm:pt modelId="{1E3CA08B-093F-4D66-BF05-3693A3F57AEF}" type="sibTrans" cxnId="{D0A715EE-CAD0-4DE2-99A8-F7803916AEE1}">
      <dgm:prSet/>
      <dgm:spPr/>
      <dgm:t>
        <a:bodyPr/>
        <a:lstStyle/>
        <a:p>
          <a:endParaRPr lang="en-IE"/>
        </a:p>
      </dgm:t>
    </dgm:pt>
    <dgm:pt modelId="{EB1D5CB2-9E18-4B60-99B1-9DB6AD14F321}">
      <dgm:prSet/>
      <dgm:spPr>
        <a:solidFill>
          <a:schemeClr val="accent1"/>
        </a:solidFill>
      </dgm:spPr>
      <dgm:t>
        <a:bodyPr/>
        <a:lstStyle/>
        <a:p>
          <a:r>
            <a:rPr lang="en-IE" dirty="0"/>
            <a:t>Conclusion</a:t>
          </a:r>
        </a:p>
      </dgm:t>
    </dgm:pt>
    <dgm:pt modelId="{98B181E3-8B16-445A-9AFC-2B4BCB796567}" type="parTrans" cxnId="{89B8872F-5FEB-42A5-980A-9713E82C83C8}">
      <dgm:prSet/>
      <dgm:spPr/>
      <dgm:t>
        <a:bodyPr/>
        <a:lstStyle/>
        <a:p>
          <a:endParaRPr lang="en-IE"/>
        </a:p>
      </dgm:t>
    </dgm:pt>
    <dgm:pt modelId="{2C0299C0-5035-480B-A2E1-3843FA4E4A17}" type="sibTrans" cxnId="{89B8872F-5FEB-42A5-980A-9713E82C83C8}">
      <dgm:prSet/>
      <dgm:spPr/>
      <dgm:t>
        <a:bodyPr/>
        <a:lstStyle/>
        <a:p>
          <a:endParaRPr lang="en-IE"/>
        </a:p>
      </dgm:t>
    </dgm:pt>
    <dgm:pt modelId="{9436C8E1-5A9A-4B1A-9807-9FFA44667940}">
      <dgm:prSet/>
      <dgm:spPr>
        <a:solidFill>
          <a:schemeClr val="tx2">
            <a:lumMod val="50000"/>
          </a:schemeClr>
        </a:solidFill>
      </dgm:spPr>
      <dgm:t>
        <a:bodyPr/>
        <a:lstStyle/>
        <a:p>
          <a:r>
            <a:rPr lang="en-IE" dirty="0"/>
            <a:t>Essay</a:t>
          </a:r>
        </a:p>
      </dgm:t>
    </dgm:pt>
    <dgm:pt modelId="{3232F36A-88EA-45A2-B499-9518666E6AEE}" type="parTrans" cxnId="{E0E79D8D-5AC8-4A78-8684-FABECAC26890}">
      <dgm:prSet/>
      <dgm:spPr/>
      <dgm:t>
        <a:bodyPr/>
        <a:lstStyle/>
        <a:p>
          <a:endParaRPr lang="en-IE"/>
        </a:p>
      </dgm:t>
    </dgm:pt>
    <dgm:pt modelId="{510860F6-87EE-432F-83AB-8FFD9139D6B2}" type="sibTrans" cxnId="{E0E79D8D-5AC8-4A78-8684-FABECAC26890}">
      <dgm:prSet/>
      <dgm:spPr/>
      <dgm:t>
        <a:bodyPr/>
        <a:lstStyle/>
        <a:p>
          <a:endParaRPr lang="en-IE"/>
        </a:p>
      </dgm:t>
    </dgm:pt>
    <dgm:pt modelId="{964A519E-BD62-46FF-8C64-5172DAB3296C}">
      <dgm:prSet/>
      <dgm:spPr>
        <a:solidFill>
          <a:schemeClr val="accent1"/>
        </a:solidFill>
      </dgm:spPr>
      <dgm:t>
        <a:bodyPr/>
        <a:lstStyle/>
        <a:p>
          <a:r>
            <a:rPr lang="en-IE" dirty="0"/>
            <a:t>Editing</a:t>
          </a:r>
        </a:p>
      </dgm:t>
    </dgm:pt>
    <dgm:pt modelId="{7760D1BA-3477-422C-8804-182BA4A38B5B}" type="parTrans" cxnId="{02DD3766-8C1C-422F-8618-2275692C3F24}">
      <dgm:prSet/>
      <dgm:spPr/>
      <dgm:t>
        <a:bodyPr/>
        <a:lstStyle/>
        <a:p>
          <a:endParaRPr lang="en-IE"/>
        </a:p>
      </dgm:t>
    </dgm:pt>
    <dgm:pt modelId="{677413FD-CE05-4CC4-8E1C-6F557C834D18}" type="sibTrans" cxnId="{02DD3766-8C1C-422F-8618-2275692C3F24}">
      <dgm:prSet/>
      <dgm:spPr/>
      <dgm:t>
        <a:bodyPr/>
        <a:lstStyle/>
        <a:p>
          <a:endParaRPr lang="en-IE"/>
        </a:p>
      </dgm:t>
    </dgm:pt>
    <dgm:pt modelId="{9BBCEA5D-4CAE-4A80-A2EF-AC66DE9E69A9}" type="pres">
      <dgm:prSet presAssocID="{4D80BF0F-96B0-4D97-B5EA-BD01A447EFCF}" presName="Name0" presStyleCnt="0">
        <dgm:presLayoutVars>
          <dgm:dir/>
          <dgm:animLvl val="lvl"/>
          <dgm:resizeHandles val="exact"/>
        </dgm:presLayoutVars>
      </dgm:prSet>
      <dgm:spPr/>
    </dgm:pt>
    <dgm:pt modelId="{49F23778-F31D-4D9B-84F0-C153B17FF33C}" type="pres">
      <dgm:prSet presAssocID="{22439E5B-23EF-4B54-ACD7-F10A3177500E}" presName="parTxOnly" presStyleLbl="node1" presStyleIdx="0" presStyleCnt="6">
        <dgm:presLayoutVars>
          <dgm:chMax val="0"/>
          <dgm:chPref val="0"/>
          <dgm:bulletEnabled val="1"/>
        </dgm:presLayoutVars>
      </dgm:prSet>
      <dgm:spPr/>
    </dgm:pt>
    <dgm:pt modelId="{141D8690-F903-4A9D-AF6D-DA7ED27F5D17}" type="pres">
      <dgm:prSet presAssocID="{809CEE31-8257-4CFE-B711-8CB8CF842FE6}" presName="parTxOnlySpace" presStyleCnt="0"/>
      <dgm:spPr/>
    </dgm:pt>
    <dgm:pt modelId="{48FD71C0-F0E2-42A3-A9A1-94F8A1E0BED9}" type="pres">
      <dgm:prSet presAssocID="{42616A42-C959-4CD4-8209-D84028429F9B}" presName="parTxOnly" presStyleLbl="node1" presStyleIdx="1" presStyleCnt="6">
        <dgm:presLayoutVars>
          <dgm:chMax val="0"/>
          <dgm:chPref val="0"/>
          <dgm:bulletEnabled val="1"/>
        </dgm:presLayoutVars>
      </dgm:prSet>
      <dgm:spPr/>
    </dgm:pt>
    <dgm:pt modelId="{B781D9B7-290C-4ACB-B807-C844995884DF}" type="pres">
      <dgm:prSet presAssocID="{7A25521B-7BAE-4A18-A2B1-E31931591D2C}" presName="parTxOnlySpace" presStyleCnt="0"/>
      <dgm:spPr/>
    </dgm:pt>
    <dgm:pt modelId="{2560A12B-1C30-4F98-AF15-2160BD8AE4F6}" type="pres">
      <dgm:prSet presAssocID="{F843FA65-E169-464F-9F5A-DC5F70FEE6F3}" presName="parTxOnly" presStyleLbl="node1" presStyleIdx="2" presStyleCnt="6">
        <dgm:presLayoutVars>
          <dgm:chMax val="0"/>
          <dgm:chPref val="0"/>
          <dgm:bulletEnabled val="1"/>
        </dgm:presLayoutVars>
      </dgm:prSet>
      <dgm:spPr/>
    </dgm:pt>
    <dgm:pt modelId="{CFBA22A7-34A0-4E48-AB14-D6F373E2E815}" type="pres">
      <dgm:prSet presAssocID="{1E3CA08B-093F-4D66-BF05-3693A3F57AEF}" presName="parTxOnlySpace" presStyleCnt="0"/>
      <dgm:spPr/>
    </dgm:pt>
    <dgm:pt modelId="{625382AB-D766-4773-9C80-D95E78FC50FB}" type="pres">
      <dgm:prSet presAssocID="{9436C8E1-5A9A-4B1A-9807-9FFA44667940}" presName="parTxOnly" presStyleLbl="node1" presStyleIdx="3" presStyleCnt="6">
        <dgm:presLayoutVars>
          <dgm:chMax val="0"/>
          <dgm:chPref val="0"/>
          <dgm:bulletEnabled val="1"/>
        </dgm:presLayoutVars>
      </dgm:prSet>
      <dgm:spPr/>
    </dgm:pt>
    <dgm:pt modelId="{ABC9B809-7CE2-4515-BD1F-92CA32875725}" type="pres">
      <dgm:prSet presAssocID="{510860F6-87EE-432F-83AB-8FFD9139D6B2}" presName="parTxOnlySpace" presStyleCnt="0"/>
      <dgm:spPr/>
    </dgm:pt>
    <dgm:pt modelId="{BD2C0D59-30EA-4302-B898-EBB319F93FE4}" type="pres">
      <dgm:prSet presAssocID="{964A519E-BD62-46FF-8C64-5172DAB3296C}" presName="parTxOnly" presStyleLbl="node1" presStyleIdx="4" presStyleCnt="6">
        <dgm:presLayoutVars>
          <dgm:chMax val="0"/>
          <dgm:chPref val="0"/>
          <dgm:bulletEnabled val="1"/>
        </dgm:presLayoutVars>
      </dgm:prSet>
      <dgm:spPr/>
    </dgm:pt>
    <dgm:pt modelId="{3ABC0B7D-BA91-4B49-9166-B864E9AC45A9}" type="pres">
      <dgm:prSet presAssocID="{677413FD-CE05-4CC4-8E1C-6F557C834D18}" presName="parTxOnlySpace" presStyleCnt="0"/>
      <dgm:spPr/>
    </dgm:pt>
    <dgm:pt modelId="{32A0E449-D936-4D7B-B69E-DBE933870662}" type="pres">
      <dgm:prSet presAssocID="{EB1D5CB2-9E18-4B60-99B1-9DB6AD14F321}" presName="parTxOnly" presStyleLbl="node1" presStyleIdx="5" presStyleCnt="6" custLinFactNeighborX="49570" custLinFactNeighborY="3621">
        <dgm:presLayoutVars>
          <dgm:chMax val="0"/>
          <dgm:chPref val="0"/>
          <dgm:bulletEnabled val="1"/>
        </dgm:presLayoutVars>
      </dgm:prSet>
      <dgm:spPr/>
    </dgm:pt>
  </dgm:ptLst>
  <dgm:cxnLst>
    <dgm:cxn modelId="{8DADCC14-8C57-4ACB-96C2-5D236CD151C2}" type="presOf" srcId="{EB1D5CB2-9E18-4B60-99B1-9DB6AD14F321}" destId="{32A0E449-D936-4D7B-B69E-DBE933870662}" srcOrd="0" destOrd="0" presId="urn:microsoft.com/office/officeart/2005/8/layout/chevron1"/>
    <dgm:cxn modelId="{89B8872F-5FEB-42A5-980A-9713E82C83C8}" srcId="{4D80BF0F-96B0-4D97-B5EA-BD01A447EFCF}" destId="{EB1D5CB2-9E18-4B60-99B1-9DB6AD14F321}" srcOrd="5" destOrd="0" parTransId="{98B181E3-8B16-445A-9AFC-2B4BCB796567}" sibTransId="{2C0299C0-5035-480B-A2E1-3843FA4E4A17}"/>
    <dgm:cxn modelId="{02DD3766-8C1C-422F-8618-2275692C3F24}" srcId="{4D80BF0F-96B0-4D97-B5EA-BD01A447EFCF}" destId="{964A519E-BD62-46FF-8C64-5172DAB3296C}" srcOrd="4" destOrd="0" parTransId="{7760D1BA-3477-422C-8804-182BA4A38B5B}" sibTransId="{677413FD-CE05-4CC4-8E1C-6F557C834D18}"/>
    <dgm:cxn modelId="{E214B352-5615-4B51-A079-686F73AF3372}" type="presOf" srcId="{4D80BF0F-96B0-4D97-B5EA-BD01A447EFCF}" destId="{9BBCEA5D-4CAE-4A80-A2EF-AC66DE9E69A9}" srcOrd="0" destOrd="0" presId="urn:microsoft.com/office/officeart/2005/8/layout/chevron1"/>
    <dgm:cxn modelId="{52654581-1FD4-4FBD-B7C8-798B47C11A33}" type="presOf" srcId="{F843FA65-E169-464F-9F5A-DC5F70FEE6F3}" destId="{2560A12B-1C30-4F98-AF15-2160BD8AE4F6}" srcOrd="0" destOrd="0" presId="urn:microsoft.com/office/officeart/2005/8/layout/chevron1"/>
    <dgm:cxn modelId="{E0E79D8D-5AC8-4A78-8684-FABECAC26890}" srcId="{4D80BF0F-96B0-4D97-B5EA-BD01A447EFCF}" destId="{9436C8E1-5A9A-4B1A-9807-9FFA44667940}" srcOrd="3" destOrd="0" parTransId="{3232F36A-88EA-45A2-B499-9518666E6AEE}" sibTransId="{510860F6-87EE-432F-83AB-8FFD9139D6B2}"/>
    <dgm:cxn modelId="{00A5E2B5-87BC-4217-9786-E954994BCC87}" type="presOf" srcId="{964A519E-BD62-46FF-8C64-5172DAB3296C}" destId="{BD2C0D59-30EA-4302-B898-EBB319F93FE4}" srcOrd="0" destOrd="0" presId="urn:microsoft.com/office/officeart/2005/8/layout/chevron1"/>
    <dgm:cxn modelId="{B76192B8-4A8A-4006-BE1D-188BFF89014E}" srcId="{4D80BF0F-96B0-4D97-B5EA-BD01A447EFCF}" destId="{42616A42-C959-4CD4-8209-D84028429F9B}" srcOrd="1" destOrd="0" parTransId="{4270D930-F79E-47C2-BA2F-20D64E46B506}" sibTransId="{7A25521B-7BAE-4A18-A2B1-E31931591D2C}"/>
    <dgm:cxn modelId="{8B06B3C0-AC96-4D77-905B-B148CBD4FCAD}" type="presOf" srcId="{42616A42-C959-4CD4-8209-D84028429F9B}" destId="{48FD71C0-F0E2-42A3-A9A1-94F8A1E0BED9}" srcOrd="0" destOrd="0" presId="urn:microsoft.com/office/officeart/2005/8/layout/chevron1"/>
    <dgm:cxn modelId="{4F803FDB-CE96-452E-9605-4110DFF2F861}" type="presOf" srcId="{22439E5B-23EF-4B54-ACD7-F10A3177500E}" destId="{49F23778-F31D-4D9B-84F0-C153B17FF33C}" srcOrd="0" destOrd="0" presId="urn:microsoft.com/office/officeart/2005/8/layout/chevron1"/>
    <dgm:cxn modelId="{B1C0AADE-5B0E-4D43-935B-3CEE9FB64D37}" type="presOf" srcId="{9436C8E1-5A9A-4B1A-9807-9FFA44667940}" destId="{625382AB-D766-4773-9C80-D95E78FC50FB}" srcOrd="0" destOrd="0" presId="urn:microsoft.com/office/officeart/2005/8/layout/chevron1"/>
    <dgm:cxn modelId="{D0A715EE-CAD0-4DE2-99A8-F7803916AEE1}" srcId="{4D80BF0F-96B0-4D97-B5EA-BD01A447EFCF}" destId="{F843FA65-E169-464F-9F5A-DC5F70FEE6F3}" srcOrd="2" destOrd="0" parTransId="{230367B5-CE09-4598-B1E9-06E27A5DF272}" sibTransId="{1E3CA08B-093F-4D66-BF05-3693A3F57AEF}"/>
    <dgm:cxn modelId="{BFE5F4F9-BCE1-4E08-8FC0-A64B57A68019}" srcId="{4D80BF0F-96B0-4D97-B5EA-BD01A447EFCF}" destId="{22439E5B-23EF-4B54-ACD7-F10A3177500E}" srcOrd="0" destOrd="0" parTransId="{CD8B85F6-07F1-45E7-B890-2F0E010FB659}" sibTransId="{809CEE31-8257-4CFE-B711-8CB8CF842FE6}"/>
    <dgm:cxn modelId="{AECA54EB-EBB0-410A-ABAF-E57A9F81B00F}" type="presParOf" srcId="{9BBCEA5D-4CAE-4A80-A2EF-AC66DE9E69A9}" destId="{49F23778-F31D-4D9B-84F0-C153B17FF33C}" srcOrd="0" destOrd="0" presId="urn:microsoft.com/office/officeart/2005/8/layout/chevron1"/>
    <dgm:cxn modelId="{CC53A89D-170F-4949-8ED7-6FD260A236BF}" type="presParOf" srcId="{9BBCEA5D-4CAE-4A80-A2EF-AC66DE9E69A9}" destId="{141D8690-F903-4A9D-AF6D-DA7ED27F5D17}" srcOrd="1" destOrd="0" presId="urn:microsoft.com/office/officeart/2005/8/layout/chevron1"/>
    <dgm:cxn modelId="{2AEBFAD8-E71D-45C9-8AE2-BEC6BCE2E764}" type="presParOf" srcId="{9BBCEA5D-4CAE-4A80-A2EF-AC66DE9E69A9}" destId="{48FD71C0-F0E2-42A3-A9A1-94F8A1E0BED9}" srcOrd="2" destOrd="0" presId="urn:microsoft.com/office/officeart/2005/8/layout/chevron1"/>
    <dgm:cxn modelId="{74AE1AEB-3AF4-4987-BE98-A0CC739D3B4F}" type="presParOf" srcId="{9BBCEA5D-4CAE-4A80-A2EF-AC66DE9E69A9}" destId="{B781D9B7-290C-4ACB-B807-C844995884DF}" srcOrd="3" destOrd="0" presId="urn:microsoft.com/office/officeart/2005/8/layout/chevron1"/>
    <dgm:cxn modelId="{36E0551F-745B-48B7-9FF1-4A5C82316FA5}" type="presParOf" srcId="{9BBCEA5D-4CAE-4A80-A2EF-AC66DE9E69A9}" destId="{2560A12B-1C30-4F98-AF15-2160BD8AE4F6}" srcOrd="4" destOrd="0" presId="urn:microsoft.com/office/officeart/2005/8/layout/chevron1"/>
    <dgm:cxn modelId="{9FDB06EB-7D76-42E1-A6E5-F3D62069A058}" type="presParOf" srcId="{9BBCEA5D-4CAE-4A80-A2EF-AC66DE9E69A9}" destId="{CFBA22A7-34A0-4E48-AB14-D6F373E2E815}" srcOrd="5" destOrd="0" presId="urn:microsoft.com/office/officeart/2005/8/layout/chevron1"/>
    <dgm:cxn modelId="{4628BFF6-0E3F-4A22-BA0B-497B44555547}" type="presParOf" srcId="{9BBCEA5D-4CAE-4A80-A2EF-AC66DE9E69A9}" destId="{625382AB-D766-4773-9C80-D95E78FC50FB}" srcOrd="6" destOrd="0" presId="urn:microsoft.com/office/officeart/2005/8/layout/chevron1"/>
    <dgm:cxn modelId="{BB1D0E2E-3EAD-476C-A279-98049B675FB5}" type="presParOf" srcId="{9BBCEA5D-4CAE-4A80-A2EF-AC66DE9E69A9}" destId="{ABC9B809-7CE2-4515-BD1F-92CA32875725}" srcOrd="7" destOrd="0" presId="urn:microsoft.com/office/officeart/2005/8/layout/chevron1"/>
    <dgm:cxn modelId="{B6EE5386-AA55-49DD-81BF-8C2C0BE7053F}" type="presParOf" srcId="{9BBCEA5D-4CAE-4A80-A2EF-AC66DE9E69A9}" destId="{BD2C0D59-30EA-4302-B898-EBB319F93FE4}" srcOrd="8" destOrd="0" presId="urn:microsoft.com/office/officeart/2005/8/layout/chevron1"/>
    <dgm:cxn modelId="{4092BBC0-D39E-4937-903F-9503DB47DF97}" type="presParOf" srcId="{9BBCEA5D-4CAE-4A80-A2EF-AC66DE9E69A9}" destId="{3ABC0B7D-BA91-4B49-9166-B864E9AC45A9}" srcOrd="9" destOrd="0" presId="urn:microsoft.com/office/officeart/2005/8/layout/chevron1"/>
    <dgm:cxn modelId="{C4BC1474-911D-45C2-988F-AE7F6DE45D0E}" type="presParOf" srcId="{9BBCEA5D-4CAE-4A80-A2EF-AC66DE9E69A9}" destId="{32A0E449-D936-4D7B-B69E-DBE933870662}"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4D80BF0F-96B0-4D97-B5EA-BD01A447EFCF}" type="doc">
      <dgm:prSet loTypeId="urn:microsoft.com/office/officeart/2005/8/layout/chevron1" loCatId="process" qsTypeId="urn:microsoft.com/office/officeart/2005/8/quickstyle/simple1" qsCatId="simple" csTypeId="urn:microsoft.com/office/officeart/2005/8/colors/accent1_3" csCatId="accent1" phldr="1"/>
      <dgm:spPr/>
    </dgm:pt>
    <dgm:pt modelId="{22439E5B-23EF-4B54-ACD7-F10A3177500E}">
      <dgm:prSet phldrT="[Text]"/>
      <dgm:spPr>
        <a:solidFill>
          <a:schemeClr val="accent1"/>
        </a:solidFill>
      </dgm:spPr>
      <dgm:t>
        <a:bodyPr/>
        <a:lstStyle/>
        <a:p>
          <a:r>
            <a:rPr lang="en-IE" dirty="0"/>
            <a:t>Introduction</a:t>
          </a:r>
        </a:p>
      </dgm:t>
    </dgm:pt>
    <dgm:pt modelId="{CD8B85F6-07F1-45E7-B890-2F0E010FB659}" type="parTrans" cxnId="{BFE5F4F9-BCE1-4E08-8FC0-A64B57A68019}">
      <dgm:prSet/>
      <dgm:spPr/>
      <dgm:t>
        <a:bodyPr/>
        <a:lstStyle/>
        <a:p>
          <a:endParaRPr lang="en-IE"/>
        </a:p>
      </dgm:t>
    </dgm:pt>
    <dgm:pt modelId="{809CEE31-8257-4CFE-B711-8CB8CF842FE6}" type="sibTrans" cxnId="{BFE5F4F9-BCE1-4E08-8FC0-A64B57A68019}">
      <dgm:prSet/>
      <dgm:spPr/>
      <dgm:t>
        <a:bodyPr/>
        <a:lstStyle/>
        <a:p>
          <a:endParaRPr lang="en-IE"/>
        </a:p>
      </dgm:t>
    </dgm:pt>
    <dgm:pt modelId="{42616A42-C959-4CD4-8209-D84028429F9B}">
      <dgm:prSet phldrT="[Text]"/>
      <dgm:spPr>
        <a:solidFill>
          <a:schemeClr val="accent1"/>
        </a:solidFill>
      </dgm:spPr>
      <dgm:t>
        <a:bodyPr/>
        <a:lstStyle/>
        <a:p>
          <a:r>
            <a:rPr lang="en-IE" dirty="0"/>
            <a:t>Academic Writing </a:t>
          </a:r>
        </a:p>
      </dgm:t>
    </dgm:pt>
    <dgm:pt modelId="{4270D930-F79E-47C2-BA2F-20D64E46B506}" type="parTrans" cxnId="{B76192B8-4A8A-4006-BE1D-188BFF89014E}">
      <dgm:prSet/>
      <dgm:spPr/>
      <dgm:t>
        <a:bodyPr/>
        <a:lstStyle/>
        <a:p>
          <a:endParaRPr lang="en-IE"/>
        </a:p>
      </dgm:t>
    </dgm:pt>
    <dgm:pt modelId="{7A25521B-7BAE-4A18-A2B1-E31931591D2C}" type="sibTrans" cxnId="{B76192B8-4A8A-4006-BE1D-188BFF89014E}">
      <dgm:prSet/>
      <dgm:spPr/>
      <dgm:t>
        <a:bodyPr/>
        <a:lstStyle/>
        <a:p>
          <a:endParaRPr lang="en-IE"/>
        </a:p>
      </dgm:t>
    </dgm:pt>
    <dgm:pt modelId="{F843FA65-E169-464F-9F5A-DC5F70FEE6F3}">
      <dgm:prSet/>
      <dgm:spPr>
        <a:solidFill>
          <a:schemeClr val="accent1"/>
        </a:solidFill>
      </dgm:spPr>
      <dgm:t>
        <a:bodyPr/>
        <a:lstStyle/>
        <a:p>
          <a:r>
            <a:rPr lang="en-IE" dirty="0"/>
            <a:t>Critical Thinking </a:t>
          </a:r>
        </a:p>
      </dgm:t>
    </dgm:pt>
    <dgm:pt modelId="{230367B5-CE09-4598-B1E9-06E27A5DF272}" type="parTrans" cxnId="{D0A715EE-CAD0-4DE2-99A8-F7803916AEE1}">
      <dgm:prSet/>
      <dgm:spPr/>
      <dgm:t>
        <a:bodyPr/>
        <a:lstStyle/>
        <a:p>
          <a:endParaRPr lang="en-IE"/>
        </a:p>
      </dgm:t>
    </dgm:pt>
    <dgm:pt modelId="{1E3CA08B-093F-4D66-BF05-3693A3F57AEF}" type="sibTrans" cxnId="{D0A715EE-CAD0-4DE2-99A8-F7803916AEE1}">
      <dgm:prSet/>
      <dgm:spPr/>
      <dgm:t>
        <a:bodyPr/>
        <a:lstStyle/>
        <a:p>
          <a:endParaRPr lang="en-IE"/>
        </a:p>
      </dgm:t>
    </dgm:pt>
    <dgm:pt modelId="{EB1D5CB2-9E18-4B60-99B1-9DB6AD14F321}">
      <dgm:prSet/>
      <dgm:spPr>
        <a:solidFill>
          <a:schemeClr val="accent1"/>
        </a:solidFill>
      </dgm:spPr>
      <dgm:t>
        <a:bodyPr/>
        <a:lstStyle/>
        <a:p>
          <a:r>
            <a:rPr lang="en-IE" dirty="0"/>
            <a:t>Conclusion</a:t>
          </a:r>
        </a:p>
      </dgm:t>
    </dgm:pt>
    <dgm:pt modelId="{98B181E3-8B16-445A-9AFC-2B4BCB796567}" type="parTrans" cxnId="{89B8872F-5FEB-42A5-980A-9713E82C83C8}">
      <dgm:prSet/>
      <dgm:spPr/>
      <dgm:t>
        <a:bodyPr/>
        <a:lstStyle/>
        <a:p>
          <a:endParaRPr lang="en-IE"/>
        </a:p>
      </dgm:t>
    </dgm:pt>
    <dgm:pt modelId="{2C0299C0-5035-480B-A2E1-3843FA4E4A17}" type="sibTrans" cxnId="{89B8872F-5FEB-42A5-980A-9713E82C83C8}">
      <dgm:prSet/>
      <dgm:spPr/>
      <dgm:t>
        <a:bodyPr/>
        <a:lstStyle/>
        <a:p>
          <a:endParaRPr lang="en-IE"/>
        </a:p>
      </dgm:t>
    </dgm:pt>
    <dgm:pt modelId="{9436C8E1-5A9A-4B1A-9807-9FFA44667940}">
      <dgm:prSet/>
      <dgm:spPr>
        <a:solidFill>
          <a:schemeClr val="tx2">
            <a:lumMod val="50000"/>
          </a:schemeClr>
        </a:solidFill>
      </dgm:spPr>
      <dgm:t>
        <a:bodyPr/>
        <a:lstStyle/>
        <a:p>
          <a:r>
            <a:rPr lang="en-IE" dirty="0"/>
            <a:t>Essay</a:t>
          </a:r>
        </a:p>
      </dgm:t>
    </dgm:pt>
    <dgm:pt modelId="{3232F36A-88EA-45A2-B499-9518666E6AEE}" type="parTrans" cxnId="{E0E79D8D-5AC8-4A78-8684-FABECAC26890}">
      <dgm:prSet/>
      <dgm:spPr/>
      <dgm:t>
        <a:bodyPr/>
        <a:lstStyle/>
        <a:p>
          <a:endParaRPr lang="en-IE"/>
        </a:p>
      </dgm:t>
    </dgm:pt>
    <dgm:pt modelId="{510860F6-87EE-432F-83AB-8FFD9139D6B2}" type="sibTrans" cxnId="{E0E79D8D-5AC8-4A78-8684-FABECAC26890}">
      <dgm:prSet/>
      <dgm:spPr/>
      <dgm:t>
        <a:bodyPr/>
        <a:lstStyle/>
        <a:p>
          <a:endParaRPr lang="en-IE"/>
        </a:p>
      </dgm:t>
    </dgm:pt>
    <dgm:pt modelId="{964A519E-BD62-46FF-8C64-5172DAB3296C}">
      <dgm:prSet/>
      <dgm:spPr>
        <a:solidFill>
          <a:schemeClr val="accent1"/>
        </a:solidFill>
      </dgm:spPr>
      <dgm:t>
        <a:bodyPr/>
        <a:lstStyle/>
        <a:p>
          <a:r>
            <a:rPr lang="en-IE" dirty="0"/>
            <a:t>Editing</a:t>
          </a:r>
        </a:p>
      </dgm:t>
    </dgm:pt>
    <dgm:pt modelId="{7760D1BA-3477-422C-8804-182BA4A38B5B}" type="parTrans" cxnId="{02DD3766-8C1C-422F-8618-2275692C3F24}">
      <dgm:prSet/>
      <dgm:spPr/>
      <dgm:t>
        <a:bodyPr/>
        <a:lstStyle/>
        <a:p>
          <a:endParaRPr lang="en-IE"/>
        </a:p>
      </dgm:t>
    </dgm:pt>
    <dgm:pt modelId="{677413FD-CE05-4CC4-8E1C-6F557C834D18}" type="sibTrans" cxnId="{02DD3766-8C1C-422F-8618-2275692C3F24}">
      <dgm:prSet/>
      <dgm:spPr/>
      <dgm:t>
        <a:bodyPr/>
        <a:lstStyle/>
        <a:p>
          <a:endParaRPr lang="en-IE"/>
        </a:p>
      </dgm:t>
    </dgm:pt>
    <dgm:pt modelId="{9BBCEA5D-4CAE-4A80-A2EF-AC66DE9E69A9}" type="pres">
      <dgm:prSet presAssocID="{4D80BF0F-96B0-4D97-B5EA-BD01A447EFCF}" presName="Name0" presStyleCnt="0">
        <dgm:presLayoutVars>
          <dgm:dir/>
          <dgm:animLvl val="lvl"/>
          <dgm:resizeHandles val="exact"/>
        </dgm:presLayoutVars>
      </dgm:prSet>
      <dgm:spPr/>
    </dgm:pt>
    <dgm:pt modelId="{49F23778-F31D-4D9B-84F0-C153B17FF33C}" type="pres">
      <dgm:prSet presAssocID="{22439E5B-23EF-4B54-ACD7-F10A3177500E}" presName="parTxOnly" presStyleLbl="node1" presStyleIdx="0" presStyleCnt="6">
        <dgm:presLayoutVars>
          <dgm:chMax val="0"/>
          <dgm:chPref val="0"/>
          <dgm:bulletEnabled val="1"/>
        </dgm:presLayoutVars>
      </dgm:prSet>
      <dgm:spPr/>
    </dgm:pt>
    <dgm:pt modelId="{141D8690-F903-4A9D-AF6D-DA7ED27F5D17}" type="pres">
      <dgm:prSet presAssocID="{809CEE31-8257-4CFE-B711-8CB8CF842FE6}" presName="parTxOnlySpace" presStyleCnt="0"/>
      <dgm:spPr/>
    </dgm:pt>
    <dgm:pt modelId="{48FD71C0-F0E2-42A3-A9A1-94F8A1E0BED9}" type="pres">
      <dgm:prSet presAssocID="{42616A42-C959-4CD4-8209-D84028429F9B}" presName="parTxOnly" presStyleLbl="node1" presStyleIdx="1" presStyleCnt="6">
        <dgm:presLayoutVars>
          <dgm:chMax val="0"/>
          <dgm:chPref val="0"/>
          <dgm:bulletEnabled val="1"/>
        </dgm:presLayoutVars>
      </dgm:prSet>
      <dgm:spPr/>
    </dgm:pt>
    <dgm:pt modelId="{B781D9B7-290C-4ACB-B807-C844995884DF}" type="pres">
      <dgm:prSet presAssocID="{7A25521B-7BAE-4A18-A2B1-E31931591D2C}" presName="parTxOnlySpace" presStyleCnt="0"/>
      <dgm:spPr/>
    </dgm:pt>
    <dgm:pt modelId="{2560A12B-1C30-4F98-AF15-2160BD8AE4F6}" type="pres">
      <dgm:prSet presAssocID="{F843FA65-E169-464F-9F5A-DC5F70FEE6F3}" presName="parTxOnly" presStyleLbl="node1" presStyleIdx="2" presStyleCnt="6">
        <dgm:presLayoutVars>
          <dgm:chMax val="0"/>
          <dgm:chPref val="0"/>
          <dgm:bulletEnabled val="1"/>
        </dgm:presLayoutVars>
      </dgm:prSet>
      <dgm:spPr/>
    </dgm:pt>
    <dgm:pt modelId="{CFBA22A7-34A0-4E48-AB14-D6F373E2E815}" type="pres">
      <dgm:prSet presAssocID="{1E3CA08B-093F-4D66-BF05-3693A3F57AEF}" presName="parTxOnlySpace" presStyleCnt="0"/>
      <dgm:spPr/>
    </dgm:pt>
    <dgm:pt modelId="{625382AB-D766-4773-9C80-D95E78FC50FB}" type="pres">
      <dgm:prSet presAssocID="{9436C8E1-5A9A-4B1A-9807-9FFA44667940}" presName="parTxOnly" presStyleLbl="node1" presStyleIdx="3" presStyleCnt="6">
        <dgm:presLayoutVars>
          <dgm:chMax val="0"/>
          <dgm:chPref val="0"/>
          <dgm:bulletEnabled val="1"/>
        </dgm:presLayoutVars>
      </dgm:prSet>
      <dgm:spPr/>
    </dgm:pt>
    <dgm:pt modelId="{ABC9B809-7CE2-4515-BD1F-92CA32875725}" type="pres">
      <dgm:prSet presAssocID="{510860F6-87EE-432F-83AB-8FFD9139D6B2}" presName="parTxOnlySpace" presStyleCnt="0"/>
      <dgm:spPr/>
    </dgm:pt>
    <dgm:pt modelId="{BD2C0D59-30EA-4302-B898-EBB319F93FE4}" type="pres">
      <dgm:prSet presAssocID="{964A519E-BD62-46FF-8C64-5172DAB3296C}" presName="parTxOnly" presStyleLbl="node1" presStyleIdx="4" presStyleCnt="6">
        <dgm:presLayoutVars>
          <dgm:chMax val="0"/>
          <dgm:chPref val="0"/>
          <dgm:bulletEnabled val="1"/>
        </dgm:presLayoutVars>
      </dgm:prSet>
      <dgm:spPr/>
    </dgm:pt>
    <dgm:pt modelId="{3ABC0B7D-BA91-4B49-9166-B864E9AC45A9}" type="pres">
      <dgm:prSet presAssocID="{677413FD-CE05-4CC4-8E1C-6F557C834D18}" presName="parTxOnlySpace" presStyleCnt="0"/>
      <dgm:spPr/>
    </dgm:pt>
    <dgm:pt modelId="{32A0E449-D936-4D7B-B69E-DBE933870662}" type="pres">
      <dgm:prSet presAssocID="{EB1D5CB2-9E18-4B60-99B1-9DB6AD14F321}" presName="parTxOnly" presStyleLbl="node1" presStyleIdx="5" presStyleCnt="6" custLinFactNeighborX="49570" custLinFactNeighborY="3621">
        <dgm:presLayoutVars>
          <dgm:chMax val="0"/>
          <dgm:chPref val="0"/>
          <dgm:bulletEnabled val="1"/>
        </dgm:presLayoutVars>
      </dgm:prSet>
      <dgm:spPr/>
    </dgm:pt>
  </dgm:ptLst>
  <dgm:cxnLst>
    <dgm:cxn modelId="{85CFFD06-F218-4682-A895-19686875CC87}" type="presOf" srcId="{9436C8E1-5A9A-4B1A-9807-9FFA44667940}" destId="{625382AB-D766-4773-9C80-D95E78FC50FB}" srcOrd="0" destOrd="0" presId="urn:microsoft.com/office/officeart/2005/8/layout/chevron1"/>
    <dgm:cxn modelId="{E057990B-82E3-40C0-865F-652EC0302046}" type="presOf" srcId="{964A519E-BD62-46FF-8C64-5172DAB3296C}" destId="{BD2C0D59-30EA-4302-B898-EBB319F93FE4}" srcOrd="0" destOrd="0" presId="urn:microsoft.com/office/officeart/2005/8/layout/chevron1"/>
    <dgm:cxn modelId="{B9BFDF24-6D65-4FB0-9789-E52BD7D48462}" type="presOf" srcId="{4D80BF0F-96B0-4D97-B5EA-BD01A447EFCF}" destId="{9BBCEA5D-4CAE-4A80-A2EF-AC66DE9E69A9}" srcOrd="0" destOrd="0" presId="urn:microsoft.com/office/officeart/2005/8/layout/chevron1"/>
    <dgm:cxn modelId="{89B8872F-5FEB-42A5-980A-9713E82C83C8}" srcId="{4D80BF0F-96B0-4D97-B5EA-BD01A447EFCF}" destId="{EB1D5CB2-9E18-4B60-99B1-9DB6AD14F321}" srcOrd="5" destOrd="0" parTransId="{98B181E3-8B16-445A-9AFC-2B4BCB796567}" sibTransId="{2C0299C0-5035-480B-A2E1-3843FA4E4A17}"/>
    <dgm:cxn modelId="{2C73BE39-307A-4420-A6C1-ABE1B2F9B9B2}" type="presOf" srcId="{22439E5B-23EF-4B54-ACD7-F10A3177500E}" destId="{49F23778-F31D-4D9B-84F0-C153B17FF33C}" srcOrd="0" destOrd="0" presId="urn:microsoft.com/office/officeart/2005/8/layout/chevron1"/>
    <dgm:cxn modelId="{02DD3766-8C1C-422F-8618-2275692C3F24}" srcId="{4D80BF0F-96B0-4D97-B5EA-BD01A447EFCF}" destId="{964A519E-BD62-46FF-8C64-5172DAB3296C}" srcOrd="4" destOrd="0" parTransId="{7760D1BA-3477-422C-8804-182BA4A38B5B}" sibTransId="{677413FD-CE05-4CC4-8E1C-6F557C834D18}"/>
    <dgm:cxn modelId="{A6730657-407B-44FB-8F79-0DFD4878056D}" type="presOf" srcId="{F843FA65-E169-464F-9F5A-DC5F70FEE6F3}" destId="{2560A12B-1C30-4F98-AF15-2160BD8AE4F6}" srcOrd="0" destOrd="0" presId="urn:microsoft.com/office/officeart/2005/8/layout/chevron1"/>
    <dgm:cxn modelId="{06E4AD81-1E4D-4DE3-9FF4-6AE952047BCB}" type="presOf" srcId="{42616A42-C959-4CD4-8209-D84028429F9B}" destId="{48FD71C0-F0E2-42A3-A9A1-94F8A1E0BED9}" srcOrd="0" destOrd="0" presId="urn:microsoft.com/office/officeart/2005/8/layout/chevron1"/>
    <dgm:cxn modelId="{90167C82-3142-4A4E-B5A1-7328AFE20EF9}" type="presOf" srcId="{EB1D5CB2-9E18-4B60-99B1-9DB6AD14F321}" destId="{32A0E449-D936-4D7B-B69E-DBE933870662}" srcOrd="0" destOrd="0" presId="urn:microsoft.com/office/officeart/2005/8/layout/chevron1"/>
    <dgm:cxn modelId="{E0E79D8D-5AC8-4A78-8684-FABECAC26890}" srcId="{4D80BF0F-96B0-4D97-B5EA-BD01A447EFCF}" destId="{9436C8E1-5A9A-4B1A-9807-9FFA44667940}" srcOrd="3" destOrd="0" parTransId="{3232F36A-88EA-45A2-B499-9518666E6AEE}" sibTransId="{510860F6-87EE-432F-83AB-8FFD9139D6B2}"/>
    <dgm:cxn modelId="{B76192B8-4A8A-4006-BE1D-188BFF89014E}" srcId="{4D80BF0F-96B0-4D97-B5EA-BD01A447EFCF}" destId="{42616A42-C959-4CD4-8209-D84028429F9B}" srcOrd="1" destOrd="0" parTransId="{4270D930-F79E-47C2-BA2F-20D64E46B506}" sibTransId="{7A25521B-7BAE-4A18-A2B1-E31931591D2C}"/>
    <dgm:cxn modelId="{D0A715EE-CAD0-4DE2-99A8-F7803916AEE1}" srcId="{4D80BF0F-96B0-4D97-B5EA-BD01A447EFCF}" destId="{F843FA65-E169-464F-9F5A-DC5F70FEE6F3}" srcOrd="2" destOrd="0" parTransId="{230367B5-CE09-4598-B1E9-06E27A5DF272}" sibTransId="{1E3CA08B-093F-4D66-BF05-3693A3F57AEF}"/>
    <dgm:cxn modelId="{BFE5F4F9-BCE1-4E08-8FC0-A64B57A68019}" srcId="{4D80BF0F-96B0-4D97-B5EA-BD01A447EFCF}" destId="{22439E5B-23EF-4B54-ACD7-F10A3177500E}" srcOrd="0" destOrd="0" parTransId="{CD8B85F6-07F1-45E7-B890-2F0E010FB659}" sibTransId="{809CEE31-8257-4CFE-B711-8CB8CF842FE6}"/>
    <dgm:cxn modelId="{0A99F5A1-C3C8-49F6-97AB-E94BFE6AD03D}" type="presParOf" srcId="{9BBCEA5D-4CAE-4A80-A2EF-AC66DE9E69A9}" destId="{49F23778-F31D-4D9B-84F0-C153B17FF33C}" srcOrd="0" destOrd="0" presId="urn:microsoft.com/office/officeart/2005/8/layout/chevron1"/>
    <dgm:cxn modelId="{F9BE2B54-2BE2-4B17-B3A9-0415C40A5BB5}" type="presParOf" srcId="{9BBCEA5D-4CAE-4A80-A2EF-AC66DE9E69A9}" destId="{141D8690-F903-4A9D-AF6D-DA7ED27F5D17}" srcOrd="1" destOrd="0" presId="urn:microsoft.com/office/officeart/2005/8/layout/chevron1"/>
    <dgm:cxn modelId="{6CC04BA5-6C6D-4BA2-9A0C-9F2017E927FF}" type="presParOf" srcId="{9BBCEA5D-4CAE-4A80-A2EF-AC66DE9E69A9}" destId="{48FD71C0-F0E2-42A3-A9A1-94F8A1E0BED9}" srcOrd="2" destOrd="0" presId="urn:microsoft.com/office/officeart/2005/8/layout/chevron1"/>
    <dgm:cxn modelId="{9EF164E9-CD47-411A-87EC-DA4E4477C64B}" type="presParOf" srcId="{9BBCEA5D-4CAE-4A80-A2EF-AC66DE9E69A9}" destId="{B781D9B7-290C-4ACB-B807-C844995884DF}" srcOrd="3" destOrd="0" presId="urn:microsoft.com/office/officeart/2005/8/layout/chevron1"/>
    <dgm:cxn modelId="{71CF3E65-CD08-4F3A-B050-44D293C7A0C2}" type="presParOf" srcId="{9BBCEA5D-4CAE-4A80-A2EF-AC66DE9E69A9}" destId="{2560A12B-1C30-4F98-AF15-2160BD8AE4F6}" srcOrd="4" destOrd="0" presId="urn:microsoft.com/office/officeart/2005/8/layout/chevron1"/>
    <dgm:cxn modelId="{18AFF3FA-B506-4710-9BE4-1AFA48C68646}" type="presParOf" srcId="{9BBCEA5D-4CAE-4A80-A2EF-AC66DE9E69A9}" destId="{CFBA22A7-34A0-4E48-AB14-D6F373E2E815}" srcOrd="5" destOrd="0" presId="urn:microsoft.com/office/officeart/2005/8/layout/chevron1"/>
    <dgm:cxn modelId="{3E698727-24C0-42C9-B9BB-214373B5A935}" type="presParOf" srcId="{9BBCEA5D-4CAE-4A80-A2EF-AC66DE9E69A9}" destId="{625382AB-D766-4773-9C80-D95E78FC50FB}" srcOrd="6" destOrd="0" presId="urn:microsoft.com/office/officeart/2005/8/layout/chevron1"/>
    <dgm:cxn modelId="{624D8F3D-A896-41AC-B53E-0A9014FB095C}" type="presParOf" srcId="{9BBCEA5D-4CAE-4A80-A2EF-AC66DE9E69A9}" destId="{ABC9B809-7CE2-4515-BD1F-92CA32875725}" srcOrd="7" destOrd="0" presId="urn:microsoft.com/office/officeart/2005/8/layout/chevron1"/>
    <dgm:cxn modelId="{A343C26B-A123-4384-861C-44CA7FBC5AB0}" type="presParOf" srcId="{9BBCEA5D-4CAE-4A80-A2EF-AC66DE9E69A9}" destId="{BD2C0D59-30EA-4302-B898-EBB319F93FE4}" srcOrd="8" destOrd="0" presId="urn:microsoft.com/office/officeart/2005/8/layout/chevron1"/>
    <dgm:cxn modelId="{63905873-45DD-4BD4-B588-72E098D28C02}" type="presParOf" srcId="{9BBCEA5D-4CAE-4A80-A2EF-AC66DE9E69A9}" destId="{3ABC0B7D-BA91-4B49-9166-B864E9AC45A9}" srcOrd="9" destOrd="0" presId="urn:microsoft.com/office/officeart/2005/8/layout/chevron1"/>
    <dgm:cxn modelId="{7DC1D2B5-EBEE-429F-B85F-A6623D63CBFB}" type="presParOf" srcId="{9BBCEA5D-4CAE-4A80-A2EF-AC66DE9E69A9}" destId="{32A0E449-D936-4D7B-B69E-DBE933870662}"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4D80BF0F-96B0-4D97-B5EA-BD01A447EFCF}" type="doc">
      <dgm:prSet loTypeId="urn:microsoft.com/office/officeart/2005/8/layout/chevron1" loCatId="process" qsTypeId="urn:microsoft.com/office/officeart/2005/8/quickstyle/simple1" qsCatId="simple" csTypeId="urn:microsoft.com/office/officeart/2005/8/colors/accent1_3" csCatId="accent1" phldr="1"/>
      <dgm:spPr/>
    </dgm:pt>
    <dgm:pt modelId="{22439E5B-23EF-4B54-ACD7-F10A3177500E}">
      <dgm:prSet phldrT="[Text]"/>
      <dgm:spPr>
        <a:solidFill>
          <a:schemeClr val="accent1"/>
        </a:solidFill>
      </dgm:spPr>
      <dgm:t>
        <a:bodyPr/>
        <a:lstStyle/>
        <a:p>
          <a:r>
            <a:rPr lang="en-IE" dirty="0"/>
            <a:t>Introduction</a:t>
          </a:r>
        </a:p>
      </dgm:t>
    </dgm:pt>
    <dgm:pt modelId="{CD8B85F6-07F1-45E7-B890-2F0E010FB659}" type="parTrans" cxnId="{BFE5F4F9-BCE1-4E08-8FC0-A64B57A68019}">
      <dgm:prSet/>
      <dgm:spPr/>
      <dgm:t>
        <a:bodyPr/>
        <a:lstStyle/>
        <a:p>
          <a:endParaRPr lang="en-IE"/>
        </a:p>
      </dgm:t>
    </dgm:pt>
    <dgm:pt modelId="{809CEE31-8257-4CFE-B711-8CB8CF842FE6}" type="sibTrans" cxnId="{BFE5F4F9-BCE1-4E08-8FC0-A64B57A68019}">
      <dgm:prSet/>
      <dgm:spPr/>
      <dgm:t>
        <a:bodyPr/>
        <a:lstStyle/>
        <a:p>
          <a:endParaRPr lang="en-IE"/>
        </a:p>
      </dgm:t>
    </dgm:pt>
    <dgm:pt modelId="{42616A42-C959-4CD4-8209-D84028429F9B}">
      <dgm:prSet phldrT="[Text]"/>
      <dgm:spPr>
        <a:solidFill>
          <a:schemeClr val="accent1"/>
        </a:solidFill>
      </dgm:spPr>
      <dgm:t>
        <a:bodyPr/>
        <a:lstStyle/>
        <a:p>
          <a:r>
            <a:rPr lang="en-IE" dirty="0"/>
            <a:t>Academic Writing </a:t>
          </a:r>
        </a:p>
      </dgm:t>
    </dgm:pt>
    <dgm:pt modelId="{4270D930-F79E-47C2-BA2F-20D64E46B506}" type="parTrans" cxnId="{B76192B8-4A8A-4006-BE1D-188BFF89014E}">
      <dgm:prSet/>
      <dgm:spPr/>
      <dgm:t>
        <a:bodyPr/>
        <a:lstStyle/>
        <a:p>
          <a:endParaRPr lang="en-IE"/>
        </a:p>
      </dgm:t>
    </dgm:pt>
    <dgm:pt modelId="{7A25521B-7BAE-4A18-A2B1-E31931591D2C}" type="sibTrans" cxnId="{B76192B8-4A8A-4006-BE1D-188BFF89014E}">
      <dgm:prSet/>
      <dgm:spPr/>
      <dgm:t>
        <a:bodyPr/>
        <a:lstStyle/>
        <a:p>
          <a:endParaRPr lang="en-IE"/>
        </a:p>
      </dgm:t>
    </dgm:pt>
    <dgm:pt modelId="{F843FA65-E169-464F-9F5A-DC5F70FEE6F3}">
      <dgm:prSet/>
      <dgm:spPr>
        <a:solidFill>
          <a:schemeClr val="accent1"/>
        </a:solidFill>
      </dgm:spPr>
      <dgm:t>
        <a:bodyPr/>
        <a:lstStyle/>
        <a:p>
          <a:r>
            <a:rPr lang="en-IE" dirty="0"/>
            <a:t>Critical Thinking </a:t>
          </a:r>
        </a:p>
      </dgm:t>
    </dgm:pt>
    <dgm:pt modelId="{230367B5-CE09-4598-B1E9-06E27A5DF272}" type="parTrans" cxnId="{D0A715EE-CAD0-4DE2-99A8-F7803916AEE1}">
      <dgm:prSet/>
      <dgm:spPr/>
      <dgm:t>
        <a:bodyPr/>
        <a:lstStyle/>
        <a:p>
          <a:endParaRPr lang="en-IE"/>
        </a:p>
      </dgm:t>
    </dgm:pt>
    <dgm:pt modelId="{1E3CA08B-093F-4D66-BF05-3693A3F57AEF}" type="sibTrans" cxnId="{D0A715EE-CAD0-4DE2-99A8-F7803916AEE1}">
      <dgm:prSet/>
      <dgm:spPr/>
      <dgm:t>
        <a:bodyPr/>
        <a:lstStyle/>
        <a:p>
          <a:endParaRPr lang="en-IE"/>
        </a:p>
      </dgm:t>
    </dgm:pt>
    <dgm:pt modelId="{EB1D5CB2-9E18-4B60-99B1-9DB6AD14F321}">
      <dgm:prSet/>
      <dgm:spPr>
        <a:solidFill>
          <a:schemeClr val="accent1"/>
        </a:solidFill>
      </dgm:spPr>
      <dgm:t>
        <a:bodyPr/>
        <a:lstStyle/>
        <a:p>
          <a:r>
            <a:rPr lang="en-IE" dirty="0"/>
            <a:t>Conclusion</a:t>
          </a:r>
        </a:p>
      </dgm:t>
    </dgm:pt>
    <dgm:pt modelId="{98B181E3-8B16-445A-9AFC-2B4BCB796567}" type="parTrans" cxnId="{89B8872F-5FEB-42A5-980A-9713E82C83C8}">
      <dgm:prSet/>
      <dgm:spPr/>
      <dgm:t>
        <a:bodyPr/>
        <a:lstStyle/>
        <a:p>
          <a:endParaRPr lang="en-IE"/>
        </a:p>
      </dgm:t>
    </dgm:pt>
    <dgm:pt modelId="{2C0299C0-5035-480B-A2E1-3843FA4E4A17}" type="sibTrans" cxnId="{89B8872F-5FEB-42A5-980A-9713E82C83C8}">
      <dgm:prSet/>
      <dgm:spPr/>
      <dgm:t>
        <a:bodyPr/>
        <a:lstStyle/>
        <a:p>
          <a:endParaRPr lang="en-IE"/>
        </a:p>
      </dgm:t>
    </dgm:pt>
    <dgm:pt modelId="{9436C8E1-5A9A-4B1A-9807-9FFA44667940}">
      <dgm:prSet/>
      <dgm:spPr>
        <a:solidFill>
          <a:schemeClr val="tx2">
            <a:lumMod val="50000"/>
          </a:schemeClr>
        </a:solidFill>
      </dgm:spPr>
      <dgm:t>
        <a:bodyPr/>
        <a:lstStyle/>
        <a:p>
          <a:r>
            <a:rPr lang="en-IE" dirty="0"/>
            <a:t>Essay</a:t>
          </a:r>
        </a:p>
      </dgm:t>
    </dgm:pt>
    <dgm:pt modelId="{3232F36A-88EA-45A2-B499-9518666E6AEE}" type="parTrans" cxnId="{E0E79D8D-5AC8-4A78-8684-FABECAC26890}">
      <dgm:prSet/>
      <dgm:spPr/>
      <dgm:t>
        <a:bodyPr/>
        <a:lstStyle/>
        <a:p>
          <a:endParaRPr lang="en-IE"/>
        </a:p>
      </dgm:t>
    </dgm:pt>
    <dgm:pt modelId="{510860F6-87EE-432F-83AB-8FFD9139D6B2}" type="sibTrans" cxnId="{E0E79D8D-5AC8-4A78-8684-FABECAC26890}">
      <dgm:prSet/>
      <dgm:spPr/>
      <dgm:t>
        <a:bodyPr/>
        <a:lstStyle/>
        <a:p>
          <a:endParaRPr lang="en-IE"/>
        </a:p>
      </dgm:t>
    </dgm:pt>
    <dgm:pt modelId="{964A519E-BD62-46FF-8C64-5172DAB3296C}">
      <dgm:prSet/>
      <dgm:spPr>
        <a:solidFill>
          <a:schemeClr val="accent1"/>
        </a:solidFill>
      </dgm:spPr>
      <dgm:t>
        <a:bodyPr/>
        <a:lstStyle/>
        <a:p>
          <a:r>
            <a:rPr lang="en-IE" dirty="0"/>
            <a:t>Editing</a:t>
          </a:r>
        </a:p>
      </dgm:t>
    </dgm:pt>
    <dgm:pt modelId="{7760D1BA-3477-422C-8804-182BA4A38B5B}" type="parTrans" cxnId="{02DD3766-8C1C-422F-8618-2275692C3F24}">
      <dgm:prSet/>
      <dgm:spPr/>
      <dgm:t>
        <a:bodyPr/>
        <a:lstStyle/>
        <a:p>
          <a:endParaRPr lang="en-IE"/>
        </a:p>
      </dgm:t>
    </dgm:pt>
    <dgm:pt modelId="{677413FD-CE05-4CC4-8E1C-6F557C834D18}" type="sibTrans" cxnId="{02DD3766-8C1C-422F-8618-2275692C3F24}">
      <dgm:prSet/>
      <dgm:spPr/>
      <dgm:t>
        <a:bodyPr/>
        <a:lstStyle/>
        <a:p>
          <a:endParaRPr lang="en-IE"/>
        </a:p>
      </dgm:t>
    </dgm:pt>
    <dgm:pt modelId="{9BBCEA5D-4CAE-4A80-A2EF-AC66DE9E69A9}" type="pres">
      <dgm:prSet presAssocID="{4D80BF0F-96B0-4D97-B5EA-BD01A447EFCF}" presName="Name0" presStyleCnt="0">
        <dgm:presLayoutVars>
          <dgm:dir/>
          <dgm:animLvl val="lvl"/>
          <dgm:resizeHandles val="exact"/>
        </dgm:presLayoutVars>
      </dgm:prSet>
      <dgm:spPr/>
    </dgm:pt>
    <dgm:pt modelId="{49F23778-F31D-4D9B-84F0-C153B17FF33C}" type="pres">
      <dgm:prSet presAssocID="{22439E5B-23EF-4B54-ACD7-F10A3177500E}" presName="parTxOnly" presStyleLbl="node1" presStyleIdx="0" presStyleCnt="6">
        <dgm:presLayoutVars>
          <dgm:chMax val="0"/>
          <dgm:chPref val="0"/>
          <dgm:bulletEnabled val="1"/>
        </dgm:presLayoutVars>
      </dgm:prSet>
      <dgm:spPr/>
    </dgm:pt>
    <dgm:pt modelId="{141D8690-F903-4A9D-AF6D-DA7ED27F5D17}" type="pres">
      <dgm:prSet presAssocID="{809CEE31-8257-4CFE-B711-8CB8CF842FE6}" presName="parTxOnlySpace" presStyleCnt="0"/>
      <dgm:spPr/>
    </dgm:pt>
    <dgm:pt modelId="{48FD71C0-F0E2-42A3-A9A1-94F8A1E0BED9}" type="pres">
      <dgm:prSet presAssocID="{42616A42-C959-4CD4-8209-D84028429F9B}" presName="parTxOnly" presStyleLbl="node1" presStyleIdx="1" presStyleCnt="6">
        <dgm:presLayoutVars>
          <dgm:chMax val="0"/>
          <dgm:chPref val="0"/>
          <dgm:bulletEnabled val="1"/>
        </dgm:presLayoutVars>
      </dgm:prSet>
      <dgm:spPr/>
    </dgm:pt>
    <dgm:pt modelId="{B781D9B7-290C-4ACB-B807-C844995884DF}" type="pres">
      <dgm:prSet presAssocID="{7A25521B-7BAE-4A18-A2B1-E31931591D2C}" presName="parTxOnlySpace" presStyleCnt="0"/>
      <dgm:spPr/>
    </dgm:pt>
    <dgm:pt modelId="{2560A12B-1C30-4F98-AF15-2160BD8AE4F6}" type="pres">
      <dgm:prSet presAssocID="{F843FA65-E169-464F-9F5A-DC5F70FEE6F3}" presName="parTxOnly" presStyleLbl="node1" presStyleIdx="2" presStyleCnt="6">
        <dgm:presLayoutVars>
          <dgm:chMax val="0"/>
          <dgm:chPref val="0"/>
          <dgm:bulletEnabled val="1"/>
        </dgm:presLayoutVars>
      </dgm:prSet>
      <dgm:spPr/>
    </dgm:pt>
    <dgm:pt modelId="{CFBA22A7-34A0-4E48-AB14-D6F373E2E815}" type="pres">
      <dgm:prSet presAssocID="{1E3CA08B-093F-4D66-BF05-3693A3F57AEF}" presName="parTxOnlySpace" presStyleCnt="0"/>
      <dgm:spPr/>
    </dgm:pt>
    <dgm:pt modelId="{625382AB-D766-4773-9C80-D95E78FC50FB}" type="pres">
      <dgm:prSet presAssocID="{9436C8E1-5A9A-4B1A-9807-9FFA44667940}" presName="parTxOnly" presStyleLbl="node1" presStyleIdx="3" presStyleCnt="6">
        <dgm:presLayoutVars>
          <dgm:chMax val="0"/>
          <dgm:chPref val="0"/>
          <dgm:bulletEnabled val="1"/>
        </dgm:presLayoutVars>
      </dgm:prSet>
      <dgm:spPr/>
    </dgm:pt>
    <dgm:pt modelId="{ABC9B809-7CE2-4515-BD1F-92CA32875725}" type="pres">
      <dgm:prSet presAssocID="{510860F6-87EE-432F-83AB-8FFD9139D6B2}" presName="parTxOnlySpace" presStyleCnt="0"/>
      <dgm:spPr/>
    </dgm:pt>
    <dgm:pt modelId="{BD2C0D59-30EA-4302-B898-EBB319F93FE4}" type="pres">
      <dgm:prSet presAssocID="{964A519E-BD62-46FF-8C64-5172DAB3296C}" presName="parTxOnly" presStyleLbl="node1" presStyleIdx="4" presStyleCnt="6">
        <dgm:presLayoutVars>
          <dgm:chMax val="0"/>
          <dgm:chPref val="0"/>
          <dgm:bulletEnabled val="1"/>
        </dgm:presLayoutVars>
      </dgm:prSet>
      <dgm:spPr/>
    </dgm:pt>
    <dgm:pt modelId="{3ABC0B7D-BA91-4B49-9166-B864E9AC45A9}" type="pres">
      <dgm:prSet presAssocID="{677413FD-CE05-4CC4-8E1C-6F557C834D18}" presName="parTxOnlySpace" presStyleCnt="0"/>
      <dgm:spPr/>
    </dgm:pt>
    <dgm:pt modelId="{32A0E449-D936-4D7B-B69E-DBE933870662}" type="pres">
      <dgm:prSet presAssocID="{EB1D5CB2-9E18-4B60-99B1-9DB6AD14F321}" presName="parTxOnly" presStyleLbl="node1" presStyleIdx="5" presStyleCnt="6" custLinFactNeighborX="49570" custLinFactNeighborY="3621">
        <dgm:presLayoutVars>
          <dgm:chMax val="0"/>
          <dgm:chPref val="0"/>
          <dgm:bulletEnabled val="1"/>
        </dgm:presLayoutVars>
      </dgm:prSet>
      <dgm:spPr/>
    </dgm:pt>
  </dgm:ptLst>
  <dgm:cxnLst>
    <dgm:cxn modelId="{3B296312-F9B5-4B71-902F-15683FE1E546}" type="presOf" srcId="{4D80BF0F-96B0-4D97-B5EA-BD01A447EFCF}" destId="{9BBCEA5D-4CAE-4A80-A2EF-AC66DE9E69A9}" srcOrd="0" destOrd="0" presId="urn:microsoft.com/office/officeart/2005/8/layout/chevron1"/>
    <dgm:cxn modelId="{D842A11B-9FE3-4898-8086-C327B56F294C}" type="presOf" srcId="{EB1D5CB2-9E18-4B60-99B1-9DB6AD14F321}" destId="{32A0E449-D936-4D7B-B69E-DBE933870662}" srcOrd="0" destOrd="0" presId="urn:microsoft.com/office/officeart/2005/8/layout/chevron1"/>
    <dgm:cxn modelId="{89B8872F-5FEB-42A5-980A-9713E82C83C8}" srcId="{4D80BF0F-96B0-4D97-B5EA-BD01A447EFCF}" destId="{EB1D5CB2-9E18-4B60-99B1-9DB6AD14F321}" srcOrd="5" destOrd="0" parTransId="{98B181E3-8B16-445A-9AFC-2B4BCB796567}" sibTransId="{2C0299C0-5035-480B-A2E1-3843FA4E4A17}"/>
    <dgm:cxn modelId="{48A4803D-B6DA-4BF4-BD01-F8E5130F7A0D}" type="presOf" srcId="{42616A42-C959-4CD4-8209-D84028429F9B}" destId="{48FD71C0-F0E2-42A3-A9A1-94F8A1E0BED9}" srcOrd="0" destOrd="0" presId="urn:microsoft.com/office/officeart/2005/8/layout/chevron1"/>
    <dgm:cxn modelId="{02DD3766-8C1C-422F-8618-2275692C3F24}" srcId="{4D80BF0F-96B0-4D97-B5EA-BD01A447EFCF}" destId="{964A519E-BD62-46FF-8C64-5172DAB3296C}" srcOrd="4" destOrd="0" parTransId="{7760D1BA-3477-422C-8804-182BA4A38B5B}" sibTransId="{677413FD-CE05-4CC4-8E1C-6F557C834D18}"/>
    <dgm:cxn modelId="{E0E79D8D-5AC8-4A78-8684-FABECAC26890}" srcId="{4D80BF0F-96B0-4D97-B5EA-BD01A447EFCF}" destId="{9436C8E1-5A9A-4B1A-9807-9FFA44667940}" srcOrd="3" destOrd="0" parTransId="{3232F36A-88EA-45A2-B499-9518666E6AEE}" sibTransId="{510860F6-87EE-432F-83AB-8FFD9139D6B2}"/>
    <dgm:cxn modelId="{469679B1-9F6B-45D2-AB98-AF85E171B3BD}" type="presOf" srcId="{964A519E-BD62-46FF-8C64-5172DAB3296C}" destId="{BD2C0D59-30EA-4302-B898-EBB319F93FE4}" srcOrd="0" destOrd="0" presId="urn:microsoft.com/office/officeart/2005/8/layout/chevron1"/>
    <dgm:cxn modelId="{AE1229B7-1C1A-47A7-9589-CE10BAF579A1}" type="presOf" srcId="{22439E5B-23EF-4B54-ACD7-F10A3177500E}" destId="{49F23778-F31D-4D9B-84F0-C153B17FF33C}" srcOrd="0" destOrd="0" presId="urn:microsoft.com/office/officeart/2005/8/layout/chevron1"/>
    <dgm:cxn modelId="{B76192B8-4A8A-4006-BE1D-188BFF89014E}" srcId="{4D80BF0F-96B0-4D97-B5EA-BD01A447EFCF}" destId="{42616A42-C959-4CD4-8209-D84028429F9B}" srcOrd="1" destOrd="0" parTransId="{4270D930-F79E-47C2-BA2F-20D64E46B506}" sibTransId="{7A25521B-7BAE-4A18-A2B1-E31931591D2C}"/>
    <dgm:cxn modelId="{08D099D3-D862-419A-B96F-26264871AB3C}" type="presOf" srcId="{F843FA65-E169-464F-9F5A-DC5F70FEE6F3}" destId="{2560A12B-1C30-4F98-AF15-2160BD8AE4F6}" srcOrd="0" destOrd="0" presId="urn:microsoft.com/office/officeart/2005/8/layout/chevron1"/>
    <dgm:cxn modelId="{337082DA-908D-4273-9D12-DE48F8E9E062}" type="presOf" srcId="{9436C8E1-5A9A-4B1A-9807-9FFA44667940}" destId="{625382AB-D766-4773-9C80-D95E78FC50FB}" srcOrd="0" destOrd="0" presId="urn:microsoft.com/office/officeart/2005/8/layout/chevron1"/>
    <dgm:cxn modelId="{D0A715EE-CAD0-4DE2-99A8-F7803916AEE1}" srcId="{4D80BF0F-96B0-4D97-B5EA-BD01A447EFCF}" destId="{F843FA65-E169-464F-9F5A-DC5F70FEE6F3}" srcOrd="2" destOrd="0" parTransId="{230367B5-CE09-4598-B1E9-06E27A5DF272}" sibTransId="{1E3CA08B-093F-4D66-BF05-3693A3F57AEF}"/>
    <dgm:cxn modelId="{BFE5F4F9-BCE1-4E08-8FC0-A64B57A68019}" srcId="{4D80BF0F-96B0-4D97-B5EA-BD01A447EFCF}" destId="{22439E5B-23EF-4B54-ACD7-F10A3177500E}" srcOrd="0" destOrd="0" parTransId="{CD8B85F6-07F1-45E7-B890-2F0E010FB659}" sibTransId="{809CEE31-8257-4CFE-B711-8CB8CF842FE6}"/>
    <dgm:cxn modelId="{E7219454-5CB2-4A20-9EB0-1C7870EF947B}" type="presParOf" srcId="{9BBCEA5D-4CAE-4A80-A2EF-AC66DE9E69A9}" destId="{49F23778-F31D-4D9B-84F0-C153B17FF33C}" srcOrd="0" destOrd="0" presId="urn:microsoft.com/office/officeart/2005/8/layout/chevron1"/>
    <dgm:cxn modelId="{2D3F6000-FACB-4D69-BCBC-C441F4969BF1}" type="presParOf" srcId="{9BBCEA5D-4CAE-4A80-A2EF-AC66DE9E69A9}" destId="{141D8690-F903-4A9D-AF6D-DA7ED27F5D17}" srcOrd="1" destOrd="0" presId="urn:microsoft.com/office/officeart/2005/8/layout/chevron1"/>
    <dgm:cxn modelId="{4F0C2933-DF41-4729-903A-310DA2D89795}" type="presParOf" srcId="{9BBCEA5D-4CAE-4A80-A2EF-AC66DE9E69A9}" destId="{48FD71C0-F0E2-42A3-A9A1-94F8A1E0BED9}" srcOrd="2" destOrd="0" presId="urn:microsoft.com/office/officeart/2005/8/layout/chevron1"/>
    <dgm:cxn modelId="{3226DAC0-8A10-4490-88E1-706DB8C603B8}" type="presParOf" srcId="{9BBCEA5D-4CAE-4A80-A2EF-AC66DE9E69A9}" destId="{B781D9B7-290C-4ACB-B807-C844995884DF}" srcOrd="3" destOrd="0" presId="urn:microsoft.com/office/officeart/2005/8/layout/chevron1"/>
    <dgm:cxn modelId="{68559BFB-2445-47A6-9D8A-09E208C16948}" type="presParOf" srcId="{9BBCEA5D-4CAE-4A80-A2EF-AC66DE9E69A9}" destId="{2560A12B-1C30-4F98-AF15-2160BD8AE4F6}" srcOrd="4" destOrd="0" presId="urn:microsoft.com/office/officeart/2005/8/layout/chevron1"/>
    <dgm:cxn modelId="{FDA97AD7-0CA2-49A9-A581-A3690CE6CC1A}" type="presParOf" srcId="{9BBCEA5D-4CAE-4A80-A2EF-AC66DE9E69A9}" destId="{CFBA22A7-34A0-4E48-AB14-D6F373E2E815}" srcOrd="5" destOrd="0" presId="urn:microsoft.com/office/officeart/2005/8/layout/chevron1"/>
    <dgm:cxn modelId="{32F4723F-8AE4-49F1-8C0B-F935ADF11D54}" type="presParOf" srcId="{9BBCEA5D-4CAE-4A80-A2EF-AC66DE9E69A9}" destId="{625382AB-D766-4773-9C80-D95E78FC50FB}" srcOrd="6" destOrd="0" presId="urn:microsoft.com/office/officeart/2005/8/layout/chevron1"/>
    <dgm:cxn modelId="{8C446979-7D98-4BDE-A342-7E6D10415223}" type="presParOf" srcId="{9BBCEA5D-4CAE-4A80-A2EF-AC66DE9E69A9}" destId="{ABC9B809-7CE2-4515-BD1F-92CA32875725}" srcOrd="7" destOrd="0" presId="urn:microsoft.com/office/officeart/2005/8/layout/chevron1"/>
    <dgm:cxn modelId="{AC50EE14-6BD9-4832-8464-1534841157B6}" type="presParOf" srcId="{9BBCEA5D-4CAE-4A80-A2EF-AC66DE9E69A9}" destId="{BD2C0D59-30EA-4302-B898-EBB319F93FE4}" srcOrd="8" destOrd="0" presId="urn:microsoft.com/office/officeart/2005/8/layout/chevron1"/>
    <dgm:cxn modelId="{1E43B932-8D9A-4C66-8DD4-E3239B509E11}" type="presParOf" srcId="{9BBCEA5D-4CAE-4A80-A2EF-AC66DE9E69A9}" destId="{3ABC0B7D-BA91-4B49-9166-B864E9AC45A9}" srcOrd="9" destOrd="0" presId="urn:microsoft.com/office/officeart/2005/8/layout/chevron1"/>
    <dgm:cxn modelId="{99BB5D7D-12E7-43B6-A839-E6A1DEFAD377}" type="presParOf" srcId="{9BBCEA5D-4CAE-4A80-A2EF-AC66DE9E69A9}" destId="{32A0E449-D936-4D7B-B69E-DBE933870662}" srcOrd="1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4D80BF0F-96B0-4D97-B5EA-BD01A447EFCF}" type="doc">
      <dgm:prSet loTypeId="urn:microsoft.com/office/officeart/2005/8/layout/chevron1" loCatId="process" qsTypeId="urn:microsoft.com/office/officeart/2005/8/quickstyle/simple1" qsCatId="simple" csTypeId="urn:microsoft.com/office/officeart/2005/8/colors/accent1_3" csCatId="accent1" phldr="1"/>
      <dgm:spPr/>
    </dgm:pt>
    <dgm:pt modelId="{22439E5B-23EF-4B54-ACD7-F10A3177500E}">
      <dgm:prSet phldrT="[Text]"/>
      <dgm:spPr>
        <a:solidFill>
          <a:schemeClr val="accent1"/>
        </a:solidFill>
      </dgm:spPr>
      <dgm:t>
        <a:bodyPr/>
        <a:lstStyle/>
        <a:p>
          <a:r>
            <a:rPr lang="en-IE" dirty="0"/>
            <a:t>Introduction</a:t>
          </a:r>
        </a:p>
      </dgm:t>
    </dgm:pt>
    <dgm:pt modelId="{CD8B85F6-07F1-45E7-B890-2F0E010FB659}" type="parTrans" cxnId="{BFE5F4F9-BCE1-4E08-8FC0-A64B57A68019}">
      <dgm:prSet/>
      <dgm:spPr/>
      <dgm:t>
        <a:bodyPr/>
        <a:lstStyle/>
        <a:p>
          <a:endParaRPr lang="en-IE"/>
        </a:p>
      </dgm:t>
    </dgm:pt>
    <dgm:pt modelId="{809CEE31-8257-4CFE-B711-8CB8CF842FE6}" type="sibTrans" cxnId="{BFE5F4F9-BCE1-4E08-8FC0-A64B57A68019}">
      <dgm:prSet/>
      <dgm:spPr/>
      <dgm:t>
        <a:bodyPr/>
        <a:lstStyle/>
        <a:p>
          <a:endParaRPr lang="en-IE"/>
        </a:p>
      </dgm:t>
    </dgm:pt>
    <dgm:pt modelId="{42616A42-C959-4CD4-8209-D84028429F9B}">
      <dgm:prSet phldrT="[Text]"/>
      <dgm:spPr>
        <a:solidFill>
          <a:schemeClr val="accent1"/>
        </a:solidFill>
      </dgm:spPr>
      <dgm:t>
        <a:bodyPr/>
        <a:lstStyle/>
        <a:p>
          <a:r>
            <a:rPr lang="en-IE" dirty="0"/>
            <a:t>Academic Writing </a:t>
          </a:r>
        </a:p>
      </dgm:t>
    </dgm:pt>
    <dgm:pt modelId="{4270D930-F79E-47C2-BA2F-20D64E46B506}" type="parTrans" cxnId="{B76192B8-4A8A-4006-BE1D-188BFF89014E}">
      <dgm:prSet/>
      <dgm:spPr/>
      <dgm:t>
        <a:bodyPr/>
        <a:lstStyle/>
        <a:p>
          <a:endParaRPr lang="en-IE"/>
        </a:p>
      </dgm:t>
    </dgm:pt>
    <dgm:pt modelId="{7A25521B-7BAE-4A18-A2B1-E31931591D2C}" type="sibTrans" cxnId="{B76192B8-4A8A-4006-BE1D-188BFF89014E}">
      <dgm:prSet/>
      <dgm:spPr/>
      <dgm:t>
        <a:bodyPr/>
        <a:lstStyle/>
        <a:p>
          <a:endParaRPr lang="en-IE"/>
        </a:p>
      </dgm:t>
    </dgm:pt>
    <dgm:pt modelId="{F843FA65-E169-464F-9F5A-DC5F70FEE6F3}">
      <dgm:prSet/>
      <dgm:spPr>
        <a:solidFill>
          <a:schemeClr val="accent1"/>
        </a:solidFill>
      </dgm:spPr>
      <dgm:t>
        <a:bodyPr/>
        <a:lstStyle/>
        <a:p>
          <a:r>
            <a:rPr lang="en-IE" dirty="0"/>
            <a:t>Critical Thinking </a:t>
          </a:r>
        </a:p>
      </dgm:t>
    </dgm:pt>
    <dgm:pt modelId="{230367B5-CE09-4598-B1E9-06E27A5DF272}" type="parTrans" cxnId="{D0A715EE-CAD0-4DE2-99A8-F7803916AEE1}">
      <dgm:prSet/>
      <dgm:spPr/>
      <dgm:t>
        <a:bodyPr/>
        <a:lstStyle/>
        <a:p>
          <a:endParaRPr lang="en-IE"/>
        </a:p>
      </dgm:t>
    </dgm:pt>
    <dgm:pt modelId="{1E3CA08B-093F-4D66-BF05-3693A3F57AEF}" type="sibTrans" cxnId="{D0A715EE-CAD0-4DE2-99A8-F7803916AEE1}">
      <dgm:prSet/>
      <dgm:spPr/>
      <dgm:t>
        <a:bodyPr/>
        <a:lstStyle/>
        <a:p>
          <a:endParaRPr lang="en-IE"/>
        </a:p>
      </dgm:t>
    </dgm:pt>
    <dgm:pt modelId="{EB1D5CB2-9E18-4B60-99B1-9DB6AD14F321}">
      <dgm:prSet/>
      <dgm:spPr>
        <a:solidFill>
          <a:schemeClr val="accent1"/>
        </a:solidFill>
      </dgm:spPr>
      <dgm:t>
        <a:bodyPr/>
        <a:lstStyle/>
        <a:p>
          <a:r>
            <a:rPr lang="en-IE" dirty="0"/>
            <a:t>Conclusion</a:t>
          </a:r>
        </a:p>
      </dgm:t>
    </dgm:pt>
    <dgm:pt modelId="{98B181E3-8B16-445A-9AFC-2B4BCB796567}" type="parTrans" cxnId="{89B8872F-5FEB-42A5-980A-9713E82C83C8}">
      <dgm:prSet/>
      <dgm:spPr/>
      <dgm:t>
        <a:bodyPr/>
        <a:lstStyle/>
        <a:p>
          <a:endParaRPr lang="en-IE"/>
        </a:p>
      </dgm:t>
    </dgm:pt>
    <dgm:pt modelId="{2C0299C0-5035-480B-A2E1-3843FA4E4A17}" type="sibTrans" cxnId="{89B8872F-5FEB-42A5-980A-9713E82C83C8}">
      <dgm:prSet/>
      <dgm:spPr/>
      <dgm:t>
        <a:bodyPr/>
        <a:lstStyle/>
        <a:p>
          <a:endParaRPr lang="en-IE"/>
        </a:p>
      </dgm:t>
    </dgm:pt>
    <dgm:pt modelId="{9436C8E1-5A9A-4B1A-9807-9FFA44667940}">
      <dgm:prSet/>
      <dgm:spPr>
        <a:solidFill>
          <a:schemeClr val="tx2">
            <a:lumMod val="50000"/>
          </a:schemeClr>
        </a:solidFill>
      </dgm:spPr>
      <dgm:t>
        <a:bodyPr/>
        <a:lstStyle/>
        <a:p>
          <a:r>
            <a:rPr lang="en-IE" dirty="0"/>
            <a:t>Essay</a:t>
          </a:r>
        </a:p>
      </dgm:t>
    </dgm:pt>
    <dgm:pt modelId="{3232F36A-88EA-45A2-B499-9518666E6AEE}" type="parTrans" cxnId="{E0E79D8D-5AC8-4A78-8684-FABECAC26890}">
      <dgm:prSet/>
      <dgm:spPr/>
      <dgm:t>
        <a:bodyPr/>
        <a:lstStyle/>
        <a:p>
          <a:endParaRPr lang="en-IE"/>
        </a:p>
      </dgm:t>
    </dgm:pt>
    <dgm:pt modelId="{510860F6-87EE-432F-83AB-8FFD9139D6B2}" type="sibTrans" cxnId="{E0E79D8D-5AC8-4A78-8684-FABECAC26890}">
      <dgm:prSet/>
      <dgm:spPr/>
      <dgm:t>
        <a:bodyPr/>
        <a:lstStyle/>
        <a:p>
          <a:endParaRPr lang="en-IE"/>
        </a:p>
      </dgm:t>
    </dgm:pt>
    <dgm:pt modelId="{964A519E-BD62-46FF-8C64-5172DAB3296C}">
      <dgm:prSet/>
      <dgm:spPr>
        <a:solidFill>
          <a:schemeClr val="accent1"/>
        </a:solidFill>
      </dgm:spPr>
      <dgm:t>
        <a:bodyPr/>
        <a:lstStyle/>
        <a:p>
          <a:r>
            <a:rPr lang="en-IE" dirty="0"/>
            <a:t>Editing</a:t>
          </a:r>
        </a:p>
      </dgm:t>
    </dgm:pt>
    <dgm:pt modelId="{7760D1BA-3477-422C-8804-182BA4A38B5B}" type="parTrans" cxnId="{02DD3766-8C1C-422F-8618-2275692C3F24}">
      <dgm:prSet/>
      <dgm:spPr/>
      <dgm:t>
        <a:bodyPr/>
        <a:lstStyle/>
        <a:p>
          <a:endParaRPr lang="en-IE"/>
        </a:p>
      </dgm:t>
    </dgm:pt>
    <dgm:pt modelId="{677413FD-CE05-4CC4-8E1C-6F557C834D18}" type="sibTrans" cxnId="{02DD3766-8C1C-422F-8618-2275692C3F24}">
      <dgm:prSet/>
      <dgm:spPr/>
      <dgm:t>
        <a:bodyPr/>
        <a:lstStyle/>
        <a:p>
          <a:endParaRPr lang="en-IE"/>
        </a:p>
      </dgm:t>
    </dgm:pt>
    <dgm:pt modelId="{9BBCEA5D-4CAE-4A80-A2EF-AC66DE9E69A9}" type="pres">
      <dgm:prSet presAssocID="{4D80BF0F-96B0-4D97-B5EA-BD01A447EFCF}" presName="Name0" presStyleCnt="0">
        <dgm:presLayoutVars>
          <dgm:dir/>
          <dgm:animLvl val="lvl"/>
          <dgm:resizeHandles val="exact"/>
        </dgm:presLayoutVars>
      </dgm:prSet>
      <dgm:spPr/>
    </dgm:pt>
    <dgm:pt modelId="{49F23778-F31D-4D9B-84F0-C153B17FF33C}" type="pres">
      <dgm:prSet presAssocID="{22439E5B-23EF-4B54-ACD7-F10A3177500E}" presName="parTxOnly" presStyleLbl="node1" presStyleIdx="0" presStyleCnt="6">
        <dgm:presLayoutVars>
          <dgm:chMax val="0"/>
          <dgm:chPref val="0"/>
          <dgm:bulletEnabled val="1"/>
        </dgm:presLayoutVars>
      </dgm:prSet>
      <dgm:spPr/>
    </dgm:pt>
    <dgm:pt modelId="{141D8690-F903-4A9D-AF6D-DA7ED27F5D17}" type="pres">
      <dgm:prSet presAssocID="{809CEE31-8257-4CFE-B711-8CB8CF842FE6}" presName="parTxOnlySpace" presStyleCnt="0"/>
      <dgm:spPr/>
    </dgm:pt>
    <dgm:pt modelId="{48FD71C0-F0E2-42A3-A9A1-94F8A1E0BED9}" type="pres">
      <dgm:prSet presAssocID="{42616A42-C959-4CD4-8209-D84028429F9B}" presName="parTxOnly" presStyleLbl="node1" presStyleIdx="1" presStyleCnt="6">
        <dgm:presLayoutVars>
          <dgm:chMax val="0"/>
          <dgm:chPref val="0"/>
          <dgm:bulletEnabled val="1"/>
        </dgm:presLayoutVars>
      </dgm:prSet>
      <dgm:spPr/>
    </dgm:pt>
    <dgm:pt modelId="{B781D9B7-290C-4ACB-B807-C844995884DF}" type="pres">
      <dgm:prSet presAssocID="{7A25521B-7BAE-4A18-A2B1-E31931591D2C}" presName="parTxOnlySpace" presStyleCnt="0"/>
      <dgm:spPr/>
    </dgm:pt>
    <dgm:pt modelId="{2560A12B-1C30-4F98-AF15-2160BD8AE4F6}" type="pres">
      <dgm:prSet presAssocID="{F843FA65-E169-464F-9F5A-DC5F70FEE6F3}" presName="parTxOnly" presStyleLbl="node1" presStyleIdx="2" presStyleCnt="6">
        <dgm:presLayoutVars>
          <dgm:chMax val="0"/>
          <dgm:chPref val="0"/>
          <dgm:bulletEnabled val="1"/>
        </dgm:presLayoutVars>
      </dgm:prSet>
      <dgm:spPr/>
    </dgm:pt>
    <dgm:pt modelId="{CFBA22A7-34A0-4E48-AB14-D6F373E2E815}" type="pres">
      <dgm:prSet presAssocID="{1E3CA08B-093F-4D66-BF05-3693A3F57AEF}" presName="parTxOnlySpace" presStyleCnt="0"/>
      <dgm:spPr/>
    </dgm:pt>
    <dgm:pt modelId="{625382AB-D766-4773-9C80-D95E78FC50FB}" type="pres">
      <dgm:prSet presAssocID="{9436C8E1-5A9A-4B1A-9807-9FFA44667940}" presName="parTxOnly" presStyleLbl="node1" presStyleIdx="3" presStyleCnt="6">
        <dgm:presLayoutVars>
          <dgm:chMax val="0"/>
          <dgm:chPref val="0"/>
          <dgm:bulletEnabled val="1"/>
        </dgm:presLayoutVars>
      </dgm:prSet>
      <dgm:spPr/>
    </dgm:pt>
    <dgm:pt modelId="{ABC9B809-7CE2-4515-BD1F-92CA32875725}" type="pres">
      <dgm:prSet presAssocID="{510860F6-87EE-432F-83AB-8FFD9139D6B2}" presName="parTxOnlySpace" presStyleCnt="0"/>
      <dgm:spPr/>
    </dgm:pt>
    <dgm:pt modelId="{BD2C0D59-30EA-4302-B898-EBB319F93FE4}" type="pres">
      <dgm:prSet presAssocID="{964A519E-BD62-46FF-8C64-5172DAB3296C}" presName="parTxOnly" presStyleLbl="node1" presStyleIdx="4" presStyleCnt="6">
        <dgm:presLayoutVars>
          <dgm:chMax val="0"/>
          <dgm:chPref val="0"/>
          <dgm:bulletEnabled val="1"/>
        </dgm:presLayoutVars>
      </dgm:prSet>
      <dgm:spPr/>
    </dgm:pt>
    <dgm:pt modelId="{3ABC0B7D-BA91-4B49-9166-B864E9AC45A9}" type="pres">
      <dgm:prSet presAssocID="{677413FD-CE05-4CC4-8E1C-6F557C834D18}" presName="parTxOnlySpace" presStyleCnt="0"/>
      <dgm:spPr/>
    </dgm:pt>
    <dgm:pt modelId="{32A0E449-D936-4D7B-B69E-DBE933870662}" type="pres">
      <dgm:prSet presAssocID="{EB1D5CB2-9E18-4B60-99B1-9DB6AD14F321}" presName="parTxOnly" presStyleLbl="node1" presStyleIdx="5" presStyleCnt="6" custLinFactNeighborX="49570" custLinFactNeighborY="3621">
        <dgm:presLayoutVars>
          <dgm:chMax val="0"/>
          <dgm:chPref val="0"/>
          <dgm:bulletEnabled val="1"/>
        </dgm:presLayoutVars>
      </dgm:prSet>
      <dgm:spPr/>
    </dgm:pt>
  </dgm:ptLst>
  <dgm:cxnLst>
    <dgm:cxn modelId="{89B8872F-5FEB-42A5-980A-9713E82C83C8}" srcId="{4D80BF0F-96B0-4D97-B5EA-BD01A447EFCF}" destId="{EB1D5CB2-9E18-4B60-99B1-9DB6AD14F321}" srcOrd="5" destOrd="0" parTransId="{98B181E3-8B16-445A-9AFC-2B4BCB796567}" sibTransId="{2C0299C0-5035-480B-A2E1-3843FA4E4A17}"/>
    <dgm:cxn modelId="{8309183C-CBBC-4D42-8033-F918D43974BE}" type="presOf" srcId="{22439E5B-23EF-4B54-ACD7-F10A3177500E}" destId="{49F23778-F31D-4D9B-84F0-C153B17FF33C}" srcOrd="0" destOrd="0" presId="urn:microsoft.com/office/officeart/2005/8/layout/chevron1"/>
    <dgm:cxn modelId="{02DD3766-8C1C-422F-8618-2275692C3F24}" srcId="{4D80BF0F-96B0-4D97-B5EA-BD01A447EFCF}" destId="{964A519E-BD62-46FF-8C64-5172DAB3296C}" srcOrd="4" destOrd="0" parTransId="{7760D1BA-3477-422C-8804-182BA4A38B5B}" sibTransId="{677413FD-CE05-4CC4-8E1C-6F557C834D18}"/>
    <dgm:cxn modelId="{F527646C-1BD2-4599-A039-254BAFA45E7F}" type="presOf" srcId="{9436C8E1-5A9A-4B1A-9807-9FFA44667940}" destId="{625382AB-D766-4773-9C80-D95E78FC50FB}" srcOrd="0" destOrd="0" presId="urn:microsoft.com/office/officeart/2005/8/layout/chevron1"/>
    <dgm:cxn modelId="{9E962F6E-4CE2-4EAA-A97C-3A86BCF57F50}" type="presOf" srcId="{42616A42-C959-4CD4-8209-D84028429F9B}" destId="{48FD71C0-F0E2-42A3-A9A1-94F8A1E0BED9}" srcOrd="0" destOrd="0" presId="urn:microsoft.com/office/officeart/2005/8/layout/chevron1"/>
    <dgm:cxn modelId="{0DA5127C-2E7C-4C4C-8FF8-0EFDEA1E2710}" type="presOf" srcId="{EB1D5CB2-9E18-4B60-99B1-9DB6AD14F321}" destId="{32A0E449-D936-4D7B-B69E-DBE933870662}" srcOrd="0" destOrd="0" presId="urn:microsoft.com/office/officeart/2005/8/layout/chevron1"/>
    <dgm:cxn modelId="{E0E79D8D-5AC8-4A78-8684-FABECAC26890}" srcId="{4D80BF0F-96B0-4D97-B5EA-BD01A447EFCF}" destId="{9436C8E1-5A9A-4B1A-9807-9FFA44667940}" srcOrd="3" destOrd="0" parTransId="{3232F36A-88EA-45A2-B499-9518666E6AEE}" sibTransId="{510860F6-87EE-432F-83AB-8FFD9139D6B2}"/>
    <dgm:cxn modelId="{1FBD7EA2-0C98-4D1A-B72F-C37CB63665B9}" type="presOf" srcId="{964A519E-BD62-46FF-8C64-5172DAB3296C}" destId="{BD2C0D59-30EA-4302-B898-EBB319F93FE4}" srcOrd="0" destOrd="0" presId="urn:microsoft.com/office/officeart/2005/8/layout/chevron1"/>
    <dgm:cxn modelId="{E2E8D9AB-D35A-4E02-A31F-683588B6237C}" type="presOf" srcId="{F843FA65-E169-464F-9F5A-DC5F70FEE6F3}" destId="{2560A12B-1C30-4F98-AF15-2160BD8AE4F6}" srcOrd="0" destOrd="0" presId="urn:microsoft.com/office/officeart/2005/8/layout/chevron1"/>
    <dgm:cxn modelId="{B76192B8-4A8A-4006-BE1D-188BFF89014E}" srcId="{4D80BF0F-96B0-4D97-B5EA-BD01A447EFCF}" destId="{42616A42-C959-4CD4-8209-D84028429F9B}" srcOrd="1" destOrd="0" parTransId="{4270D930-F79E-47C2-BA2F-20D64E46B506}" sibTransId="{7A25521B-7BAE-4A18-A2B1-E31931591D2C}"/>
    <dgm:cxn modelId="{C4D0EBC6-0C8A-43AE-8090-D9E2B6EA784F}" type="presOf" srcId="{4D80BF0F-96B0-4D97-B5EA-BD01A447EFCF}" destId="{9BBCEA5D-4CAE-4A80-A2EF-AC66DE9E69A9}" srcOrd="0" destOrd="0" presId="urn:microsoft.com/office/officeart/2005/8/layout/chevron1"/>
    <dgm:cxn modelId="{D0A715EE-CAD0-4DE2-99A8-F7803916AEE1}" srcId="{4D80BF0F-96B0-4D97-B5EA-BD01A447EFCF}" destId="{F843FA65-E169-464F-9F5A-DC5F70FEE6F3}" srcOrd="2" destOrd="0" parTransId="{230367B5-CE09-4598-B1E9-06E27A5DF272}" sibTransId="{1E3CA08B-093F-4D66-BF05-3693A3F57AEF}"/>
    <dgm:cxn modelId="{BFE5F4F9-BCE1-4E08-8FC0-A64B57A68019}" srcId="{4D80BF0F-96B0-4D97-B5EA-BD01A447EFCF}" destId="{22439E5B-23EF-4B54-ACD7-F10A3177500E}" srcOrd="0" destOrd="0" parTransId="{CD8B85F6-07F1-45E7-B890-2F0E010FB659}" sibTransId="{809CEE31-8257-4CFE-B711-8CB8CF842FE6}"/>
    <dgm:cxn modelId="{02AC9537-E901-499A-9E20-F9E940B3385B}" type="presParOf" srcId="{9BBCEA5D-4CAE-4A80-A2EF-AC66DE9E69A9}" destId="{49F23778-F31D-4D9B-84F0-C153B17FF33C}" srcOrd="0" destOrd="0" presId="urn:microsoft.com/office/officeart/2005/8/layout/chevron1"/>
    <dgm:cxn modelId="{1FFC7CFD-44D0-46B5-B60F-F4EE5FAAE2E3}" type="presParOf" srcId="{9BBCEA5D-4CAE-4A80-A2EF-AC66DE9E69A9}" destId="{141D8690-F903-4A9D-AF6D-DA7ED27F5D17}" srcOrd="1" destOrd="0" presId="urn:microsoft.com/office/officeart/2005/8/layout/chevron1"/>
    <dgm:cxn modelId="{EE9B91AE-A460-4DC4-8E29-F707710BC6B6}" type="presParOf" srcId="{9BBCEA5D-4CAE-4A80-A2EF-AC66DE9E69A9}" destId="{48FD71C0-F0E2-42A3-A9A1-94F8A1E0BED9}" srcOrd="2" destOrd="0" presId="urn:microsoft.com/office/officeart/2005/8/layout/chevron1"/>
    <dgm:cxn modelId="{CD93EF15-5C6A-414C-B3DE-EADA990735A0}" type="presParOf" srcId="{9BBCEA5D-4CAE-4A80-A2EF-AC66DE9E69A9}" destId="{B781D9B7-290C-4ACB-B807-C844995884DF}" srcOrd="3" destOrd="0" presId="urn:microsoft.com/office/officeart/2005/8/layout/chevron1"/>
    <dgm:cxn modelId="{C4BFDD59-A9C3-4B63-9216-EF3AD23C757D}" type="presParOf" srcId="{9BBCEA5D-4CAE-4A80-A2EF-AC66DE9E69A9}" destId="{2560A12B-1C30-4F98-AF15-2160BD8AE4F6}" srcOrd="4" destOrd="0" presId="urn:microsoft.com/office/officeart/2005/8/layout/chevron1"/>
    <dgm:cxn modelId="{A0810ABB-AECA-4A93-B449-D3CA15FA3E85}" type="presParOf" srcId="{9BBCEA5D-4CAE-4A80-A2EF-AC66DE9E69A9}" destId="{CFBA22A7-34A0-4E48-AB14-D6F373E2E815}" srcOrd="5" destOrd="0" presId="urn:microsoft.com/office/officeart/2005/8/layout/chevron1"/>
    <dgm:cxn modelId="{85ADC0B2-FD7B-4326-A45A-F55C64ADCB48}" type="presParOf" srcId="{9BBCEA5D-4CAE-4A80-A2EF-AC66DE9E69A9}" destId="{625382AB-D766-4773-9C80-D95E78FC50FB}" srcOrd="6" destOrd="0" presId="urn:microsoft.com/office/officeart/2005/8/layout/chevron1"/>
    <dgm:cxn modelId="{DDDD5D43-20A3-46F1-8FD5-892BF8FFCC16}" type="presParOf" srcId="{9BBCEA5D-4CAE-4A80-A2EF-AC66DE9E69A9}" destId="{ABC9B809-7CE2-4515-BD1F-92CA32875725}" srcOrd="7" destOrd="0" presId="urn:microsoft.com/office/officeart/2005/8/layout/chevron1"/>
    <dgm:cxn modelId="{3DBA1BC5-3E4A-4FFE-AD16-3C98A91F923E}" type="presParOf" srcId="{9BBCEA5D-4CAE-4A80-A2EF-AC66DE9E69A9}" destId="{BD2C0D59-30EA-4302-B898-EBB319F93FE4}" srcOrd="8" destOrd="0" presId="urn:microsoft.com/office/officeart/2005/8/layout/chevron1"/>
    <dgm:cxn modelId="{81CC4AB8-F0D2-49CF-B54F-3FCC47AE7CD4}" type="presParOf" srcId="{9BBCEA5D-4CAE-4A80-A2EF-AC66DE9E69A9}" destId="{3ABC0B7D-BA91-4B49-9166-B864E9AC45A9}" srcOrd="9" destOrd="0" presId="urn:microsoft.com/office/officeart/2005/8/layout/chevron1"/>
    <dgm:cxn modelId="{D4B4E759-64C0-49E7-B511-85E11340C7B1}" type="presParOf" srcId="{9BBCEA5D-4CAE-4A80-A2EF-AC66DE9E69A9}" destId="{32A0E449-D936-4D7B-B69E-DBE933870662}" srcOrd="1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4D80BF0F-96B0-4D97-B5EA-BD01A447EFCF}" type="doc">
      <dgm:prSet loTypeId="urn:microsoft.com/office/officeart/2005/8/layout/chevron1" loCatId="process" qsTypeId="urn:microsoft.com/office/officeart/2005/8/quickstyle/simple1" qsCatId="simple" csTypeId="urn:microsoft.com/office/officeart/2005/8/colors/accent1_3" csCatId="accent1" phldr="1"/>
      <dgm:spPr/>
    </dgm:pt>
    <dgm:pt modelId="{22439E5B-23EF-4B54-ACD7-F10A3177500E}">
      <dgm:prSet phldrT="[Text]"/>
      <dgm:spPr>
        <a:solidFill>
          <a:schemeClr val="accent1"/>
        </a:solidFill>
      </dgm:spPr>
      <dgm:t>
        <a:bodyPr/>
        <a:lstStyle/>
        <a:p>
          <a:r>
            <a:rPr lang="en-IE" dirty="0"/>
            <a:t>Introduction</a:t>
          </a:r>
        </a:p>
      </dgm:t>
    </dgm:pt>
    <dgm:pt modelId="{CD8B85F6-07F1-45E7-B890-2F0E010FB659}" type="parTrans" cxnId="{BFE5F4F9-BCE1-4E08-8FC0-A64B57A68019}">
      <dgm:prSet/>
      <dgm:spPr/>
      <dgm:t>
        <a:bodyPr/>
        <a:lstStyle/>
        <a:p>
          <a:endParaRPr lang="en-IE"/>
        </a:p>
      </dgm:t>
    </dgm:pt>
    <dgm:pt modelId="{809CEE31-8257-4CFE-B711-8CB8CF842FE6}" type="sibTrans" cxnId="{BFE5F4F9-BCE1-4E08-8FC0-A64B57A68019}">
      <dgm:prSet/>
      <dgm:spPr/>
      <dgm:t>
        <a:bodyPr/>
        <a:lstStyle/>
        <a:p>
          <a:endParaRPr lang="en-IE"/>
        </a:p>
      </dgm:t>
    </dgm:pt>
    <dgm:pt modelId="{42616A42-C959-4CD4-8209-D84028429F9B}">
      <dgm:prSet phldrT="[Text]"/>
      <dgm:spPr>
        <a:solidFill>
          <a:schemeClr val="accent1"/>
        </a:solidFill>
      </dgm:spPr>
      <dgm:t>
        <a:bodyPr/>
        <a:lstStyle/>
        <a:p>
          <a:r>
            <a:rPr lang="en-IE" dirty="0"/>
            <a:t>Academic Writing </a:t>
          </a:r>
        </a:p>
      </dgm:t>
    </dgm:pt>
    <dgm:pt modelId="{4270D930-F79E-47C2-BA2F-20D64E46B506}" type="parTrans" cxnId="{B76192B8-4A8A-4006-BE1D-188BFF89014E}">
      <dgm:prSet/>
      <dgm:spPr/>
      <dgm:t>
        <a:bodyPr/>
        <a:lstStyle/>
        <a:p>
          <a:endParaRPr lang="en-IE"/>
        </a:p>
      </dgm:t>
    </dgm:pt>
    <dgm:pt modelId="{7A25521B-7BAE-4A18-A2B1-E31931591D2C}" type="sibTrans" cxnId="{B76192B8-4A8A-4006-BE1D-188BFF89014E}">
      <dgm:prSet/>
      <dgm:spPr/>
      <dgm:t>
        <a:bodyPr/>
        <a:lstStyle/>
        <a:p>
          <a:endParaRPr lang="en-IE"/>
        </a:p>
      </dgm:t>
    </dgm:pt>
    <dgm:pt modelId="{F843FA65-E169-464F-9F5A-DC5F70FEE6F3}">
      <dgm:prSet/>
      <dgm:spPr>
        <a:solidFill>
          <a:schemeClr val="accent1"/>
        </a:solidFill>
      </dgm:spPr>
      <dgm:t>
        <a:bodyPr/>
        <a:lstStyle/>
        <a:p>
          <a:r>
            <a:rPr lang="en-IE" dirty="0"/>
            <a:t>Critical Thinking </a:t>
          </a:r>
        </a:p>
      </dgm:t>
    </dgm:pt>
    <dgm:pt modelId="{230367B5-CE09-4598-B1E9-06E27A5DF272}" type="parTrans" cxnId="{D0A715EE-CAD0-4DE2-99A8-F7803916AEE1}">
      <dgm:prSet/>
      <dgm:spPr/>
      <dgm:t>
        <a:bodyPr/>
        <a:lstStyle/>
        <a:p>
          <a:endParaRPr lang="en-IE"/>
        </a:p>
      </dgm:t>
    </dgm:pt>
    <dgm:pt modelId="{1E3CA08B-093F-4D66-BF05-3693A3F57AEF}" type="sibTrans" cxnId="{D0A715EE-CAD0-4DE2-99A8-F7803916AEE1}">
      <dgm:prSet/>
      <dgm:spPr/>
      <dgm:t>
        <a:bodyPr/>
        <a:lstStyle/>
        <a:p>
          <a:endParaRPr lang="en-IE"/>
        </a:p>
      </dgm:t>
    </dgm:pt>
    <dgm:pt modelId="{EB1D5CB2-9E18-4B60-99B1-9DB6AD14F321}">
      <dgm:prSet/>
      <dgm:spPr>
        <a:solidFill>
          <a:schemeClr val="accent1"/>
        </a:solidFill>
      </dgm:spPr>
      <dgm:t>
        <a:bodyPr/>
        <a:lstStyle/>
        <a:p>
          <a:r>
            <a:rPr lang="en-IE" dirty="0"/>
            <a:t>Conclusion</a:t>
          </a:r>
        </a:p>
      </dgm:t>
    </dgm:pt>
    <dgm:pt modelId="{98B181E3-8B16-445A-9AFC-2B4BCB796567}" type="parTrans" cxnId="{89B8872F-5FEB-42A5-980A-9713E82C83C8}">
      <dgm:prSet/>
      <dgm:spPr/>
      <dgm:t>
        <a:bodyPr/>
        <a:lstStyle/>
        <a:p>
          <a:endParaRPr lang="en-IE"/>
        </a:p>
      </dgm:t>
    </dgm:pt>
    <dgm:pt modelId="{2C0299C0-5035-480B-A2E1-3843FA4E4A17}" type="sibTrans" cxnId="{89B8872F-5FEB-42A5-980A-9713E82C83C8}">
      <dgm:prSet/>
      <dgm:spPr/>
      <dgm:t>
        <a:bodyPr/>
        <a:lstStyle/>
        <a:p>
          <a:endParaRPr lang="en-IE"/>
        </a:p>
      </dgm:t>
    </dgm:pt>
    <dgm:pt modelId="{9436C8E1-5A9A-4B1A-9807-9FFA44667940}">
      <dgm:prSet/>
      <dgm:spPr>
        <a:solidFill>
          <a:schemeClr val="tx2">
            <a:lumMod val="50000"/>
          </a:schemeClr>
        </a:solidFill>
      </dgm:spPr>
      <dgm:t>
        <a:bodyPr/>
        <a:lstStyle/>
        <a:p>
          <a:r>
            <a:rPr lang="en-IE" dirty="0"/>
            <a:t>Essay</a:t>
          </a:r>
        </a:p>
      </dgm:t>
    </dgm:pt>
    <dgm:pt modelId="{3232F36A-88EA-45A2-B499-9518666E6AEE}" type="parTrans" cxnId="{E0E79D8D-5AC8-4A78-8684-FABECAC26890}">
      <dgm:prSet/>
      <dgm:spPr/>
      <dgm:t>
        <a:bodyPr/>
        <a:lstStyle/>
        <a:p>
          <a:endParaRPr lang="en-IE"/>
        </a:p>
      </dgm:t>
    </dgm:pt>
    <dgm:pt modelId="{510860F6-87EE-432F-83AB-8FFD9139D6B2}" type="sibTrans" cxnId="{E0E79D8D-5AC8-4A78-8684-FABECAC26890}">
      <dgm:prSet/>
      <dgm:spPr/>
      <dgm:t>
        <a:bodyPr/>
        <a:lstStyle/>
        <a:p>
          <a:endParaRPr lang="en-IE"/>
        </a:p>
      </dgm:t>
    </dgm:pt>
    <dgm:pt modelId="{964A519E-BD62-46FF-8C64-5172DAB3296C}">
      <dgm:prSet/>
      <dgm:spPr>
        <a:solidFill>
          <a:schemeClr val="accent1"/>
        </a:solidFill>
      </dgm:spPr>
      <dgm:t>
        <a:bodyPr/>
        <a:lstStyle/>
        <a:p>
          <a:r>
            <a:rPr lang="en-IE" dirty="0"/>
            <a:t>Editing</a:t>
          </a:r>
        </a:p>
      </dgm:t>
    </dgm:pt>
    <dgm:pt modelId="{7760D1BA-3477-422C-8804-182BA4A38B5B}" type="parTrans" cxnId="{02DD3766-8C1C-422F-8618-2275692C3F24}">
      <dgm:prSet/>
      <dgm:spPr/>
      <dgm:t>
        <a:bodyPr/>
        <a:lstStyle/>
        <a:p>
          <a:endParaRPr lang="en-IE"/>
        </a:p>
      </dgm:t>
    </dgm:pt>
    <dgm:pt modelId="{677413FD-CE05-4CC4-8E1C-6F557C834D18}" type="sibTrans" cxnId="{02DD3766-8C1C-422F-8618-2275692C3F24}">
      <dgm:prSet/>
      <dgm:spPr/>
      <dgm:t>
        <a:bodyPr/>
        <a:lstStyle/>
        <a:p>
          <a:endParaRPr lang="en-IE"/>
        </a:p>
      </dgm:t>
    </dgm:pt>
    <dgm:pt modelId="{9BBCEA5D-4CAE-4A80-A2EF-AC66DE9E69A9}" type="pres">
      <dgm:prSet presAssocID="{4D80BF0F-96B0-4D97-B5EA-BD01A447EFCF}" presName="Name0" presStyleCnt="0">
        <dgm:presLayoutVars>
          <dgm:dir/>
          <dgm:animLvl val="lvl"/>
          <dgm:resizeHandles val="exact"/>
        </dgm:presLayoutVars>
      </dgm:prSet>
      <dgm:spPr/>
    </dgm:pt>
    <dgm:pt modelId="{49F23778-F31D-4D9B-84F0-C153B17FF33C}" type="pres">
      <dgm:prSet presAssocID="{22439E5B-23EF-4B54-ACD7-F10A3177500E}" presName="parTxOnly" presStyleLbl="node1" presStyleIdx="0" presStyleCnt="6">
        <dgm:presLayoutVars>
          <dgm:chMax val="0"/>
          <dgm:chPref val="0"/>
          <dgm:bulletEnabled val="1"/>
        </dgm:presLayoutVars>
      </dgm:prSet>
      <dgm:spPr/>
    </dgm:pt>
    <dgm:pt modelId="{141D8690-F903-4A9D-AF6D-DA7ED27F5D17}" type="pres">
      <dgm:prSet presAssocID="{809CEE31-8257-4CFE-B711-8CB8CF842FE6}" presName="parTxOnlySpace" presStyleCnt="0"/>
      <dgm:spPr/>
    </dgm:pt>
    <dgm:pt modelId="{48FD71C0-F0E2-42A3-A9A1-94F8A1E0BED9}" type="pres">
      <dgm:prSet presAssocID="{42616A42-C959-4CD4-8209-D84028429F9B}" presName="parTxOnly" presStyleLbl="node1" presStyleIdx="1" presStyleCnt="6">
        <dgm:presLayoutVars>
          <dgm:chMax val="0"/>
          <dgm:chPref val="0"/>
          <dgm:bulletEnabled val="1"/>
        </dgm:presLayoutVars>
      </dgm:prSet>
      <dgm:spPr/>
    </dgm:pt>
    <dgm:pt modelId="{B781D9B7-290C-4ACB-B807-C844995884DF}" type="pres">
      <dgm:prSet presAssocID="{7A25521B-7BAE-4A18-A2B1-E31931591D2C}" presName="parTxOnlySpace" presStyleCnt="0"/>
      <dgm:spPr/>
    </dgm:pt>
    <dgm:pt modelId="{2560A12B-1C30-4F98-AF15-2160BD8AE4F6}" type="pres">
      <dgm:prSet presAssocID="{F843FA65-E169-464F-9F5A-DC5F70FEE6F3}" presName="parTxOnly" presStyleLbl="node1" presStyleIdx="2" presStyleCnt="6">
        <dgm:presLayoutVars>
          <dgm:chMax val="0"/>
          <dgm:chPref val="0"/>
          <dgm:bulletEnabled val="1"/>
        </dgm:presLayoutVars>
      </dgm:prSet>
      <dgm:spPr/>
    </dgm:pt>
    <dgm:pt modelId="{CFBA22A7-34A0-4E48-AB14-D6F373E2E815}" type="pres">
      <dgm:prSet presAssocID="{1E3CA08B-093F-4D66-BF05-3693A3F57AEF}" presName="parTxOnlySpace" presStyleCnt="0"/>
      <dgm:spPr/>
    </dgm:pt>
    <dgm:pt modelId="{625382AB-D766-4773-9C80-D95E78FC50FB}" type="pres">
      <dgm:prSet presAssocID="{9436C8E1-5A9A-4B1A-9807-9FFA44667940}" presName="parTxOnly" presStyleLbl="node1" presStyleIdx="3" presStyleCnt="6">
        <dgm:presLayoutVars>
          <dgm:chMax val="0"/>
          <dgm:chPref val="0"/>
          <dgm:bulletEnabled val="1"/>
        </dgm:presLayoutVars>
      </dgm:prSet>
      <dgm:spPr/>
    </dgm:pt>
    <dgm:pt modelId="{ABC9B809-7CE2-4515-BD1F-92CA32875725}" type="pres">
      <dgm:prSet presAssocID="{510860F6-87EE-432F-83AB-8FFD9139D6B2}" presName="parTxOnlySpace" presStyleCnt="0"/>
      <dgm:spPr/>
    </dgm:pt>
    <dgm:pt modelId="{BD2C0D59-30EA-4302-B898-EBB319F93FE4}" type="pres">
      <dgm:prSet presAssocID="{964A519E-BD62-46FF-8C64-5172DAB3296C}" presName="parTxOnly" presStyleLbl="node1" presStyleIdx="4" presStyleCnt="6">
        <dgm:presLayoutVars>
          <dgm:chMax val="0"/>
          <dgm:chPref val="0"/>
          <dgm:bulletEnabled val="1"/>
        </dgm:presLayoutVars>
      </dgm:prSet>
      <dgm:spPr/>
    </dgm:pt>
    <dgm:pt modelId="{3ABC0B7D-BA91-4B49-9166-B864E9AC45A9}" type="pres">
      <dgm:prSet presAssocID="{677413FD-CE05-4CC4-8E1C-6F557C834D18}" presName="parTxOnlySpace" presStyleCnt="0"/>
      <dgm:spPr/>
    </dgm:pt>
    <dgm:pt modelId="{32A0E449-D936-4D7B-B69E-DBE933870662}" type="pres">
      <dgm:prSet presAssocID="{EB1D5CB2-9E18-4B60-99B1-9DB6AD14F321}" presName="parTxOnly" presStyleLbl="node1" presStyleIdx="5" presStyleCnt="6" custLinFactNeighborX="49570" custLinFactNeighborY="3621">
        <dgm:presLayoutVars>
          <dgm:chMax val="0"/>
          <dgm:chPref val="0"/>
          <dgm:bulletEnabled val="1"/>
        </dgm:presLayoutVars>
      </dgm:prSet>
      <dgm:spPr/>
    </dgm:pt>
  </dgm:ptLst>
  <dgm:cxnLst>
    <dgm:cxn modelId="{F3F1FD2B-15B9-4F46-B81E-75B71E4EC838}" type="presOf" srcId="{22439E5B-23EF-4B54-ACD7-F10A3177500E}" destId="{49F23778-F31D-4D9B-84F0-C153B17FF33C}" srcOrd="0" destOrd="0" presId="urn:microsoft.com/office/officeart/2005/8/layout/chevron1"/>
    <dgm:cxn modelId="{89B8872F-5FEB-42A5-980A-9713E82C83C8}" srcId="{4D80BF0F-96B0-4D97-B5EA-BD01A447EFCF}" destId="{EB1D5CB2-9E18-4B60-99B1-9DB6AD14F321}" srcOrd="5" destOrd="0" parTransId="{98B181E3-8B16-445A-9AFC-2B4BCB796567}" sibTransId="{2C0299C0-5035-480B-A2E1-3843FA4E4A17}"/>
    <dgm:cxn modelId="{02DD3766-8C1C-422F-8618-2275692C3F24}" srcId="{4D80BF0F-96B0-4D97-B5EA-BD01A447EFCF}" destId="{964A519E-BD62-46FF-8C64-5172DAB3296C}" srcOrd="4" destOrd="0" parTransId="{7760D1BA-3477-422C-8804-182BA4A38B5B}" sibTransId="{677413FD-CE05-4CC4-8E1C-6F557C834D18}"/>
    <dgm:cxn modelId="{D7E91B6B-9E01-4F0E-861C-63229EEA967B}" type="presOf" srcId="{964A519E-BD62-46FF-8C64-5172DAB3296C}" destId="{BD2C0D59-30EA-4302-B898-EBB319F93FE4}" srcOrd="0" destOrd="0" presId="urn:microsoft.com/office/officeart/2005/8/layout/chevron1"/>
    <dgm:cxn modelId="{E0E79D8D-5AC8-4A78-8684-FABECAC26890}" srcId="{4D80BF0F-96B0-4D97-B5EA-BD01A447EFCF}" destId="{9436C8E1-5A9A-4B1A-9807-9FFA44667940}" srcOrd="3" destOrd="0" parTransId="{3232F36A-88EA-45A2-B499-9518666E6AEE}" sibTransId="{510860F6-87EE-432F-83AB-8FFD9139D6B2}"/>
    <dgm:cxn modelId="{24CD3496-A77D-41EE-9505-EDAAE469BD06}" type="presOf" srcId="{9436C8E1-5A9A-4B1A-9807-9FFA44667940}" destId="{625382AB-D766-4773-9C80-D95E78FC50FB}" srcOrd="0" destOrd="0" presId="urn:microsoft.com/office/officeart/2005/8/layout/chevron1"/>
    <dgm:cxn modelId="{6C9690B1-B047-4632-A4AF-E2B04374640C}" type="presOf" srcId="{42616A42-C959-4CD4-8209-D84028429F9B}" destId="{48FD71C0-F0E2-42A3-A9A1-94F8A1E0BED9}" srcOrd="0" destOrd="0" presId="urn:microsoft.com/office/officeart/2005/8/layout/chevron1"/>
    <dgm:cxn modelId="{E91B4AB2-FB0A-476E-92A4-2AA54A1033B6}" type="presOf" srcId="{4D80BF0F-96B0-4D97-B5EA-BD01A447EFCF}" destId="{9BBCEA5D-4CAE-4A80-A2EF-AC66DE9E69A9}" srcOrd="0" destOrd="0" presId="urn:microsoft.com/office/officeart/2005/8/layout/chevron1"/>
    <dgm:cxn modelId="{B76192B8-4A8A-4006-BE1D-188BFF89014E}" srcId="{4D80BF0F-96B0-4D97-B5EA-BD01A447EFCF}" destId="{42616A42-C959-4CD4-8209-D84028429F9B}" srcOrd="1" destOrd="0" parTransId="{4270D930-F79E-47C2-BA2F-20D64E46B506}" sibTransId="{7A25521B-7BAE-4A18-A2B1-E31931591D2C}"/>
    <dgm:cxn modelId="{E03C2FCE-4981-4603-B404-B8CD92F06A4D}" type="presOf" srcId="{EB1D5CB2-9E18-4B60-99B1-9DB6AD14F321}" destId="{32A0E449-D936-4D7B-B69E-DBE933870662}" srcOrd="0" destOrd="0" presId="urn:microsoft.com/office/officeart/2005/8/layout/chevron1"/>
    <dgm:cxn modelId="{2A88E6E1-A3FE-4C21-9FEC-4469E74F3A90}" type="presOf" srcId="{F843FA65-E169-464F-9F5A-DC5F70FEE6F3}" destId="{2560A12B-1C30-4F98-AF15-2160BD8AE4F6}" srcOrd="0" destOrd="0" presId="urn:microsoft.com/office/officeart/2005/8/layout/chevron1"/>
    <dgm:cxn modelId="{D0A715EE-CAD0-4DE2-99A8-F7803916AEE1}" srcId="{4D80BF0F-96B0-4D97-B5EA-BD01A447EFCF}" destId="{F843FA65-E169-464F-9F5A-DC5F70FEE6F3}" srcOrd="2" destOrd="0" parTransId="{230367B5-CE09-4598-B1E9-06E27A5DF272}" sibTransId="{1E3CA08B-093F-4D66-BF05-3693A3F57AEF}"/>
    <dgm:cxn modelId="{BFE5F4F9-BCE1-4E08-8FC0-A64B57A68019}" srcId="{4D80BF0F-96B0-4D97-B5EA-BD01A447EFCF}" destId="{22439E5B-23EF-4B54-ACD7-F10A3177500E}" srcOrd="0" destOrd="0" parTransId="{CD8B85F6-07F1-45E7-B890-2F0E010FB659}" sibTransId="{809CEE31-8257-4CFE-B711-8CB8CF842FE6}"/>
    <dgm:cxn modelId="{1756C472-47E7-4E79-9099-61F18B689F3A}" type="presParOf" srcId="{9BBCEA5D-4CAE-4A80-A2EF-AC66DE9E69A9}" destId="{49F23778-F31D-4D9B-84F0-C153B17FF33C}" srcOrd="0" destOrd="0" presId="urn:microsoft.com/office/officeart/2005/8/layout/chevron1"/>
    <dgm:cxn modelId="{38CBF20C-2F98-4A89-BF53-849A0341AB51}" type="presParOf" srcId="{9BBCEA5D-4CAE-4A80-A2EF-AC66DE9E69A9}" destId="{141D8690-F903-4A9D-AF6D-DA7ED27F5D17}" srcOrd="1" destOrd="0" presId="urn:microsoft.com/office/officeart/2005/8/layout/chevron1"/>
    <dgm:cxn modelId="{B069C133-EF44-4DDE-8939-D523AAC7F0F8}" type="presParOf" srcId="{9BBCEA5D-4CAE-4A80-A2EF-AC66DE9E69A9}" destId="{48FD71C0-F0E2-42A3-A9A1-94F8A1E0BED9}" srcOrd="2" destOrd="0" presId="urn:microsoft.com/office/officeart/2005/8/layout/chevron1"/>
    <dgm:cxn modelId="{DE6E9369-3B4D-475B-9C05-EC8C41526A10}" type="presParOf" srcId="{9BBCEA5D-4CAE-4A80-A2EF-AC66DE9E69A9}" destId="{B781D9B7-290C-4ACB-B807-C844995884DF}" srcOrd="3" destOrd="0" presId="urn:microsoft.com/office/officeart/2005/8/layout/chevron1"/>
    <dgm:cxn modelId="{AEFAE9B8-BBFE-466C-87CA-CF363B07BCD1}" type="presParOf" srcId="{9BBCEA5D-4CAE-4A80-A2EF-AC66DE9E69A9}" destId="{2560A12B-1C30-4F98-AF15-2160BD8AE4F6}" srcOrd="4" destOrd="0" presId="urn:microsoft.com/office/officeart/2005/8/layout/chevron1"/>
    <dgm:cxn modelId="{A1642F08-C748-4E33-915B-5B4DCB01F025}" type="presParOf" srcId="{9BBCEA5D-4CAE-4A80-A2EF-AC66DE9E69A9}" destId="{CFBA22A7-34A0-4E48-AB14-D6F373E2E815}" srcOrd="5" destOrd="0" presId="urn:microsoft.com/office/officeart/2005/8/layout/chevron1"/>
    <dgm:cxn modelId="{AFABA9E4-E0A9-4074-8ACD-51B909ECFE1E}" type="presParOf" srcId="{9BBCEA5D-4CAE-4A80-A2EF-AC66DE9E69A9}" destId="{625382AB-D766-4773-9C80-D95E78FC50FB}" srcOrd="6" destOrd="0" presId="urn:microsoft.com/office/officeart/2005/8/layout/chevron1"/>
    <dgm:cxn modelId="{2A6CFEB0-F461-40AB-A766-963D9E27389B}" type="presParOf" srcId="{9BBCEA5D-4CAE-4A80-A2EF-AC66DE9E69A9}" destId="{ABC9B809-7CE2-4515-BD1F-92CA32875725}" srcOrd="7" destOrd="0" presId="urn:microsoft.com/office/officeart/2005/8/layout/chevron1"/>
    <dgm:cxn modelId="{61B7B138-BCD0-4634-A699-AD50769DC761}" type="presParOf" srcId="{9BBCEA5D-4CAE-4A80-A2EF-AC66DE9E69A9}" destId="{BD2C0D59-30EA-4302-B898-EBB319F93FE4}" srcOrd="8" destOrd="0" presId="urn:microsoft.com/office/officeart/2005/8/layout/chevron1"/>
    <dgm:cxn modelId="{A06D0126-5683-40EA-8109-6CED49F82D5B}" type="presParOf" srcId="{9BBCEA5D-4CAE-4A80-A2EF-AC66DE9E69A9}" destId="{3ABC0B7D-BA91-4B49-9166-B864E9AC45A9}" srcOrd="9" destOrd="0" presId="urn:microsoft.com/office/officeart/2005/8/layout/chevron1"/>
    <dgm:cxn modelId="{7CFF910A-06EB-41FC-8335-92263B1F9072}" type="presParOf" srcId="{9BBCEA5D-4CAE-4A80-A2EF-AC66DE9E69A9}" destId="{32A0E449-D936-4D7B-B69E-DBE933870662}" srcOrd="1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4D80BF0F-96B0-4D97-B5EA-BD01A447EFCF}" type="doc">
      <dgm:prSet loTypeId="urn:microsoft.com/office/officeart/2005/8/layout/chevron1" loCatId="process" qsTypeId="urn:microsoft.com/office/officeart/2005/8/quickstyle/simple1" qsCatId="simple" csTypeId="urn:microsoft.com/office/officeart/2005/8/colors/accent1_3" csCatId="accent1" phldr="1"/>
      <dgm:spPr/>
    </dgm:pt>
    <dgm:pt modelId="{22439E5B-23EF-4B54-ACD7-F10A3177500E}">
      <dgm:prSet phldrT="[Text]"/>
      <dgm:spPr>
        <a:solidFill>
          <a:schemeClr val="accent1"/>
        </a:solidFill>
      </dgm:spPr>
      <dgm:t>
        <a:bodyPr/>
        <a:lstStyle/>
        <a:p>
          <a:r>
            <a:rPr lang="en-IE" dirty="0"/>
            <a:t>Introduction</a:t>
          </a:r>
        </a:p>
      </dgm:t>
    </dgm:pt>
    <dgm:pt modelId="{CD8B85F6-07F1-45E7-B890-2F0E010FB659}" type="parTrans" cxnId="{BFE5F4F9-BCE1-4E08-8FC0-A64B57A68019}">
      <dgm:prSet/>
      <dgm:spPr/>
      <dgm:t>
        <a:bodyPr/>
        <a:lstStyle/>
        <a:p>
          <a:endParaRPr lang="en-IE"/>
        </a:p>
      </dgm:t>
    </dgm:pt>
    <dgm:pt modelId="{809CEE31-8257-4CFE-B711-8CB8CF842FE6}" type="sibTrans" cxnId="{BFE5F4F9-BCE1-4E08-8FC0-A64B57A68019}">
      <dgm:prSet/>
      <dgm:spPr/>
      <dgm:t>
        <a:bodyPr/>
        <a:lstStyle/>
        <a:p>
          <a:endParaRPr lang="en-IE"/>
        </a:p>
      </dgm:t>
    </dgm:pt>
    <dgm:pt modelId="{42616A42-C959-4CD4-8209-D84028429F9B}">
      <dgm:prSet phldrT="[Text]"/>
      <dgm:spPr>
        <a:solidFill>
          <a:schemeClr val="accent1"/>
        </a:solidFill>
      </dgm:spPr>
      <dgm:t>
        <a:bodyPr/>
        <a:lstStyle/>
        <a:p>
          <a:r>
            <a:rPr lang="en-IE" dirty="0"/>
            <a:t>Academic Writing </a:t>
          </a:r>
        </a:p>
      </dgm:t>
    </dgm:pt>
    <dgm:pt modelId="{4270D930-F79E-47C2-BA2F-20D64E46B506}" type="parTrans" cxnId="{B76192B8-4A8A-4006-BE1D-188BFF89014E}">
      <dgm:prSet/>
      <dgm:spPr/>
      <dgm:t>
        <a:bodyPr/>
        <a:lstStyle/>
        <a:p>
          <a:endParaRPr lang="en-IE"/>
        </a:p>
      </dgm:t>
    </dgm:pt>
    <dgm:pt modelId="{7A25521B-7BAE-4A18-A2B1-E31931591D2C}" type="sibTrans" cxnId="{B76192B8-4A8A-4006-BE1D-188BFF89014E}">
      <dgm:prSet/>
      <dgm:spPr/>
      <dgm:t>
        <a:bodyPr/>
        <a:lstStyle/>
        <a:p>
          <a:endParaRPr lang="en-IE"/>
        </a:p>
      </dgm:t>
    </dgm:pt>
    <dgm:pt modelId="{F843FA65-E169-464F-9F5A-DC5F70FEE6F3}">
      <dgm:prSet/>
      <dgm:spPr>
        <a:solidFill>
          <a:schemeClr val="accent1"/>
        </a:solidFill>
      </dgm:spPr>
      <dgm:t>
        <a:bodyPr/>
        <a:lstStyle/>
        <a:p>
          <a:r>
            <a:rPr lang="en-IE" dirty="0"/>
            <a:t>Critical Thinking </a:t>
          </a:r>
        </a:p>
      </dgm:t>
    </dgm:pt>
    <dgm:pt modelId="{230367B5-CE09-4598-B1E9-06E27A5DF272}" type="parTrans" cxnId="{D0A715EE-CAD0-4DE2-99A8-F7803916AEE1}">
      <dgm:prSet/>
      <dgm:spPr/>
      <dgm:t>
        <a:bodyPr/>
        <a:lstStyle/>
        <a:p>
          <a:endParaRPr lang="en-IE"/>
        </a:p>
      </dgm:t>
    </dgm:pt>
    <dgm:pt modelId="{1E3CA08B-093F-4D66-BF05-3693A3F57AEF}" type="sibTrans" cxnId="{D0A715EE-CAD0-4DE2-99A8-F7803916AEE1}">
      <dgm:prSet/>
      <dgm:spPr/>
      <dgm:t>
        <a:bodyPr/>
        <a:lstStyle/>
        <a:p>
          <a:endParaRPr lang="en-IE"/>
        </a:p>
      </dgm:t>
    </dgm:pt>
    <dgm:pt modelId="{EB1D5CB2-9E18-4B60-99B1-9DB6AD14F321}">
      <dgm:prSet/>
      <dgm:spPr>
        <a:solidFill>
          <a:schemeClr val="accent1"/>
        </a:solidFill>
      </dgm:spPr>
      <dgm:t>
        <a:bodyPr/>
        <a:lstStyle/>
        <a:p>
          <a:r>
            <a:rPr lang="en-IE" dirty="0"/>
            <a:t>Conclusion</a:t>
          </a:r>
        </a:p>
      </dgm:t>
    </dgm:pt>
    <dgm:pt modelId="{98B181E3-8B16-445A-9AFC-2B4BCB796567}" type="parTrans" cxnId="{89B8872F-5FEB-42A5-980A-9713E82C83C8}">
      <dgm:prSet/>
      <dgm:spPr/>
      <dgm:t>
        <a:bodyPr/>
        <a:lstStyle/>
        <a:p>
          <a:endParaRPr lang="en-IE"/>
        </a:p>
      </dgm:t>
    </dgm:pt>
    <dgm:pt modelId="{2C0299C0-5035-480B-A2E1-3843FA4E4A17}" type="sibTrans" cxnId="{89B8872F-5FEB-42A5-980A-9713E82C83C8}">
      <dgm:prSet/>
      <dgm:spPr/>
      <dgm:t>
        <a:bodyPr/>
        <a:lstStyle/>
        <a:p>
          <a:endParaRPr lang="en-IE"/>
        </a:p>
      </dgm:t>
    </dgm:pt>
    <dgm:pt modelId="{9436C8E1-5A9A-4B1A-9807-9FFA44667940}">
      <dgm:prSet/>
      <dgm:spPr>
        <a:solidFill>
          <a:schemeClr val="tx2">
            <a:lumMod val="50000"/>
          </a:schemeClr>
        </a:solidFill>
      </dgm:spPr>
      <dgm:t>
        <a:bodyPr/>
        <a:lstStyle/>
        <a:p>
          <a:r>
            <a:rPr lang="en-IE" dirty="0"/>
            <a:t>Essay</a:t>
          </a:r>
        </a:p>
      </dgm:t>
    </dgm:pt>
    <dgm:pt modelId="{3232F36A-88EA-45A2-B499-9518666E6AEE}" type="parTrans" cxnId="{E0E79D8D-5AC8-4A78-8684-FABECAC26890}">
      <dgm:prSet/>
      <dgm:spPr/>
      <dgm:t>
        <a:bodyPr/>
        <a:lstStyle/>
        <a:p>
          <a:endParaRPr lang="en-IE"/>
        </a:p>
      </dgm:t>
    </dgm:pt>
    <dgm:pt modelId="{510860F6-87EE-432F-83AB-8FFD9139D6B2}" type="sibTrans" cxnId="{E0E79D8D-5AC8-4A78-8684-FABECAC26890}">
      <dgm:prSet/>
      <dgm:spPr/>
      <dgm:t>
        <a:bodyPr/>
        <a:lstStyle/>
        <a:p>
          <a:endParaRPr lang="en-IE"/>
        </a:p>
      </dgm:t>
    </dgm:pt>
    <dgm:pt modelId="{964A519E-BD62-46FF-8C64-5172DAB3296C}">
      <dgm:prSet/>
      <dgm:spPr>
        <a:solidFill>
          <a:schemeClr val="accent1"/>
        </a:solidFill>
      </dgm:spPr>
      <dgm:t>
        <a:bodyPr/>
        <a:lstStyle/>
        <a:p>
          <a:r>
            <a:rPr lang="en-IE" dirty="0"/>
            <a:t>Editing</a:t>
          </a:r>
        </a:p>
      </dgm:t>
    </dgm:pt>
    <dgm:pt modelId="{7760D1BA-3477-422C-8804-182BA4A38B5B}" type="parTrans" cxnId="{02DD3766-8C1C-422F-8618-2275692C3F24}">
      <dgm:prSet/>
      <dgm:spPr/>
      <dgm:t>
        <a:bodyPr/>
        <a:lstStyle/>
        <a:p>
          <a:endParaRPr lang="en-IE"/>
        </a:p>
      </dgm:t>
    </dgm:pt>
    <dgm:pt modelId="{677413FD-CE05-4CC4-8E1C-6F557C834D18}" type="sibTrans" cxnId="{02DD3766-8C1C-422F-8618-2275692C3F24}">
      <dgm:prSet/>
      <dgm:spPr/>
      <dgm:t>
        <a:bodyPr/>
        <a:lstStyle/>
        <a:p>
          <a:endParaRPr lang="en-IE"/>
        </a:p>
      </dgm:t>
    </dgm:pt>
    <dgm:pt modelId="{9BBCEA5D-4CAE-4A80-A2EF-AC66DE9E69A9}" type="pres">
      <dgm:prSet presAssocID="{4D80BF0F-96B0-4D97-B5EA-BD01A447EFCF}" presName="Name0" presStyleCnt="0">
        <dgm:presLayoutVars>
          <dgm:dir/>
          <dgm:animLvl val="lvl"/>
          <dgm:resizeHandles val="exact"/>
        </dgm:presLayoutVars>
      </dgm:prSet>
      <dgm:spPr/>
    </dgm:pt>
    <dgm:pt modelId="{49F23778-F31D-4D9B-84F0-C153B17FF33C}" type="pres">
      <dgm:prSet presAssocID="{22439E5B-23EF-4B54-ACD7-F10A3177500E}" presName="parTxOnly" presStyleLbl="node1" presStyleIdx="0" presStyleCnt="6">
        <dgm:presLayoutVars>
          <dgm:chMax val="0"/>
          <dgm:chPref val="0"/>
          <dgm:bulletEnabled val="1"/>
        </dgm:presLayoutVars>
      </dgm:prSet>
      <dgm:spPr/>
    </dgm:pt>
    <dgm:pt modelId="{141D8690-F903-4A9D-AF6D-DA7ED27F5D17}" type="pres">
      <dgm:prSet presAssocID="{809CEE31-8257-4CFE-B711-8CB8CF842FE6}" presName="parTxOnlySpace" presStyleCnt="0"/>
      <dgm:spPr/>
    </dgm:pt>
    <dgm:pt modelId="{48FD71C0-F0E2-42A3-A9A1-94F8A1E0BED9}" type="pres">
      <dgm:prSet presAssocID="{42616A42-C959-4CD4-8209-D84028429F9B}" presName="parTxOnly" presStyleLbl="node1" presStyleIdx="1" presStyleCnt="6">
        <dgm:presLayoutVars>
          <dgm:chMax val="0"/>
          <dgm:chPref val="0"/>
          <dgm:bulletEnabled val="1"/>
        </dgm:presLayoutVars>
      </dgm:prSet>
      <dgm:spPr/>
    </dgm:pt>
    <dgm:pt modelId="{B781D9B7-290C-4ACB-B807-C844995884DF}" type="pres">
      <dgm:prSet presAssocID="{7A25521B-7BAE-4A18-A2B1-E31931591D2C}" presName="parTxOnlySpace" presStyleCnt="0"/>
      <dgm:spPr/>
    </dgm:pt>
    <dgm:pt modelId="{2560A12B-1C30-4F98-AF15-2160BD8AE4F6}" type="pres">
      <dgm:prSet presAssocID="{F843FA65-E169-464F-9F5A-DC5F70FEE6F3}" presName="parTxOnly" presStyleLbl="node1" presStyleIdx="2" presStyleCnt="6">
        <dgm:presLayoutVars>
          <dgm:chMax val="0"/>
          <dgm:chPref val="0"/>
          <dgm:bulletEnabled val="1"/>
        </dgm:presLayoutVars>
      </dgm:prSet>
      <dgm:spPr/>
    </dgm:pt>
    <dgm:pt modelId="{CFBA22A7-34A0-4E48-AB14-D6F373E2E815}" type="pres">
      <dgm:prSet presAssocID="{1E3CA08B-093F-4D66-BF05-3693A3F57AEF}" presName="parTxOnlySpace" presStyleCnt="0"/>
      <dgm:spPr/>
    </dgm:pt>
    <dgm:pt modelId="{625382AB-D766-4773-9C80-D95E78FC50FB}" type="pres">
      <dgm:prSet presAssocID="{9436C8E1-5A9A-4B1A-9807-9FFA44667940}" presName="parTxOnly" presStyleLbl="node1" presStyleIdx="3" presStyleCnt="6">
        <dgm:presLayoutVars>
          <dgm:chMax val="0"/>
          <dgm:chPref val="0"/>
          <dgm:bulletEnabled val="1"/>
        </dgm:presLayoutVars>
      </dgm:prSet>
      <dgm:spPr/>
    </dgm:pt>
    <dgm:pt modelId="{ABC9B809-7CE2-4515-BD1F-92CA32875725}" type="pres">
      <dgm:prSet presAssocID="{510860F6-87EE-432F-83AB-8FFD9139D6B2}" presName="parTxOnlySpace" presStyleCnt="0"/>
      <dgm:spPr/>
    </dgm:pt>
    <dgm:pt modelId="{BD2C0D59-30EA-4302-B898-EBB319F93FE4}" type="pres">
      <dgm:prSet presAssocID="{964A519E-BD62-46FF-8C64-5172DAB3296C}" presName="parTxOnly" presStyleLbl="node1" presStyleIdx="4" presStyleCnt="6">
        <dgm:presLayoutVars>
          <dgm:chMax val="0"/>
          <dgm:chPref val="0"/>
          <dgm:bulletEnabled val="1"/>
        </dgm:presLayoutVars>
      </dgm:prSet>
      <dgm:spPr/>
    </dgm:pt>
    <dgm:pt modelId="{3ABC0B7D-BA91-4B49-9166-B864E9AC45A9}" type="pres">
      <dgm:prSet presAssocID="{677413FD-CE05-4CC4-8E1C-6F557C834D18}" presName="parTxOnlySpace" presStyleCnt="0"/>
      <dgm:spPr/>
    </dgm:pt>
    <dgm:pt modelId="{32A0E449-D936-4D7B-B69E-DBE933870662}" type="pres">
      <dgm:prSet presAssocID="{EB1D5CB2-9E18-4B60-99B1-9DB6AD14F321}" presName="parTxOnly" presStyleLbl="node1" presStyleIdx="5" presStyleCnt="6" custLinFactNeighborX="49570" custLinFactNeighborY="3621">
        <dgm:presLayoutVars>
          <dgm:chMax val="0"/>
          <dgm:chPref val="0"/>
          <dgm:bulletEnabled val="1"/>
        </dgm:presLayoutVars>
      </dgm:prSet>
      <dgm:spPr/>
    </dgm:pt>
  </dgm:ptLst>
  <dgm:cxnLst>
    <dgm:cxn modelId="{CC3A0800-076E-4E8C-B967-E992BC61D963}" type="presOf" srcId="{9436C8E1-5A9A-4B1A-9807-9FFA44667940}" destId="{625382AB-D766-4773-9C80-D95E78FC50FB}" srcOrd="0" destOrd="0" presId="urn:microsoft.com/office/officeart/2005/8/layout/chevron1"/>
    <dgm:cxn modelId="{7EAF1524-0FAD-4656-BCDA-A8D88B08CFE6}" type="presOf" srcId="{964A519E-BD62-46FF-8C64-5172DAB3296C}" destId="{BD2C0D59-30EA-4302-B898-EBB319F93FE4}" srcOrd="0" destOrd="0" presId="urn:microsoft.com/office/officeart/2005/8/layout/chevron1"/>
    <dgm:cxn modelId="{89B8872F-5FEB-42A5-980A-9713E82C83C8}" srcId="{4D80BF0F-96B0-4D97-B5EA-BD01A447EFCF}" destId="{EB1D5CB2-9E18-4B60-99B1-9DB6AD14F321}" srcOrd="5" destOrd="0" parTransId="{98B181E3-8B16-445A-9AFC-2B4BCB796567}" sibTransId="{2C0299C0-5035-480B-A2E1-3843FA4E4A17}"/>
    <dgm:cxn modelId="{379B0545-474E-487A-83CC-8F9652DB6F69}" type="presOf" srcId="{42616A42-C959-4CD4-8209-D84028429F9B}" destId="{48FD71C0-F0E2-42A3-A9A1-94F8A1E0BED9}" srcOrd="0" destOrd="0" presId="urn:microsoft.com/office/officeart/2005/8/layout/chevron1"/>
    <dgm:cxn modelId="{02DD3766-8C1C-422F-8618-2275692C3F24}" srcId="{4D80BF0F-96B0-4D97-B5EA-BD01A447EFCF}" destId="{964A519E-BD62-46FF-8C64-5172DAB3296C}" srcOrd="4" destOrd="0" parTransId="{7760D1BA-3477-422C-8804-182BA4A38B5B}" sibTransId="{677413FD-CE05-4CC4-8E1C-6F557C834D18}"/>
    <dgm:cxn modelId="{D02CA76C-F7CF-40EB-9D90-57D3ED80FAE0}" type="presOf" srcId="{F843FA65-E169-464F-9F5A-DC5F70FEE6F3}" destId="{2560A12B-1C30-4F98-AF15-2160BD8AE4F6}" srcOrd="0" destOrd="0" presId="urn:microsoft.com/office/officeart/2005/8/layout/chevron1"/>
    <dgm:cxn modelId="{E05A1B77-F4DE-4A1B-BE6D-A1CF9D2AC61B}" type="presOf" srcId="{4D80BF0F-96B0-4D97-B5EA-BD01A447EFCF}" destId="{9BBCEA5D-4CAE-4A80-A2EF-AC66DE9E69A9}" srcOrd="0" destOrd="0" presId="urn:microsoft.com/office/officeart/2005/8/layout/chevron1"/>
    <dgm:cxn modelId="{E0E79D8D-5AC8-4A78-8684-FABECAC26890}" srcId="{4D80BF0F-96B0-4D97-B5EA-BD01A447EFCF}" destId="{9436C8E1-5A9A-4B1A-9807-9FFA44667940}" srcOrd="3" destOrd="0" parTransId="{3232F36A-88EA-45A2-B499-9518666E6AEE}" sibTransId="{510860F6-87EE-432F-83AB-8FFD9139D6B2}"/>
    <dgm:cxn modelId="{FB4E6BA8-B983-4B41-89ED-465A48344536}" type="presOf" srcId="{22439E5B-23EF-4B54-ACD7-F10A3177500E}" destId="{49F23778-F31D-4D9B-84F0-C153B17FF33C}" srcOrd="0" destOrd="0" presId="urn:microsoft.com/office/officeart/2005/8/layout/chevron1"/>
    <dgm:cxn modelId="{B76192B8-4A8A-4006-BE1D-188BFF89014E}" srcId="{4D80BF0F-96B0-4D97-B5EA-BD01A447EFCF}" destId="{42616A42-C959-4CD4-8209-D84028429F9B}" srcOrd="1" destOrd="0" parTransId="{4270D930-F79E-47C2-BA2F-20D64E46B506}" sibTransId="{7A25521B-7BAE-4A18-A2B1-E31931591D2C}"/>
    <dgm:cxn modelId="{D0A715EE-CAD0-4DE2-99A8-F7803916AEE1}" srcId="{4D80BF0F-96B0-4D97-B5EA-BD01A447EFCF}" destId="{F843FA65-E169-464F-9F5A-DC5F70FEE6F3}" srcOrd="2" destOrd="0" parTransId="{230367B5-CE09-4598-B1E9-06E27A5DF272}" sibTransId="{1E3CA08B-093F-4D66-BF05-3693A3F57AEF}"/>
    <dgm:cxn modelId="{F355B2F3-46A6-4807-9D2B-E4A73A074CED}" type="presOf" srcId="{EB1D5CB2-9E18-4B60-99B1-9DB6AD14F321}" destId="{32A0E449-D936-4D7B-B69E-DBE933870662}" srcOrd="0" destOrd="0" presId="urn:microsoft.com/office/officeart/2005/8/layout/chevron1"/>
    <dgm:cxn modelId="{BFE5F4F9-BCE1-4E08-8FC0-A64B57A68019}" srcId="{4D80BF0F-96B0-4D97-B5EA-BD01A447EFCF}" destId="{22439E5B-23EF-4B54-ACD7-F10A3177500E}" srcOrd="0" destOrd="0" parTransId="{CD8B85F6-07F1-45E7-B890-2F0E010FB659}" sibTransId="{809CEE31-8257-4CFE-B711-8CB8CF842FE6}"/>
    <dgm:cxn modelId="{31D690FE-7D77-4CEA-BE3C-A8EF4326D7C8}" type="presParOf" srcId="{9BBCEA5D-4CAE-4A80-A2EF-AC66DE9E69A9}" destId="{49F23778-F31D-4D9B-84F0-C153B17FF33C}" srcOrd="0" destOrd="0" presId="urn:microsoft.com/office/officeart/2005/8/layout/chevron1"/>
    <dgm:cxn modelId="{627CCC08-243E-4632-B45C-284D46E897AA}" type="presParOf" srcId="{9BBCEA5D-4CAE-4A80-A2EF-AC66DE9E69A9}" destId="{141D8690-F903-4A9D-AF6D-DA7ED27F5D17}" srcOrd="1" destOrd="0" presId="urn:microsoft.com/office/officeart/2005/8/layout/chevron1"/>
    <dgm:cxn modelId="{3894D709-397D-4E88-B188-E1438E26B219}" type="presParOf" srcId="{9BBCEA5D-4CAE-4A80-A2EF-AC66DE9E69A9}" destId="{48FD71C0-F0E2-42A3-A9A1-94F8A1E0BED9}" srcOrd="2" destOrd="0" presId="urn:microsoft.com/office/officeart/2005/8/layout/chevron1"/>
    <dgm:cxn modelId="{22054983-CBD1-4B78-81FD-7F82F3D68789}" type="presParOf" srcId="{9BBCEA5D-4CAE-4A80-A2EF-AC66DE9E69A9}" destId="{B781D9B7-290C-4ACB-B807-C844995884DF}" srcOrd="3" destOrd="0" presId="urn:microsoft.com/office/officeart/2005/8/layout/chevron1"/>
    <dgm:cxn modelId="{40637708-1F05-4C58-BBD2-2E1AFE362BC8}" type="presParOf" srcId="{9BBCEA5D-4CAE-4A80-A2EF-AC66DE9E69A9}" destId="{2560A12B-1C30-4F98-AF15-2160BD8AE4F6}" srcOrd="4" destOrd="0" presId="urn:microsoft.com/office/officeart/2005/8/layout/chevron1"/>
    <dgm:cxn modelId="{B2154034-09F3-4269-99C4-C6E28A7AADC8}" type="presParOf" srcId="{9BBCEA5D-4CAE-4A80-A2EF-AC66DE9E69A9}" destId="{CFBA22A7-34A0-4E48-AB14-D6F373E2E815}" srcOrd="5" destOrd="0" presId="urn:microsoft.com/office/officeart/2005/8/layout/chevron1"/>
    <dgm:cxn modelId="{57C9B121-DCEC-4E32-8508-BB58B74156CD}" type="presParOf" srcId="{9BBCEA5D-4CAE-4A80-A2EF-AC66DE9E69A9}" destId="{625382AB-D766-4773-9C80-D95E78FC50FB}" srcOrd="6" destOrd="0" presId="urn:microsoft.com/office/officeart/2005/8/layout/chevron1"/>
    <dgm:cxn modelId="{EF86346F-02BA-4D23-AE51-5D97BACF9892}" type="presParOf" srcId="{9BBCEA5D-4CAE-4A80-A2EF-AC66DE9E69A9}" destId="{ABC9B809-7CE2-4515-BD1F-92CA32875725}" srcOrd="7" destOrd="0" presId="urn:microsoft.com/office/officeart/2005/8/layout/chevron1"/>
    <dgm:cxn modelId="{58D3EAA0-7F28-41AA-9AFA-951BCC8083F5}" type="presParOf" srcId="{9BBCEA5D-4CAE-4A80-A2EF-AC66DE9E69A9}" destId="{BD2C0D59-30EA-4302-B898-EBB319F93FE4}" srcOrd="8" destOrd="0" presId="urn:microsoft.com/office/officeart/2005/8/layout/chevron1"/>
    <dgm:cxn modelId="{B54ADC56-C964-4571-92E8-B9EC459719BC}" type="presParOf" srcId="{9BBCEA5D-4CAE-4A80-A2EF-AC66DE9E69A9}" destId="{3ABC0B7D-BA91-4B49-9166-B864E9AC45A9}" srcOrd="9" destOrd="0" presId="urn:microsoft.com/office/officeart/2005/8/layout/chevron1"/>
    <dgm:cxn modelId="{CCAEE0CD-E2DB-41F2-8E7C-02A9F5DC3F49}" type="presParOf" srcId="{9BBCEA5D-4CAE-4A80-A2EF-AC66DE9E69A9}" destId="{32A0E449-D936-4D7B-B69E-DBE933870662}"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4D80BF0F-96B0-4D97-B5EA-BD01A447EFCF}" type="doc">
      <dgm:prSet loTypeId="urn:microsoft.com/office/officeart/2005/8/layout/chevron1" loCatId="process" qsTypeId="urn:microsoft.com/office/officeart/2005/8/quickstyle/simple1" qsCatId="simple" csTypeId="urn:microsoft.com/office/officeart/2005/8/colors/accent1_3" csCatId="accent1" phldr="1"/>
      <dgm:spPr/>
    </dgm:pt>
    <dgm:pt modelId="{22439E5B-23EF-4B54-ACD7-F10A3177500E}">
      <dgm:prSet phldrT="[Text]"/>
      <dgm:spPr>
        <a:solidFill>
          <a:schemeClr val="accent1"/>
        </a:solidFill>
      </dgm:spPr>
      <dgm:t>
        <a:bodyPr/>
        <a:lstStyle/>
        <a:p>
          <a:r>
            <a:rPr lang="en-IE" dirty="0"/>
            <a:t>Introduction</a:t>
          </a:r>
        </a:p>
      </dgm:t>
    </dgm:pt>
    <dgm:pt modelId="{CD8B85F6-07F1-45E7-B890-2F0E010FB659}" type="parTrans" cxnId="{BFE5F4F9-BCE1-4E08-8FC0-A64B57A68019}">
      <dgm:prSet/>
      <dgm:spPr/>
      <dgm:t>
        <a:bodyPr/>
        <a:lstStyle/>
        <a:p>
          <a:endParaRPr lang="en-IE"/>
        </a:p>
      </dgm:t>
    </dgm:pt>
    <dgm:pt modelId="{809CEE31-8257-4CFE-B711-8CB8CF842FE6}" type="sibTrans" cxnId="{BFE5F4F9-BCE1-4E08-8FC0-A64B57A68019}">
      <dgm:prSet/>
      <dgm:spPr/>
      <dgm:t>
        <a:bodyPr/>
        <a:lstStyle/>
        <a:p>
          <a:endParaRPr lang="en-IE"/>
        </a:p>
      </dgm:t>
    </dgm:pt>
    <dgm:pt modelId="{42616A42-C959-4CD4-8209-D84028429F9B}">
      <dgm:prSet phldrT="[Text]"/>
      <dgm:spPr>
        <a:solidFill>
          <a:schemeClr val="accent1"/>
        </a:solidFill>
      </dgm:spPr>
      <dgm:t>
        <a:bodyPr/>
        <a:lstStyle/>
        <a:p>
          <a:r>
            <a:rPr lang="en-IE" dirty="0"/>
            <a:t>Academic Writing </a:t>
          </a:r>
        </a:p>
      </dgm:t>
    </dgm:pt>
    <dgm:pt modelId="{4270D930-F79E-47C2-BA2F-20D64E46B506}" type="parTrans" cxnId="{B76192B8-4A8A-4006-BE1D-188BFF89014E}">
      <dgm:prSet/>
      <dgm:spPr/>
      <dgm:t>
        <a:bodyPr/>
        <a:lstStyle/>
        <a:p>
          <a:endParaRPr lang="en-IE"/>
        </a:p>
      </dgm:t>
    </dgm:pt>
    <dgm:pt modelId="{7A25521B-7BAE-4A18-A2B1-E31931591D2C}" type="sibTrans" cxnId="{B76192B8-4A8A-4006-BE1D-188BFF89014E}">
      <dgm:prSet/>
      <dgm:spPr/>
      <dgm:t>
        <a:bodyPr/>
        <a:lstStyle/>
        <a:p>
          <a:endParaRPr lang="en-IE"/>
        </a:p>
      </dgm:t>
    </dgm:pt>
    <dgm:pt modelId="{F843FA65-E169-464F-9F5A-DC5F70FEE6F3}">
      <dgm:prSet/>
      <dgm:spPr>
        <a:solidFill>
          <a:schemeClr val="accent1"/>
        </a:solidFill>
      </dgm:spPr>
      <dgm:t>
        <a:bodyPr/>
        <a:lstStyle/>
        <a:p>
          <a:r>
            <a:rPr lang="en-IE" dirty="0"/>
            <a:t>Critical Thinking </a:t>
          </a:r>
        </a:p>
      </dgm:t>
    </dgm:pt>
    <dgm:pt modelId="{230367B5-CE09-4598-B1E9-06E27A5DF272}" type="parTrans" cxnId="{D0A715EE-CAD0-4DE2-99A8-F7803916AEE1}">
      <dgm:prSet/>
      <dgm:spPr/>
      <dgm:t>
        <a:bodyPr/>
        <a:lstStyle/>
        <a:p>
          <a:endParaRPr lang="en-IE"/>
        </a:p>
      </dgm:t>
    </dgm:pt>
    <dgm:pt modelId="{1E3CA08B-093F-4D66-BF05-3693A3F57AEF}" type="sibTrans" cxnId="{D0A715EE-CAD0-4DE2-99A8-F7803916AEE1}">
      <dgm:prSet/>
      <dgm:spPr/>
      <dgm:t>
        <a:bodyPr/>
        <a:lstStyle/>
        <a:p>
          <a:endParaRPr lang="en-IE"/>
        </a:p>
      </dgm:t>
    </dgm:pt>
    <dgm:pt modelId="{EB1D5CB2-9E18-4B60-99B1-9DB6AD14F321}">
      <dgm:prSet/>
      <dgm:spPr>
        <a:solidFill>
          <a:schemeClr val="accent1"/>
        </a:solidFill>
      </dgm:spPr>
      <dgm:t>
        <a:bodyPr/>
        <a:lstStyle/>
        <a:p>
          <a:r>
            <a:rPr lang="en-IE" dirty="0"/>
            <a:t>Conclusion</a:t>
          </a:r>
        </a:p>
      </dgm:t>
    </dgm:pt>
    <dgm:pt modelId="{98B181E3-8B16-445A-9AFC-2B4BCB796567}" type="parTrans" cxnId="{89B8872F-5FEB-42A5-980A-9713E82C83C8}">
      <dgm:prSet/>
      <dgm:spPr/>
      <dgm:t>
        <a:bodyPr/>
        <a:lstStyle/>
        <a:p>
          <a:endParaRPr lang="en-IE"/>
        </a:p>
      </dgm:t>
    </dgm:pt>
    <dgm:pt modelId="{2C0299C0-5035-480B-A2E1-3843FA4E4A17}" type="sibTrans" cxnId="{89B8872F-5FEB-42A5-980A-9713E82C83C8}">
      <dgm:prSet/>
      <dgm:spPr/>
      <dgm:t>
        <a:bodyPr/>
        <a:lstStyle/>
        <a:p>
          <a:endParaRPr lang="en-IE"/>
        </a:p>
      </dgm:t>
    </dgm:pt>
    <dgm:pt modelId="{9436C8E1-5A9A-4B1A-9807-9FFA44667940}">
      <dgm:prSet/>
      <dgm:spPr>
        <a:solidFill>
          <a:schemeClr val="tx2">
            <a:lumMod val="50000"/>
          </a:schemeClr>
        </a:solidFill>
      </dgm:spPr>
      <dgm:t>
        <a:bodyPr/>
        <a:lstStyle/>
        <a:p>
          <a:r>
            <a:rPr lang="en-IE" dirty="0"/>
            <a:t>Essay</a:t>
          </a:r>
        </a:p>
      </dgm:t>
    </dgm:pt>
    <dgm:pt modelId="{3232F36A-88EA-45A2-B499-9518666E6AEE}" type="parTrans" cxnId="{E0E79D8D-5AC8-4A78-8684-FABECAC26890}">
      <dgm:prSet/>
      <dgm:spPr/>
      <dgm:t>
        <a:bodyPr/>
        <a:lstStyle/>
        <a:p>
          <a:endParaRPr lang="en-IE"/>
        </a:p>
      </dgm:t>
    </dgm:pt>
    <dgm:pt modelId="{510860F6-87EE-432F-83AB-8FFD9139D6B2}" type="sibTrans" cxnId="{E0E79D8D-5AC8-4A78-8684-FABECAC26890}">
      <dgm:prSet/>
      <dgm:spPr/>
      <dgm:t>
        <a:bodyPr/>
        <a:lstStyle/>
        <a:p>
          <a:endParaRPr lang="en-IE"/>
        </a:p>
      </dgm:t>
    </dgm:pt>
    <dgm:pt modelId="{964A519E-BD62-46FF-8C64-5172DAB3296C}">
      <dgm:prSet/>
      <dgm:spPr>
        <a:solidFill>
          <a:schemeClr val="accent1"/>
        </a:solidFill>
      </dgm:spPr>
      <dgm:t>
        <a:bodyPr/>
        <a:lstStyle/>
        <a:p>
          <a:r>
            <a:rPr lang="en-IE" dirty="0"/>
            <a:t>Editing</a:t>
          </a:r>
        </a:p>
      </dgm:t>
    </dgm:pt>
    <dgm:pt modelId="{7760D1BA-3477-422C-8804-182BA4A38B5B}" type="parTrans" cxnId="{02DD3766-8C1C-422F-8618-2275692C3F24}">
      <dgm:prSet/>
      <dgm:spPr/>
      <dgm:t>
        <a:bodyPr/>
        <a:lstStyle/>
        <a:p>
          <a:endParaRPr lang="en-IE"/>
        </a:p>
      </dgm:t>
    </dgm:pt>
    <dgm:pt modelId="{677413FD-CE05-4CC4-8E1C-6F557C834D18}" type="sibTrans" cxnId="{02DD3766-8C1C-422F-8618-2275692C3F24}">
      <dgm:prSet/>
      <dgm:spPr/>
      <dgm:t>
        <a:bodyPr/>
        <a:lstStyle/>
        <a:p>
          <a:endParaRPr lang="en-IE"/>
        </a:p>
      </dgm:t>
    </dgm:pt>
    <dgm:pt modelId="{9BBCEA5D-4CAE-4A80-A2EF-AC66DE9E69A9}" type="pres">
      <dgm:prSet presAssocID="{4D80BF0F-96B0-4D97-B5EA-BD01A447EFCF}" presName="Name0" presStyleCnt="0">
        <dgm:presLayoutVars>
          <dgm:dir/>
          <dgm:animLvl val="lvl"/>
          <dgm:resizeHandles val="exact"/>
        </dgm:presLayoutVars>
      </dgm:prSet>
      <dgm:spPr/>
    </dgm:pt>
    <dgm:pt modelId="{49F23778-F31D-4D9B-84F0-C153B17FF33C}" type="pres">
      <dgm:prSet presAssocID="{22439E5B-23EF-4B54-ACD7-F10A3177500E}" presName="parTxOnly" presStyleLbl="node1" presStyleIdx="0" presStyleCnt="6">
        <dgm:presLayoutVars>
          <dgm:chMax val="0"/>
          <dgm:chPref val="0"/>
          <dgm:bulletEnabled val="1"/>
        </dgm:presLayoutVars>
      </dgm:prSet>
      <dgm:spPr/>
    </dgm:pt>
    <dgm:pt modelId="{141D8690-F903-4A9D-AF6D-DA7ED27F5D17}" type="pres">
      <dgm:prSet presAssocID="{809CEE31-8257-4CFE-B711-8CB8CF842FE6}" presName="parTxOnlySpace" presStyleCnt="0"/>
      <dgm:spPr/>
    </dgm:pt>
    <dgm:pt modelId="{48FD71C0-F0E2-42A3-A9A1-94F8A1E0BED9}" type="pres">
      <dgm:prSet presAssocID="{42616A42-C959-4CD4-8209-D84028429F9B}" presName="parTxOnly" presStyleLbl="node1" presStyleIdx="1" presStyleCnt="6">
        <dgm:presLayoutVars>
          <dgm:chMax val="0"/>
          <dgm:chPref val="0"/>
          <dgm:bulletEnabled val="1"/>
        </dgm:presLayoutVars>
      </dgm:prSet>
      <dgm:spPr/>
    </dgm:pt>
    <dgm:pt modelId="{B781D9B7-290C-4ACB-B807-C844995884DF}" type="pres">
      <dgm:prSet presAssocID="{7A25521B-7BAE-4A18-A2B1-E31931591D2C}" presName="parTxOnlySpace" presStyleCnt="0"/>
      <dgm:spPr/>
    </dgm:pt>
    <dgm:pt modelId="{2560A12B-1C30-4F98-AF15-2160BD8AE4F6}" type="pres">
      <dgm:prSet presAssocID="{F843FA65-E169-464F-9F5A-DC5F70FEE6F3}" presName="parTxOnly" presStyleLbl="node1" presStyleIdx="2" presStyleCnt="6">
        <dgm:presLayoutVars>
          <dgm:chMax val="0"/>
          <dgm:chPref val="0"/>
          <dgm:bulletEnabled val="1"/>
        </dgm:presLayoutVars>
      </dgm:prSet>
      <dgm:spPr/>
    </dgm:pt>
    <dgm:pt modelId="{CFBA22A7-34A0-4E48-AB14-D6F373E2E815}" type="pres">
      <dgm:prSet presAssocID="{1E3CA08B-093F-4D66-BF05-3693A3F57AEF}" presName="parTxOnlySpace" presStyleCnt="0"/>
      <dgm:spPr/>
    </dgm:pt>
    <dgm:pt modelId="{625382AB-D766-4773-9C80-D95E78FC50FB}" type="pres">
      <dgm:prSet presAssocID="{9436C8E1-5A9A-4B1A-9807-9FFA44667940}" presName="parTxOnly" presStyleLbl="node1" presStyleIdx="3" presStyleCnt="6">
        <dgm:presLayoutVars>
          <dgm:chMax val="0"/>
          <dgm:chPref val="0"/>
          <dgm:bulletEnabled val="1"/>
        </dgm:presLayoutVars>
      </dgm:prSet>
      <dgm:spPr/>
    </dgm:pt>
    <dgm:pt modelId="{ABC9B809-7CE2-4515-BD1F-92CA32875725}" type="pres">
      <dgm:prSet presAssocID="{510860F6-87EE-432F-83AB-8FFD9139D6B2}" presName="parTxOnlySpace" presStyleCnt="0"/>
      <dgm:spPr/>
    </dgm:pt>
    <dgm:pt modelId="{BD2C0D59-30EA-4302-B898-EBB319F93FE4}" type="pres">
      <dgm:prSet presAssocID="{964A519E-BD62-46FF-8C64-5172DAB3296C}" presName="parTxOnly" presStyleLbl="node1" presStyleIdx="4" presStyleCnt="6">
        <dgm:presLayoutVars>
          <dgm:chMax val="0"/>
          <dgm:chPref val="0"/>
          <dgm:bulletEnabled val="1"/>
        </dgm:presLayoutVars>
      </dgm:prSet>
      <dgm:spPr/>
    </dgm:pt>
    <dgm:pt modelId="{3ABC0B7D-BA91-4B49-9166-B864E9AC45A9}" type="pres">
      <dgm:prSet presAssocID="{677413FD-CE05-4CC4-8E1C-6F557C834D18}" presName="parTxOnlySpace" presStyleCnt="0"/>
      <dgm:spPr/>
    </dgm:pt>
    <dgm:pt modelId="{32A0E449-D936-4D7B-B69E-DBE933870662}" type="pres">
      <dgm:prSet presAssocID="{EB1D5CB2-9E18-4B60-99B1-9DB6AD14F321}" presName="parTxOnly" presStyleLbl="node1" presStyleIdx="5" presStyleCnt="6" custLinFactNeighborX="49570" custLinFactNeighborY="3621">
        <dgm:presLayoutVars>
          <dgm:chMax val="0"/>
          <dgm:chPref val="0"/>
          <dgm:bulletEnabled val="1"/>
        </dgm:presLayoutVars>
      </dgm:prSet>
      <dgm:spPr/>
    </dgm:pt>
  </dgm:ptLst>
  <dgm:cxnLst>
    <dgm:cxn modelId="{89B8872F-5FEB-42A5-980A-9713E82C83C8}" srcId="{4D80BF0F-96B0-4D97-B5EA-BD01A447EFCF}" destId="{EB1D5CB2-9E18-4B60-99B1-9DB6AD14F321}" srcOrd="5" destOrd="0" parTransId="{98B181E3-8B16-445A-9AFC-2B4BCB796567}" sibTransId="{2C0299C0-5035-480B-A2E1-3843FA4E4A17}"/>
    <dgm:cxn modelId="{95818241-AF5A-480E-90A3-42A4A6F4688E}" type="presOf" srcId="{42616A42-C959-4CD4-8209-D84028429F9B}" destId="{48FD71C0-F0E2-42A3-A9A1-94F8A1E0BED9}" srcOrd="0" destOrd="0" presId="urn:microsoft.com/office/officeart/2005/8/layout/chevron1"/>
    <dgm:cxn modelId="{48421444-E750-4E50-9B75-3609D1D61728}" type="presOf" srcId="{F843FA65-E169-464F-9F5A-DC5F70FEE6F3}" destId="{2560A12B-1C30-4F98-AF15-2160BD8AE4F6}" srcOrd="0" destOrd="0" presId="urn:microsoft.com/office/officeart/2005/8/layout/chevron1"/>
    <dgm:cxn modelId="{02DD3766-8C1C-422F-8618-2275692C3F24}" srcId="{4D80BF0F-96B0-4D97-B5EA-BD01A447EFCF}" destId="{964A519E-BD62-46FF-8C64-5172DAB3296C}" srcOrd="4" destOrd="0" parTransId="{7760D1BA-3477-422C-8804-182BA4A38B5B}" sibTransId="{677413FD-CE05-4CC4-8E1C-6F557C834D18}"/>
    <dgm:cxn modelId="{77161D47-8660-46DC-94AA-4C692EFADB92}" type="presOf" srcId="{EB1D5CB2-9E18-4B60-99B1-9DB6AD14F321}" destId="{32A0E449-D936-4D7B-B69E-DBE933870662}" srcOrd="0" destOrd="0" presId="urn:microsoft.com/office/officeart/2005/8/layout/chevron1"/>
    <dgm:cxn modelId="{B18FEC89-7D5D-425D-AED7-8A65562C2FD5}" type="presOf" srcId="{22439E5B-23EF-4B54-ACD7-F10A3177500E}" destId="{49F23778-F31D-4D9B-84F0-C153B17FF33C}" srcOrd="0" destOrd="0" presId="urn:microsoft.com/office/officeart/2005/8/layout/chevron1"/>
    <dgm:cxn modelId="{E0E79D8D-5AC8-4A78-8684-FABECAC26890}" srcId="{4D80BF0F-96B0-4D97-B5EA-BD01A447EFCF}" destId="{9436C8E1-5A9A-4B1A-9807-9FFA44667940}" srcOrd="3" destOrd="0" parTransId="{3232F36A-88EA-45A2-B499-9518666E6AEE}" sibTransId="{510860F6-87EE-432F-83AB-8FFD9139D6B2}"/>
    <dgm:cxn modelId="{D708ACAC-D77C-42B1-BAF4-45430988D528}" type="presOf" srcId="{964A519E-BD62-46FF-8C64-5172DAB3296C}" destId="{BD2C0D59-30EA-4302-B898-EBB319F93FE4}" srcOrd="0" destOrd="0" presId="urn:microsoft.com/office/officeart/2005/8/layout/chevron1"/>
    <dgm:cxn modelId="{B76192B8-4A8A-4006-BE1D-188BFF89014E}" srcId="{4D80BF0F-96B0-4D97-B5EA-BD01A447EFCF}" destId="{42616A42-C959-4CD4-8209-D84028429F9B}" srcOrd="1" destOrd="0" parTransId="{4270D930-F79E-47C2-BA2F-20D64E46B506}" sibTransId="{7A25521B-7BAE-4A18-A2B1-E31931591D2C}"/>
    <dgm:cxn modelId="{C155ABBA-CA7A-4893-B722-5572130D147D}" type="presOf" srcId="{4D80BF0F-96B0-4D97-B5EA-BD01A447EFCF}" destId="{9BBCEA5D-4CAE-4A80-A2EF-AC66DE9E69A9}" srcOrd="0" destOrd="0" presId="urn:microsoft.com/office/officeart/2005/8/layout/chevron1"/>
    <dgm:cxn modelId="{EF7DEFD3-11E8-4125-9E41-E87085AB15F3}" type="presOf" srcId="{9436C8E1-5A9A-4B1A-9807-9FFA44667940}" destId="{625382AB-D766-4773-9C80-D95E78FC50FB}" srcOrd="0" destOrd="0" presId="urn:microsoft.com/office/officeart/2005/8/layout/chevron1"/>
    <dgm:cxn modelId="{D0A715EE-CAD0-4DE2-99A8-F7803916AEE1}" srcId="{4D80BF0F-96B0-4D97-B5EA-BD01A447EFCF}" destId="{F843FA65-E169-464F-9F5A-DC5F70FEE6F3}" srcOrd="2" destOrd="0" parTransId="{230367B5-CE09-4598-B1E9-06E27A5DF272}" sibTransId="{1E3CA08B-093F-4D66-BF05-3693A3F57AEF}"/>
    <dgm:cxn modelId="{BFE5F4F9-BCE1-4E08-8FC0-A64B57A68019}" srcId="{4D80BF0F-96B0-4D97-B5EA-BD01A447EFCF}" destId="{22439E5B-23EF-4B54-ACD7-F10A3177500E}" srcOrd="0" destOrd="0" parTransId="{CD8B85F6-07F1-45E7-B890-2F0E010FB659}" sibTransId="{809CEE31-8257-4CFE-B711-8CB8CF842FE6}"/>
    <dgm:cxn modelId="{20436980-4709-425A-A980-2A0E1815F111}" type="presParOf" srcId="{9BBCEA5D-4CAE-4A80-A2EF-AC66DE9E69A9}" destId="{49F23778-F31D-4D9B-84F0-C153B17FF33C}" srcOrd="0" destOrd="0" presId="urn:microsoft.com/office/officeart/2005/8/layout/chevron1"/>
    <dgm:cxn modelId="{938C004C-E180-4EC9-8458-F8A6A15E42C6}" type="presParOf" srcId="{9BBCEA5D-4CAE-4A80-A2EF-AC66DE9E69A9}" destId="{141D8690-F903-4A9D-AF6D-DA7ED27F5D17}" srcOrd="1" destOrd="0" presId="urn:microsoft.com/office/officeart/2005/8/layout/chevron1"/>
    <dgm:cxn modelId="{CBA27454-C02B-4719-9777-0E1244E90CB2}" type="presParOf" srcId="{9BBCEA5D-4CAE-4A80-A2EF-AC66DE9E69A9}" destId="{48FD71C0-F0E2-42A3-A9A1-94F8A1E0BED9}" srcOrd="2" destOrd="0" presId="urn:microsoft.com/office/officeart/2005/8/layout/chevron1"/>
    <dgm:cxn modelId="{C4CBF573-BBFD-4D7C-9D3A-E74C252C7AA3}" type="presParOf" srcId="{9BBCEA5D-4CAE-4A80-A2EF-AC66DE9E69A9}" destId="{B781D9B7-290C-4ACB-B807-C844995884DF}" srcOrd="3" destOrd="0" presId="urn:microsoft.com/office/officeart/2005/8/layout/chevron1"/>
    <dgm:cxn modelId="{8CD7FEBD-D3D5-4970-9651-874E4E96677E}" type="presParOf" srcId="{9BBCEA5D-4CAE-4A80-A2EF-AC66DE9E69A9}" destId="{2560A12B-1C30-4F98-AF15-2160BD8AE4F6}" srcOrd="4" destOrd="0" presId="urn:microsoft.com/office/officeart/2005/8/layout/chevron1"/>
    <dgm:cxn modelId="{6179B3DB-ACBE-4593-B371-5EED19FA5C79}" type="presParOf" srcId="{9BBCEA5D-4CAE-4A80-A2EF-AC66DE9E69A9}" destId="{CFBA22A7-34A0-4E48-AB14-D6F373E2E815}" srcOrd="5" destOrd="0" presId="urn:microsoft.com/office/officeart/2005/8/layout/chevron1"/>
    <dgm:cxn modelId="{CFDA3711-386F-49BB-841D-455EE57D95B9}" type="presParOf" srcId="{9BBCEA5D-4CAE-4A80-A2EF-AC66DE9E69A9}" destId="{625382AB-D766-4773-9C80-D95E78FC50FB}" srcOrd="6" destOrd="0" presId="urn:microsoft.com/office/officeart/2005/8/layout/chevron1"/>
    <dgm:cxn modelId="{C6ACA3FB-EED3-4F8B-A1AB-6519F5D91AE5}" type="presParOf" srcId="{9BBCEA5D-4CAE-4A80-A2EF-AC66DE9E69A9}" destId="{ABC9B809-7CE2-4515-BD1F-92CA32875725}" srcOrd="7" destOrd="0" presId="urn:microsoft.com/office/officeart/2005/8/layout/chevron1"/>
    <dgm:cxn modelId="{749CF6A6-E56F-4E48-9CB8-F9A21CE02FFA}" type="presParOf" srcId="{9BBCEA5D-4CAE-4A80-A2EF-AC66DE9E69A9}" destId="{BD2C0D59-30EA-4302-B898-EBB319F93FE4}" srcOrd="8" destOrd="0" presId="urn:microsoft.com/office/officeart/2005/8/layout/chevron1"/>
    <dgm:cxn modelId="{56AF2C58-C9ED-4397-A4AE-86F70A7F338C}" type="presParOf" srcId="{9BBCEA5D-4CAE-4A80-A2EF-AC66DE9E69A9}" destId="{3ABC0B7D-BA91-4B49-9166-B864E9AC45A9}" srcOrd="9" destOrd="0" presId="urn:microsoft.com/office/officeart/2005/8/layout/chevron1"/>
    <dgm:cxn modelId="{750C6E08-1B6C-44B1-8C6F-3F41FBBFB4D8}" type="presParOf" srcId="{9BBCEA5D-4CAE-4A80-A2EF-AC66DE9E69A9}" destId="{32A0E449-D936-4D7B-B69E-DBE933870662}" srcOrd="1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D80BF0F-96B0-4D97-B5EA-BD01A447EFCF}" type="doc">
      <dgm:prSet loTypeId="urn:microsoft.com/office/officeart/2005/8/layout/chevron1" loCatId="process" qsTypeId="urn:microsoft.com/office/officeart/2005/8/quickstyle/simple1" qsCatId="simple" csTypeId="urn:microsoft.com/office/officeart/2005/8/colors/accent1_3" csCatId="accent1" phldr="1"/>
      <dgm:spPr/>
    </dgm:pt>
    <dgm:pt modelId="{22439E5B-23EF-4B54-ACD7-F10A3177500E}">
      <dgm:prSet phldrT="[Text]"/>
      <dgm:spPr>
        <a:solidFill>
          <a:schemeClr val="accent1"/>
        </a:solidFill>
      </dgm:spPr>
      <dgm:t>
        <a:bodyPr/>
        <a:lstStyle/>
        <a:p>
          <a:r>
            <a:rPr lang="en-IE" dirty="0"/>
            <a:t>Introduction</a:t>
          </a:r>
        </a:p>
      </dgm:t>
    </dgm:pt>
    <dgm:pt modelId="{CD8B85F6-07F1-45E7-B890-2F0E010FB659}" type="parTrans" cxnId="{BFE5F4F9-BCE1-4E08-8FC0-A64B57A68019}">
      <dgm:prSet/>
      <dgm:spPr/>
      <dgm:t>
        <a:bodyPr/>
        <a:lstStyle/>
        <a:p>
          <a:endParaRPr lang="en-IE"/>
        </a:p>
      </dgm:t>
    </dgm:pt>
    <dgm:pt modelId="{809CEE31-8257-4CFE-B711-8CB8CF842FE6}" type="sibTrans" cxnId="{BFE5F4F9-BCE1-4E08-8FC0-A64B57A68019}">
      <dgm:prSet/>
      <dgm:spPr/>
      <dgm:t>
        <a:bodyPr/>
        <a:lstStyle/>
        <a:p>
          <a:endParaRPr lang="en-IE"/>
        </a:p>
      </dgm:t>
    </dgm:pt>
    <dgm:pt modelId="{42616A42-C959-4CD4-8209-D84028429F9B}">
      <dgm:prSet phldrT="[Text]"/>
      <dgm:spPr>
        <a:solidFill>
          <a:schemeClr val="tx2">
            <a:lumMod val="50000"/>
          </a:schemeClr>
        </a:solidFill>
      </dgm:spPr>
      <dgm:t>
        <a:bodyPr/>
        <a:lstStyle/>
        <a:p>
          <a:r>
            <a:rPr lang="en-IE" dirty="0"/>
            <a:t>Academic Writing </a:t>
          </a:r>
        </a:p>
      </dgm:t>
    </dgm:pt>
    <dgm:pt modelId="{4270D930-F79E-47C2-BA2F-20D64E46B506}" type="parTrans" cxnId="{B76192B8-4A8A-4006-BE1D-188BFF89014E}">
      <dgm:prSet/>
      <dgm:spPr/>
      <dgm:t>
        <a:bodyPr/>
        <a:lstStyle/>
        <a:p>
          <a:endParaRPr lang="en-IE"/>
        </a:p>
      </dgm:t>
    </dgm:pt>
    <dgm:pt modelId="{7A25521B-7BAE-4A18-A2B1-E31931591D2C}" type="sibTrans" cxnId="{B76192B8-4A8A-4006-BE1D-188BFF89014E}">
      <dgm:prSet/>
      <dgm:spPr/>
      <dgm:t>
        <a:bodyPr/>
        <a:lstStyle/>
        <a:p>
          <a:endParaRPr lang="en-IE"/>
        </a:p>
      </dgm:t>
    </dgm:pt>
    <dgm:pt modelId="{F843FA65-E169-464F-9F5A-DC5F70FEE6F3}">
      <dgm:prSet/>
      <dgm:spPr>
        <a:solidFill>
          <a:schemeClr val="accent1"/>
        </a:solidFill>
      </dgm:spPr>
      <dgm:t>
        <a:bodyPr/>
        <a:lstStyle/>
        <a:p>
          <a:r>
            <a:rPr lang="en-IE" dirty="0"/>
            <a:t>Critical Thinking </a:t>
          </a:r>
        </a:p>
      </dgm:t>
    </dgm:pt>
    <dgm:pt modelId="{230367B5-CE09-4598-B1E9-06E27A5DF272}" type="parTrans" cxnId="{D0A715EE-CAD0-4DE2-99A8-F7803916AEE1}">
      <dgm:prSet/>
      <dgm:spPr/>
      <dgm:t>
        <a:bodyPr/>
        <a:lstStyle/>
        <a:p>
          <a:endParaRPr lang="en-IE"/>
        </a:p>
      </dgm:t>
    </dgm:pt>
    <dgm:pt modelId="{1E3CA08B-093F-4D66-BF05-3693A3F57AEF}" type="sibTrans" cxnId="{D0A715EE-CAD0-4DE2-99A8-F7803916AEE1}">
      <dgm:prSet/>
      <dgm:spPr/>
      <dgm:t>
        <a:bodyPr/>
        <a:lstStyle/>
        <a:p>
          <a:endParaRPr lang="en-IE"/>
        </a:p>
      </dgm:t>
    </dgm:pt>
    <dgm:pt modelId="{EB1D5CB2-9E18-4B60-99B1-9DB6AD14F321}">
      <dgm:prSet/>
      <dgm:spPr>
        <a:solidFill>
          <a:schemeClr val="accent1"/>
        </a:solidFill>
      </dgm:spPr>
      <dgm:t>
        <a:bodyPr/>
        <a:lstStyle/>
        <a:p>
          <a:r>
            <a:rPr lang="en-IE" dirty="0"/>
            <a:t>Conclusion</a:t>
          </a:r>
        </a:p>
      </dgm:t>
    </dgm:pt>
    <dgm:pt modelId="{98B181E3-8B16-445A-9AFC-2B4BCB796567}" type="parTrans" cxnId="{89B8872F-5FEB-42A5-980A-9713E82C83C8}">
      <dgm:prSet/>
      <dgm:spPr/>
      <dgm:t>
        <a:bodyPr/>
        <a:lstStyle/>
        <a:p>
          <a:endParaRPr lang="en-IE"/>
        </a:p>
      </dgm:t>
    </dgm:pt>
    <dgm:pt modelId="{2C0299C0-5035-480B-A2E1-3843FA4E4A17}" type="sibTrans" cxnId="{89B8872F-5FEB-42A5-980A-9713E82C83C8}">
      <dgm:prSet/>
      <dgm:spPr/>
      <dgm:t>
        <a:bodyPr/>
        <a:lstStyle/>
        <a:p>
          <a:endParaRPr lang="en-IE"/>
        </a:p>
      </dgm:t>
    </dgm:pt>
    <dgm:pt modelId="{E1F9C02C-7597-4D76-BDF6-C280750D9CBF}">
      <dgm:prSet/>
      <dgm:spPr>
        <a:solidFill>
          <a:schemeClr val="accent1"/>
        </a:solidFill>
      </dgm:spPr>
      <dgm:t>
        <a:bodyPr/>
        <a:lstStyle/>
        <a:p>
          <a:r>
            <a:rPr lang="en-IE" dirty="0"/>
            <a:t>Essay</a:t>
          </a:r>
        </a:p>
      </dgm:t>
    </dgm:pt>
    <dgm:pt modelId="{729FF9E4-1D57-4A77-91BD-E3B66B6A1699}" type="parTrans" cxnId="{708EEEE2-63B6-45EF-9097-8AE2EE91C351}">
      <dgm:prSet/>
      <dgm:spPr/>
      <dgm:t>
        <a:bodyPr/>
        <a:lstStyle/>
        <a:p>
          <a:endParaRPr lang="en-IE"/>
        </a:p>
      </dgm:t>
    </dgm:pt>
    <dgm:pt modelId="{0005F589-7C76-4AE9-BC52-061F8003CC50}" type="sibTrans" cxnId="{708EEEE2-63B6-45EF-9097-8AE2EE91C351}">
      <dgm:prSet/>
      <dgm:spPr/>
      <dgm:t>
        <a:bodyPr/>
        <a:lstStyle/>
        <a:p>
          <a:endParaRPr lang="en-IE"/>
        </a:p>
      </dgm:t>
    </dgm:pt>
    <dgm:pt modelId="{413E1168-626F-45E3-B5A9-8D3CA1AEF3AB}">
      <dgm:prSet/>
      <dgm:spPr>
        <a:solidFill>
          <a:schemeClr val="accent1"/>
        </a:solidFill>
      </dgm:spPr>
      <dgm:t>
        <a:bodyPr/>
        <a:lstStyle/>
        <a:p>
          <a:r>
            <a:rPr lang="en-IE" dirty="0"/>
            <a:t>Editing</a:t>
          </a:r>
        </a:p>
      </dgm:t>
    </dgm:pt>
    <dgm:pt modelId="{55D7CAA7-BE8C-437D-AD99-90F8FCB1065A}" type="parTrans" cxnId="{E786D3FA-66D1-4452-A18D-541EAE9DFEE4}">
      <dgm:prSet/>
      <dgm:spPr/>
      <dgm:t>
        <a:bodyPr/>
        <a:lstStyle/>
        <a:p>
          <a:endParaRPr lang="en-IE"/>
        </a:p>
      </dgm:t>
    </dgm:pt>
    <dgm:pt modelId="{39110A4A-645B-481A-8280-ED786C793C30}" type="sibTrans" cxnId="{E786D3FA-66D1-4452-A18D-541EAE9DFEE4}">
      <dgm:prSet/>
      <dgm:spPr/>
      <dgm:t>
        <a:bodyPr/>
        <a:lstStyle/>
        <a:p>
          <a:endParaRPr lang="en-IE"/>
        </a:p>
      </dgm:t>
    </dgm:pt>
    <dgm:pt modelId="{9BBCEA5D-4CAE-4A80-A2EF-AC66DE9E69A9}" type="pres">
      <dgm:prSet presAssocID="{4D80BF0F-96B0-4D97-B5EA-BD01A447EFCF}" presName="Name0" presStyleCnt="0">
        <dgm:presLayoutVars>
          <dgm:dir/>
          <dgm:animLvl val="lvl"/>
          <dgm:resizeHandles val="exact"/>
        </dgm:presLayoutVars>
      </dgm:prSet>
      <dgm:spPr/>
    </dgm:pt>
    <dgm:pt modelId="{49F23778-F31D-4D9B-84F0-C153B17FF33C}" type="pres">
      <dgm:prSet presAssocID="{22439E5B-23EF-4B54-ACD7-F10A3177500E}" presName="parTxOnly" presStyleLbl="node1" presStyleIdx="0" presStyleCnt="6">
        <dgm:presLayoutVars>
          <dgm:chMax val="0"/>
          <dgm:chPref val="0"/>
          <dgm:bulletEnabled val="1"/>
        </dgm:presLayoutVars>
      </dgm:prSet>
      <dgm:spPr/>
    </dgm:pt>
    <dgm:pt modelId="{141D8690-F903-4A9D-AF6D-DA7ED27F5D17}" type="pres">
      <dgm:prSet presAssocID="{809CEE31-8257-4CFE-B711-8CB8CF842FE6}" presName="parTxOnlySpace" presStyleCnt="0"/>
      <dgm:spPr/>
    </dgm:pt>
    <dgm:pt modelId="{48FD71C0-F0E2-42A3-A9A1-94F8A1E0BED9}" type="pres">
      <dgm:prSet presAssocID="{42616A42-C959-4CD4-8209-D84028429F9B}" presName="parTxOnly" presStyleLbl="node1" presStyleIdx="1" presStyleCnt="6">
        <dgm:presLayoutVars>
          <dgm:chMax val="0"/>
          <dgm:chPref val="0"/>
          <dgm:bulletEnabled val="1"/>
        </dgm:presLayoutVars>
      </dgm:prSet>
      <dgm:spPr/>
    </dgm:pt>
    <dgm:pt modelId="{B781D9B7-290C-4ACB-B807-C844995884DF}" type="pres">
      <dgm:prSet presAssocID="{7A25521B-7BAE-4A18-A2B1-E31931591D2C}" presName="parTxOnlySpace" presStyleCnt="0"/>
      <dgm:spPr/>
    </dgm:pt>
    <dgm:pt modelId="{2560A12B-1C30-4F98-AF15-2160BD8AE4F6}" type="pres">
      <dgm:prSet presAssocID="{F843FA65-E169-464F-9F5A-DC5F70FEE6F3}" presName="parTxOnly" presStyleLbl="node1" presStyleIdx="2" presStyleCnt="6">
        <dgm:presLayoutVars>
          <dgm:chMax val="0"/>
          <dgm:chPref val="0"/>
          <dgm:bulletEnabled val="1"/>
        </dgm:presLayoutVars>
      </dgm:prSet>
      <dgm:spPr/>
    </dgm:pt>
    <dgm:pt modelId="{CFBA22A7-34A0-4E48-AB14-D6F373E2E815}" type="pres">
      <dgm:prSet presAssocID="{1E3CA08B-093F-4D66-BF05-3693A3F57AEF}" presName="parTxOnlySpace" presStyleCnt="0"/>
      <dgm:spPr/>
    </dgm:pt>
    <dgm:pt modelId="{32330CFD-EF0A-4CF5-9594-E3A34DA002EE}" type="pres">
      <dgm:prSet presAssocID="{E1F9C02C-7597-4D76-BDF6-C280750D9CBF}" presName="parTxOnly" presStyleLbl="node1" presStyleIdx="3" presStyleCnt="6">
        <dgm:presLayoutVars>
          <dgm:chMax val="0"/>
          <dgm:chPref val="0"/>
          <dgm:bulletEnabled val="1"/>
        </dgm:presLayoutVars>
      </dgm:prSet>
      <dgm:spPr/>
    </dgm:pt>
    <dgm:pt modelId="{382B3446-AAD6-467B-AAB3-15E5A841A3B3}" type="pres">
      <dgm:prSet presAssocID="{0005F589-7C76-4AE9-BC52-061F8003CC50}" presName="parTxOnlySpace" presStyleCnt="0"/>
      <dgm:spPr/>
    </dgm:pt>
    <dgm:pt modelId="{DE3F919E-DEF4-46C5-8A5C-AC76AFB3B260}" type="pres">
      <dgm:prSet presAssocID="{413E1168-626F-45E3-B5A9-8D3CA1AEF3AB}" presName="parTxOnly" presStyleLbl="node1" presStyleIdx="4" presStyleCnt="6">
        <dgm:presLayoutVars>
          <dgm:chMax val="0"/>
          <dgm:chPref val="0"/>
          <dgm:bulletEnabled val="1"/>
        </dgm:presLayoutVars>
      </dgm:prSet>
      <dgm:spPr/>
    </dgm:pt>
    <dgm:pt modelId="{F3271C05-8D98-4F88-BCC7-6A347F2FDD36}" type="pres">
      <dgm:prSet presAssocID="{39110A4A-645B-481A-8280-ED786C793C30}" presName="parTxOnlySpace" presStyleCnt="0"/>
      <dgm:spPr/>
    </dgm:pt>
    <dgm:pt modelId="{32A0E449-D936-4D7B-B69E-DBE933870662}" type="pres">
      <dgm:prSet presAssocID="{EB1D5CB2-9E18-4B60-99B1-9DB6AD14F321}" presName="parTxOnly" presStyleLbl="node1" presStyleIdx="5" presStyleCnt="6" custLinFactNeighborX="49570" custLinFactNeighborY="3621">
        <dgm:presLayoutVars>
          <dgm:chMax val="0"/>
          <dgm:chPref val="0"/>
          <dgm:bulletEnabled val="1"/>
        </dgm:presLayoutVars>
      </dgm:prSet>
      <dgm:spPr/>
    </dgm:pt>
  </dgm:ptLst>
  <dgm:cxnLst>
    <dgm:cxn modelId="{2FA65900-298D-4664-9F6F-E76F907B90F4}" type="presOf" srcId="{E1F9C02C-7597-4D76-BDF6-C280750D9CBF}" destId="{32330CFD-EF0A-4CF5-9594-E3A34DA002EE}" srcOrd="0" destOrd="0" presId="urn:microsoft.com/office/officeart/2005/8/layout/chevron1"/>
    <dgm:cxn modelId="{7912E900-6566-4B3A-9198-236DACB0EE08}" type="presOf" srcId="{EB1D5CB2-9E18-4B60-99B1-9DB6AD14F321}" destId="{32A0E449-D936-4D7B-B69E-DBE933870662}" srcOrd="0" destOrd="0" presId="urn:microsoft.com/office/officeart/2005/8/layout/chevron1"/>
    <dgm:cxn modelId="{54FC0A2A-F829-4EB7-AFDE-606CBB356A67}" type="presOf" srcId="{42616A42-C959-4CD4-8209-D84028429F9B}" destId="{48FD71C0-F0E2-42A3-A9A1-94F8A1E0BED9}" srcOrd="0" destOrd="0" presId="urn:microsoft.com/office/officeart/2005/8/layout/chevron1"/>
    <dgm:cxn modelId="{89B8872F-5FEB-42A5-980A-9713E82C83C8}" srcId="{4D80BF0F-96B0-4D97-B5EA-BD01A447EFCF}" destId="{EB1D5CB2-9E18-4B60-99B1-9DB6AD14F321}" srcOrd="5" destOrd="0" parTransId="{98B181E3-8B16-445A-9AFC-2B4BCB796567}" sibTransId="{2C0299C0-5035-480B-A2E1-3843FA4E4A17}"/>
    <dgm:cxn modelId="{A59E1A64-EF00-4F7A-80A8-D637A672B2A2}" type="presOf" srcId="{413E1168-626F-45E3-B5A9-8D3CA1AEF3AB}" destId="{DE3F919E-DEF4-46C5-8A5C-AC76AFB3B260}" srcOrd="0" destOrd="0" presId="urn:microsoft.com/office/officeart/2005/8/layout/chevron1"/>
    <dgm:cxn modelId="{10D5CB69-73C9-4A7C-8BD6-AA3CB4F3EEB7}" type="presOf" srcId="{F843FA65-E169-464F-9F5A-DC5F70FEE6F3}" destId="{2560A12B-1C30-4F98-AF15-2160BD8AE4F6}" srcOrd="0" destOrd="0" presId="urn:microsoft.com/office/officeart/2005/8/layout/chevron1"/>
    <dgm:cxn modelId="{87FAD074-49A0-422B-AF43-59340A124E8E}" type="presOf" srcId="{22439E5B-23EF-4B54-ACD7-F10A3177500E}" destId="{49F23778-F31D-4D9B-84F0-C153B17FF33C}" srcOrd="0" destOrd="0" presId="urn:microsoft.com/office/officeart/2005/8/layout/chevron1"/>
    <dgm:cxn modelId="{B76192B8-4A8A-4006-BE1D-188BFF89014E}" srcId="{4D80BF0F-96B0-4D97-B5EA-BD01A447EFCF}" destId="{42616A42-C959-4CD4-8209-D84028429F9B}" srcOrd="1" destOrd="0" parTransId="{4270D930-F79E-47C2-BA2F-20D64E46B506}" sibTransId="{7A25521B-7BAE-4A18-A2B1-E31931591D2C}"/>
    <dgm:cxn modelId="{D23C50D9-A9DB-4A81-9FA0-C0E7358F6B00}" type="presOf" srcId="{4D80BF0F-96B0-4D97-B5EA-BD01A447EFCF}" destId="{9BBCEA5D-4CAE-4A80-A2EF-AC66DE9E69A9}" srcOrd="0" destOrd="0" presId="urn:microsoft.com/office/officeart/2005/8/layout/chevron1"/>
    <dgm:cxn modelId="{708EEEE2-63B6-45EF-9097-8AE2EE91C351}" srcId="{4D80BF0F-96B0-4D97-B5EA-BD01A447EFCF}" destId="{E1F9C02C-7597-4D76-BDF6-C280750D9CBF}" srcOrd="3" destOrd="0" parTransId="{729FF9E4-1D57-4A77-91BD-E3B66B6A1699}" sibTransId="{0005F589-7C76-4AE9-BC52-061F8003CC50}"/>
    <dgm:cxn modelId="{D0A715EE-CAD0-4DE2-99A8-F7803916AEE1}" srcId="{4D80BF0F-96B0-4D97-B5EA-BD01A447EFCF}" destId="{F843FA65-E169-464F-9F5A-DC5F70FEE6F3}" srcOrd="2" destOrd="0" parTransId="{230367B5-CE09-4598-B1E9-06E27A5DF272}" sibTransId="{1E3CA08B-093F-4D66-BF05-3693A3F57AEF}"/>
    <dgm:cxn modelId="{BFE5F4F9-BCE1-4E08-8FC0-A64B57A68019}" srcId="{4D80BF0F-96B0-4D97-B5EA-BD01A447EFCF}" destId="{22439E5B-23EF-4B54-ACD7-F10A3177500E}" srcOrd="0" destOrd="0" parTransId="{CD8B85F6-07F1-45E7-B890-2F0E010FB659}" sibTransId="{809CEE31-8257-4CFE-B711-8CB8CF842FE6}"/>
    <dgm:cxn modelId="{E786D3FA-66D1-4452-A18D-541EAE9DFEE4}" srcId="{4D80BF0F-96B0-4D97-B5EA-BD01A447EFCF}" destId="{413E1168-626F-45E3-B5A9-8D3CA1AEF3AB}" srcOrd="4" destOrd="0" parTransId="{55D7CAA7-BE8C-437D-AD99-90F8FCB1065A}" sibTransId="{39110A4A-645B-481A-8280-ED786C793C30}"/>
    <dgm:cxn modelId="{30DBD1DB-BA60-48AD-AC3C-7D19E5ADF227}" type="presParOf" srcId="{9BBCEA5D-4CAE-4A80-A2EF-AC66DE9E69A9}" destId="{49F23778-F31D-4D9B-84F0-C153B17FF33C}" srcOrd="0" destOrd="0" presId="urn:microsoft.com/office/officeart/2005/8/layout/chevron1"/>
    <dgm:cxn modelId="{06F9017B-9027-4775-A20E-9BF5DB801F61}" type="presParOf" srcId="{9BBCEA5D-4CAE-4A80-A2EF-AC66DE9E69A9}" destId="{141D8690-F903-4A9D-AF6D-DA7ED27F5D17}" srcOrd="1" destOrd="0" presId="urn:microsoft.com/office/officeart/2005/8/layout/chevron1"/>
    <dgm:cxn modelId="{C645EB75-E134-4423-B403-F81FFCCC8475}" type="presParOf" srcId="{9BBCEA5D-4CAE-4A80-A2EF-AC66DE9E69A9}" destId="{48FD71C0-F0E2-42A3-A9A1-94F8A1E0BED9}" srcOrd="2" destOrd="0" presId="urn:microsoft.com/office/officeart/2005/8/layout/chevron1"/>
    <dgm:cxn modelId="{0C8F9824-02AF-48CD-B3FD-F26E031F8C71}" type="presParOf" srcId="{9BBCEA5D-4CAE-4A80-A2EF-AC66DE9E69A9}" destId="{B781D9B7-290C-4ACB-B807-C844995884DF}" srcOrd="3" destOrd="0" presId="urn:microsoft.com/office/officeart/2005/8/layout/chevron1"/>
    <dgm:cxn modelId="{2111954A-701B-471F-A804-5BE17DB0C238}" type="presParOf" srcId="{9BBCEA5D-4CAE-4A80-A2EF-AC66DE9E69A9}" destId="{2560A12B-1C30-4F98-AF15-2160BD8AE4F6}" srcOrd="4" destOrd="0" presId="urn:microsoft.com/office/officeart/2005/8/layout/chevron1"/>
    <dgm:cxn modelId="{D0A7438C-041C-4A5C-ABDA-D1AFB934DB6B}" type="presParOf" srcId="{9BBCEA5D-4CAE-4A80-A2EF-AC66DE9E69A9}" destId="{CFBA22A7-34A0-4E48-AB14-D6F373E2E815}" srcOrd="5" destOrd="0" presId="urn:microsoft.com/office/officeart/2005/8/layout/chevron1"/>
    <dgm:cxn modelId="{68525FC9-367F-4D70-B4CB-8EE1F253E4C2}" type="presParOf" srcId="{9BBCEA5D-4CAE-4A80-A2EF-AC66DE9E69A9}" destId="{32330CFD-EF0A-4CF5-9594-E3A34DA002EE}" srcOrd="6" destOrd="0" presId="urn:microsoft.com/office/officeart/2005/8/layout/chevron1"/>
    <dgm:cxn modelId="{CC848354-5692-4972-B906-50220D3A3FC2}" type="presParOf" srcId="{9BBCEA5D-4CAE-4A80-A2EF-AC66DE9E69A9}" destId="{382B3446-AAD6-467B-AAB3-15E5A841A3B3}" srcOrd="7" destOrd="0" presId="urn:microsoft.com/office/officeart/2005/8/layout/chevron1"/>
    <dgm:cxn modelId="{394A0A2D-25C1-4330-96FB-60687F4118C3}" type="presParOf" srcId="{9BBCEA5D-4CAE-4A80-A2EF-AC66DE9E69A9}" destId="{DE3F919E-DEF4-46C5-8A5C-AC76AFB3B260}" srcOrd="8" destOrd="0" presId="urn:microsoft.com/office/officeart/2005/8/layout/chevron1"/>
    <dgm:cxn modelId="{B28C7CA3-ABB8-47A5-821E-A5213074E105}" type="presParOf" srcId="{9BBCEA5D-4CAE-4A80-A2EF-AC66DE9E69A9}" destId="{F3271C05-8D98-4F88-BCC7-6A347F2FDD36}" srcOrd="9" destOrd="0" presId="urn:microsoft.com/office/officeart/2005/8/layout/chevron1"/>
    <dgm:cxn modelId="{38CF1D32-1389-48BA-823B-C1C98293BFF7}" type="presParOf" srcId="{9BBCEA5D-4CAE-4A80-A2EF-AC66DE9E69A9}" destId="{32A0E449-D936-4D7B-B69E-DBE933870662}"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4D80BF0F-96B0-4D97-B5EA-BD01A447EFCF}" type="doc">
      <dgm:prSet loTypeId="urn:microsoft.com/office/officeart/2005/8/layout/chevron1" loCatId="process" qsTypeId="urn:microsoft.com/office/officeart/2005/8/quickstyle/simple1" qsCatId="simple" csTypeId="urn:microsoft.com/office/officeart/2005/8/colors/accent1_3" csCatId="accent1" phldr="1"/>
      <dgm:spPr/>
    </dgm:pt>
    <dgm:pt modelId="{22439E5B-23EF-4B54-ACD7-F10A3177500E}">
      <dgm:prSet phldrT="[Text]"/>
      <dgm:spPr>
        <a:solidFill>
          <a:schemeClr val="accent1"/>
        </a:solidFill>
      </dgm:spPr>
      <dgm:t>
        <a:bodyPr/>
        <a:lstStyle/>
        <a:p>
          <a:r>
            <a:rPr lang="en-IE" dirty="0"/>
            <a:t>Introduction</a:t>
          </a:r>
        </a:p>
      </dgm:t>
    </dgm:pt>
    <dgm:pt modelId="{CD8B85F6-07F1-45E7-B890-2F0E010FB659}" type="parTrans" cxnId="{BFE5F4F9-BCE1-4E08-8FC0-A64B57A68019}">
      <dgm:prSet/>
      <dgm:spPr/>
      <dgm:t>
        <a:bodyPr/>
        <a:lstStyle/>
        <a:p>
          <a:endParaRPr lang="en-IE"/>
        </a:p>
      </dgm:t>
    </dgm:pt>
    <dgm:pt modelId="{809CEE31-8257-4CFE-B711-8CB8CF842FE6}" type="sibTrans" cxnId="{BFE5F4F9-BCE1-4E08-8FC0-A64B57A68019}">
      <dgm:prSet/>
      <dgm:spPr/>
      <dgm:t>
        <a:bodyPr/>
        <a:lstStyle/>
        <a:p>
          <a:endParaRPr lang="en-IE"/>
        </a:p>
      </dgm:t>
    </dgm:pt>
    <dgm:pt modelId="{42616A42-C959-4CD4-8209-D84028429F9B}">
      <dgm:prSet phldrT="[Text]"/>
      <dgm:spPr>
        <a:solidFill>
          <a:schemeClr val="accent1"/>
        </a:solidFill>
      </dgm:spPr>
      <dgm:t>
        <a:bodyPr/>
        <a:lstStyle/>
        <a:p>
          <a:r>
            <a:rPr lang="en-IE" dirty="0"/>
            <a:t>Academic Writing </a:t>
          </a:r>
        </a:p>
      </dgm:t>
    </dgm:pt>
    <dgm:pt modelId="{4270D930-F79E-47C2-BA2F-20D64E46B506}" type="parTrans" cxnId="{B76192B8-4A8A-4006-BE1D-188BFF89014E}">
      <dgm:prSet/>
      <dgm:spPr/>
      <dgm:t>
        <a:bodyPr/>
        <a:lstStyle/>
        <a:p>
          <a:endParaRPr lang="en-IE"/>
        </a:p>
      </dgm:t>
    </dgm:pt>
    <dgm:pt modelId="{7A25521B-7BAE-4A18-A2B1-E31931591D2C}" type="sibTrans" cxnId="{B76192B8-4A8A-4006-BE1D-188BFF89014E}">
      <dgm:prSet/>
      <dgm:spPr/>
      <dgm:t>
        <a:bodyPr/>
        <a:lstStyle/>
        <a:p>
          <a:endParaRPr lang="en-IE"/>
        </a:p>
      </dgm:t>
    </dgm:pt>
    <dgm:pt modelId="{F843FA65-E169-464F-9F5A-DC5F70FEE6F3}">
      <dgm:prSet/>
      <dgm:spPr>
        <a:solidFill>
          <a:schemeClr val="accent1"/>
        </a:solidFill>
      </dgm:spPr>
      <dgm:t>
        <a:bodyPr/>
        <a:lstStyle/>
        <a:p>
          <a:r>
            <a:rPr lang="en-IE" dirty="0"/>
            <a:t>Critical Thinking </a:t>
          </a:r>
        </a:p>
      </dgm:t>
    </dgm:pt>
    <dgm:pt modelId="{230367B5-CE09-4598-B1E9-06E27A5DF272}" type="parTrans" cxnId="{D0A715EE-CAD0-4DE2-99A8-F7803916AEE1}">
      <dgm:prSet/>
      <dgm:spPr/>
      <dgm:t>
        <a:bodyPr/>
        <a:lstStyle/>
        <a:p>
          <a:endParaRPr lang="en-IE"/>
        </a:p>
      </dgm:t>
    </dgm:pt>
    <dgm:pt modelId="{1E3CA08B-093F-4D66-BF05-3693A3F57AEF}" type="sibTrans" cxnId="{D0A715EE-CAD0-4DE2-99A8-F7803916AEE1}">
      <dgm:prSet/>
      <dgm:spPr/>
      <dgm:t>
        <a:bodyPr/>
        <a:lstStyle/>
        <a:p>
          <a:endParaRPr lang="en-IE"/>
        </a:p>
      </dgm:t>
    </dgm:pt>
    <dgm:pt modelId="{EB1D5CB2-9E18-4B60-99B1-9DB6AD14F321}">
      <dgm:prSet/>
      <dgm:spPr>
        <a:solidFill>
          <a:schemeClr val="accent1"/>
        </a:solidFill>
      </dgm:spPr>
      <dgm:t>
        <a:bodyPr/>
        <a:lstStyle/>
        <a:p>
          <a:r>
            <a:rPr lang="en-IE" dirty="0"/>
            <a:t>Conclusion</a:t>
          </a:r>
        </a:p>
      </dgm:t>
    </dgm:pt>
    <dgm:pt modelId="{98B181E3-8B16-445A-9AFC-2B4BCB796567}" type="parTrans" cxnId="{89B8872F-5FEB-42A5-980A-9713E82C83C8}">
      <dgm:prSet/>
      <dgm:spPr/>
      <dgm:t>
        <a:bodyPr/>
        <a:lstStyle/>
        <a:p>
          <a:endParaRPr lang="en-IE"/>
        </a:p>
      </dgm:t>
    </dgm:pt>
    <dgm:pt modelId="{2C0299C0-5035-480B-A2E1-3843FA4E4A17}" type="sibTrans" cxnId="{89B8872F-5FEB-42A5-980A-9713E82C83C8}">
      <dgm:prSet/>
      <dgm:spPr/>
      <dgm:t>
        <a:bodyPr/>
        <a:lstStyle/>
        <a:p>
          <a:endParaRPr lang="en-IE"/>
        </a:p>
      </dgm:t>
    </dgm:pt>
    <dgm:pt modelId="{9436C8E1-5A9A-4B1A-9807-9FFA44667940}">
      <dgm:prSet/>
      <dgm:spPr>
        <a:solidFill>
          <a:schemeClr val="tx2">
            <a:lumMod val="50000"/>
          </a:schemeClr>
        </a:solidFill>
      </dgm:spPr>
      <dgm:t>
        <a:bodyPr/>
        <a:lstStyle/>
        <a:p>
          <a:r>
            <a:rPr lang="en-IE" dirty="0"/>
            <a:t>Essay</a:t>
          </a:r>
        </a:p>
      </dgm:t>
    </dgm:pt>
    <dgm:pt modelId="{3232F36A-88EA-45A2-B499-9518666E6AEE}" type="parTrans" cxnId="{E0E79D8D-5AC8-4A78-8684-FABECAC26890}">
      <dgm:prSet/>
      <dgm:spPr/>
      <dgm:t>
        <a:bodyPr/>
        <a:lstStyle/>
        <a:p>
          <a:endParaRPr lang="en-IE"/>
        </a:p>
      </dgm:t>
    </dgm:pt>
    <dgm:pt modelId="{510860F6-87EE-432F-83AB-8FFD9139D6B2}" type="sibTrans" cxnId="{E0E79D8D-5AC8-4A78-8684-FABECAC26890}">
      <dgm:prSet/>
      <dgm:spPr/>
      <dgm:t>
        <a:bodyPr/>
        <a:lstStyle/>
        <a:p>
          <a:endParaRPr lang="en-IE"/>
        </a:p>
      </dgm:t>
    </dgm:pt>
    <dgm:pt modelId="{964A519E-BD62-46FF-8C64-5172DAB3296C}">
      <dgm:prSet/>
      <dgm:spPr>
        <a:solidFill>
          <a:schemeClr val="accent1"/>
        </a:solidFill>
      </dgm:spPr>
      <dgm:t>
        <a:bodyPr/>
        <a:lstStyle/>
        <a:p>
          <a:r>
            <a:rPr lang="en-IE" dirty="0"/>
            <a:t>Editing</a:t>
          </a:r>
        </a:p>
      </dgm:t>
    </dgm:pt>
    <dgm:pt modelId="{7760D1BA-3477-422C-8804-182BA4A38B5B}" type="parTrans" cxnId="{02DD3766-8C1C-422F-8618-2275692C3F24}">
      <dgm:prSet/>
      <dgm:spPr/>
      <dgm:t>
        <a:bodyPr/>
        <a:lstStyle/>
        <a:p>
          <a:endParaRPr lang="en-IE"/>
        </a:p>
      </dgm:t>
    </dgm:pt>
    <dgm:pt modelId="{677413FD-CE05-4CC4-8E1C-6F557C834D18}" type="sibTrans" cxnId="{02DD3766-8C1C-422F-8618-2275692C3F24}">
      <dgm:prSet/>
      <dgm:spPr/>
      <dgm:t>
        <a:bodyPr/>
        <a:lstStyle/>
        <a:p>
          <a:endParaRPr lang="en-IE"/>
        </a:p>
      </dgm:t>
    </dgm:pt>
    <dgm:pt modelId="{9BBCEA5D-4CAE-4A80-A2EF-AC66DE9E69A9}" type="pres">
      <dgm:prSet presAssocID="{4D80BF0F-96B0-4D97-B5EA-BD01A447EFCF}" presName="Name0" presStyleCnt="0">
        <dgm:presLayoutVars>
          <dgm:dir/>
          <dgm:animLvl val="lvl"/>
          <dgm:resizeHandles val="exact"/>
        </dgm:presLayoutVars>
      </dgm:prSet>
      <dgm:spPr/>
    </dgm:pt>
    <dgm:pt modelId="{49F23778-F31D-4D9B-84F0-C153B17FF33C}" type="pres">
      <dgm:prSet presAssocID="{22439E5B-23EF-4B54-ACD7-F10A3177500E}" presName="parTxOnly" presStyleLbl="node1" presStyleIdx="0" presStyleCnt="6">
        <dgm:presLayoutVars>
          <dgm:chMax val="0"/>
          <dgm:chPref val="0"/>
          <dgm:bulletEnabled val="1"/>
        </dgm:presLayoutVars>
      </dgm:prSet>
      <dgm:spPr/>
    </dgm:pt>
    <dgm:pt modelId="{141D8690-F903-4A9D-AF6D-DA7ED27F5D17}" type="pres">
      <dgm:prSet presAssocID="{809CEE31-8257-4CFE-B711-8CB8CF842FE6}" presName="parTxOnlySpace" presStyleCnt="0"/>
      <dgm:spPr/>
    </dgm:pt>
    <dgm:pt modelId="{48FD71C0-F0E2-42A3-A9A1-94F8A1E0BED9}" type="pres">
      <dgm:prSet presAssocID="{42616A42-C959-4CD4-8209-D84028429F9B}" presName="parTxOnly" presStyleLbl="node1" presStyleIdx="1" presStyleCnt="6">
        <dgm:presLayoutVars>
          <dgm:chMax val="0"/>
          <dgm:chPref val="0"/>
          <dgm:bulletEnabled val="1"/>
        </dgm:presLayoutVars>
      </dgm:prSet>
      <dgm:spPr/>
    </dgm:pt>
    <dgm:pt modelId="{B781D9B7-290C-4ACB-B807-C844995884DF}" type="pres">
      <dgm:prSet presAssocID="{7A25521B-7BAE-4A18-A2B1-E31931591D2C}" presName="parTxOnlySpace" presStyleCnt="0"/>
      <dgm:spPr/>
    </dgm:pt>
    <dgm:pt modelId="{2560A12B-1C30-4F98-AF15-2160BD8AE4F6}" type="pres">
      <dgm:prSet presAssocID="{F843FA65-E169-464F-9F5A-DC5F70FEE6F3}" presName="parTxOnly" presStyleLbl="node1" presStyleIdx="2" presStyleCnt="6">
        <dgm:presLayoutVars>
          <dgm:chMax val="0"/>
          <dgm:chPref val="0"/>
          <dgm:bulletEnabled val="1"/>
        </dgm:presLayoutVars>
      </dgm:prSet>
      <dgm:spPr/>
    </dgm:pt>
    <dgm:pt modelId="{CFBA22A7-34A0-4E48-AB14-D6F373E2E815}" type="pres">
      <dgm:prSet presAssocID="{1E3CA08B-093F-4D66-BF05-3693A3F57AEF}" presName="parTxOnlySpace" presStyleCnt="0"/>
      <dgm:spPr/>
    </dgm:pt>
    <dgm:pt modelId="{625382AB-D766-4773-9C80-D95E78FC50FB}" type="pres">
      <dgm:prSet presAssocID="{9436C8E1-5A9A-4B1A-9807-9FFA44667940}" presName="parTxOnly" presStyleLbl="node1" presStyleIdx="3" presStyleCnt="6">
        <dgm:presLayoutVars>
          <dgm:chMax val="0"/>
          <dgm:chPref val="0"/>
          <dgm:bulletEnabled val="1"/>
        </dgm:presLayoutVars>
      </dgm:prSet>
      <dgm:spPr/>
    </dgm:pt>
    <dgm:pt modelId="{ABC9B809-7CE2-4515-BD1F-92CA32875725}" type="pres">
      <dgm:prSet presAssocID="{510860F6-87EE-432F-83AB-8FFD9139D6B2}" presName="parTxOnlySpace" presStyleCnt="0"/>
      <dgm:spPr/>
    </dgm:pt>
    <dgm:pt modelId="{BD2C0D59-30EA-4302-B898-EBB319F93FE4}" type="pres">
      <dgm:prSet presAssocID="{964A519E-BD62-46FF-8C64-5172DAB3296C}" presName="parTxOnly" presStyleLbl="node1" presStyleIdx="4" presStyleCnt="6">
        <dgm:presLayoutVars>
          <dgm:chMax val="0"/>
          <dgm:chPref val="0"/>
          <dgm:bulletEnabled val="1"/>
        </dgm:presLayoutVars>
      </dgm:prSet>
      <dgm:spPr/>
    </dgm:pt>
    <dgm:pt modelId="{3ABC0B7D-BA91-4B49-9166-B864E9AC45A9}" type="pres">
      <dgm:prSet presAssocID="{677413FD-CE05-4CC4-8E1C-6F557C834D18}" presName="parTxOnlySpace" presStyleCnt="0"/>
      <dgm:spPr/>
    </dgm:pt>
    <dgm:pt modelId="{32A0E449-D936-4D7B-B69E-DBE933870662}" type="pres">
      <dgm:prSet presAssocID="{EB1D5CB2-9E18-4B60-99B1-9DB6AD14F321}" presName="parTxOnly" presStyleLbl="node1" presStyleIdx="5" presStyleCnt="6" custLinFactNeighborX="49570" custLinFactNeighborY="3621">
        <dgm:presLayoutVars>
          <dgm:chMax val="0"/>
          <dgm:chPref val="0"/>
          <dgm:bulletEnabled val="1"/>
        </dgm:presLayoutVars>
      </dgm:prSet>
      <dgm:spPr/>
    </dgm:pt>
  </dgm:ptLst>
  <dgm:cxnLst>
    <dgm:cxn modelId="{CBF23B18-2757-4470-B932-A2F0E063AA13}" type="presOf" srcId="{22439E5B-23EF-4B54-ACD7-F10A3177500E}" destId="{49F23778-F31D-4D9B-84F0-C153B17FF33C}" srcOrd="0" destOrd="0" presId="urn:microsoft.com/office/officeart/2005/8/layout/chevron1"/>
    <dgm:cxn modelId="{89B8872F-5FEB-42A5-980A-9713E82C83C8}" srcId="{4D80BF0F-96B0-4D97-B5EA-BD01A447EFCF}" destId="{EB1D5CB2-9E18-4B60-99B1-9DB6AD14F321}" srcOrd="5" destOrd="0" parTransId="{98B181E3-8B16-445A-9AFC-2B4BCB796567}" sibTransId="{2C0299C0-5035-480B-A2E1-3843FA4E4A17}"/>
    <dgm:cxn modelId="{B65ABD34-88CF-4C19-B644-61E8ED97AF02}" type="presOf" srcId="{EB1D5CB2-9E18-4B60-99B1-9DB6AD14F321}" destId="{32A0E449-D936-4D7B-B69E-DBE933870662}" srcOrd="0" destOrd="0" presId="urn:microsoft.com/office/officeart/2005/8/layout/chevron1"/>
    <dgm:cxn modelId="{02DD3766-8C1C-422F-8618-2275692C3F24}" srcId="{4D80BF0F-96B0-4D97-B5EA-BD01A447EFCF}" destId="{964A519E-BD62-46FF-8C64-5172DAB3296C}" srcOrd="4" destOrd="0" parTransId="{7760D1BA-3477-422C-8804-182BA4A38B5B}" sibTransId="{677413FD-CE05-4CC4-8E1C-6F557C834D18}"/>
    <dgm:cxn modelId="{99065F55-E936-4941-A769-D493571B7F80}" type="presOf" srcId="{42616A42-C959-4CD4-8209-D84028429F9B}" destId="{48FD71C0-F0E2-42A3-A9A1-94F8A1E0BED9}" srcOrd="0" destOrd="0" presId="urn:microsoft.com/office/officeart/2005/8/layout/chevron1"/>
    <dgm:cxn modelId="{5FE57156-2E11-48E7-9894-12B89856D684}" type="presOf" srcId="{F843FA65-E169-464F-9F5A-DC5F70FEE6F3}" destId="{2560A12B-1C30-4F98-AF15-2160BD8AE4F6}" srcOrd="0" destOrd="0" presId="urn:microsoft.com/office/officeart/2005/8/layout/chevron1"/>
    <dgm:cxn modelId="{8AEDE287-8C1B-4963-8191-9F0449D8364D}" type="presOf" srcId="{964A519E-BD62-46FF-8C64-5172DAB3296C}" destId="{BD2C0D59-30EA-4302-B898-EBB319F93FE4}" srcOrd="0" destOrd="0" presId="urn:microsoft.com/office/officeart/2005/8/layout/chevron1"/>
    <dgm:cxn modelId="{E0E79D8D-5AC8-4A78-8684-FABECAC26890}" srcId="{4D80BF0F-96B0-4D97-B5EA-BD01A447EFCF}" destId="{9436C8E1-5A9A-4B1A-9807-9FFA44667940}" srcOrd="3" destOrd="0" parTransId="{3232F36A-88EA-45A2-B499-9518666E6AEE}" sibTransId="{510860F6-87EE-432F-83AB-8FFD9139D6B2}"/>
    <dgm:cxn modelId="{B76192B8-4A8A-4006-BE1D-188BFF89014E}" srcId="{4D80BF0F-96B0-4D97-B5EA-BD01A447EFCF}" destId="{42616A42-C959-4CD4-8209-D84028429F9B}" srcOrd="1" destOrd="0" parTransId="{4270D930-F79E-47C2-BA2F-20D64E46B506}" sibTransId="{7A25521B-7BAE-4A18-A2B1-E31931591D2C}"/>
    <dgm:cxn modelId="{FCAA4EE0-EF8E-4D74-B574-33DC988D485C}" type="presOf" srcId="{4D80BF0F-96B0-4D97-B5EA-BD01A447EFCF}" destId="{9BBCEA5D-4CAE-4A80-A2EF-AC66DE9E69A9}" srcOrd="0" destOrd="0" presId="urn:microsoft.com/office/officeart/2005/8/layout/chevron1"/>
    <dgm:cxn modelId="{D0A715EE-CAD0-4DE2-99A8-F7803916AEE1}" srcId="{4D80BF0F-96B0-4D97-B5EA-BD01A447EFCF}" destId="{F843FA65-E169-464F-9F5A-DC5F70FEE6F3}" srcOrd="2" destOrd="0" parTransId="{230367B5-CE09-4598-B1E9-06E27A5DF272}" sibTransId="{1E3CA08B-093F-4D66-BF05-3693A3F57AEF}"/>
    <dgm:cxn modelId="{DF93C6EF-B4AA-4A8B-98DB-9C2E3435B94B}" type="presOf" srcId="{9436C8E1-5A9A-4B1A-9807-9FFA44667940}" destId="{625382AB-D766-4773-9C80-D95E78FC50FB}" srcOrd="0" destOrd="0" presId="urn:microsoft.com/office/officeart/2005/8/layout/chevron1"/>
    <dgm:cxn modelId="{BFE5F4F9-BCE1-4E08-8FC0-A64B57A68019}" srcId="{4D80BF0F-96B0-4D97-B5EA-BD01A447EFCF}" destId="{22439E5B-23EF-4B54-ACD7-F10A3177500E}" srcOrd="0" destOrd="0" parTransId="{CD8B85F6-07F1-45E7-B890-2F0E010FB659}" sibTransId="{809CEE31-8257-4CFE-B711-8CB8CF842FE6}"/>
    <dgm:cxn modelId="{F8424729-FC07-4BA5-AB67-70377467CA81}" type="presParOf" srcId="{9BBCEA5D-4CAE-4A80-A2EF-AC66DE9E69A9}" destId="{49F23778-F31D-4D9B-84F0-C153B17FF33C}" srcOrd="0" destOrd="0" presId="urn:microsoft.com/office/officeart/2005/8/layout/chevron1"/>
    <dgm:cxn modelId="{4D9F2260-EEBD-45D5-9455-F1918C78604F}" type="presParOf" srcId="{9BBCEA5D-4CAE-4A80-A2EF-AC66DE9E69A9}" destId="{141D8690-F903-4A9D-AF6D-DA7ED27F5D17}" srcOrd="1" destOrd="0" presId="urn:microsoft.com/office/officeart/2005/8/layout/chevron1"/>
    <dgm:cxn modelId="{F50674AC-5D10-427A-98C7-17B6F5733BCA}" type="presParOf" srcId="{9BBCEA5D-4CAE-4A80-A2EF-AC66DE9E69A9}" destId="{48FD71C0-F0E2-42A3-A9A1-94F8A1E0BED9}" srcOrd="2" destOrd="0" presId="urn:microsoft.com/office/officeart/2005/8/layout/chevron1"/>
    <dgm:cxn modelId="{61A1D0C9-312B-4196-86C7-10267885163D}" type="presParOf" srcId="{9BBCEA5D-4CAE-4A80-A2EF-AC66DE9E69A9}" destId="{B781D9B7-290C-4ACB-B807-C844995884DF}" srcOrd="3" destOrd="0" presId="urn:microsoft.com/office/officeart/2005/8/layout/chevron1"/>
    <dgm:cxn modelId="{16B87C83-9D06-4243-8E45-8B6474D94494}" type="presParOf" srcId="{9BBCEA5D-4CAE-4A80-A2EF-AC66DE9E69A9}" destId="{2560A12B-1C30-4F98-AF15-2160BD8AE4F6}" srcOrd="4" destOrd="0" presId="urn:microsoft.com/office/officeart/2005/8/layout/chevron1"/>
    <dgm:cxn modelId="{FCABDA0F-5CE0-46C5-878F-0E52F994ED49}" type="presParOf" srcId="{9BBCEA5D-4CAE-4A80-A2EF-AC66DE9E69A9}" destId="{CFBA22A7-34A0-4E48-AB14-D6F373E2E815}" srcOrd="5" destOrd="0" presId="urn:microsoft.com/office/officeart/2005/8/layout/chevron1"/>
    <dgm:cxn modelId="{B71DF50A-CD05-4B6C-B722-5A8E1990C695}" type="presParOf" srcId="{9BBCEA5D-4CAE-4A80-A2EF-AC66DE9E69A9}" destId="{625382AB-D766-4773-9C80-D95E78FC50FB}" srcOrd="6" destOrd="0" presId="urn:microsoft.com/office/officeart/2005/8/layout/chevron1"/>
    <dgm:cxn modelId="{B6F4D1F3-DE7C-410C-9EF8-1233B657CC7D}" type="presParOf" srcId="{9BBCEA5D-4CAE-4A80-A2EF-AC66DE9E69A9}" destId="{ABC9B809-7CE2-4515-BD1F-92CA32875725}" srcOrd="7" destOrd="0" presId="urn:microsoft.com/office/officeart/2005/8/layout/chevron1"/>
    <dgm:cxn modelId="{28F8F436-4A7A-436A-B304-95DFE9CF53CD}" type="presParOf" srcId="{9BBCEA5D-4CAE-4A80-A2EF-AC66DE9E69A9}" destId="{BD2C0D59-30EA-4302-B898-EBB319F93FE4}" srcOrd="8" destOrd="0" presId="urn:microsoft.com/office/officeart/2005/8/layout/chevron1"/>
    <dgm:cxn modelId="{152CE74D-7DF9-4207-9F3D-110AECE8A4B3}" type="presParOf" srcId="{9BBCEA5D-4CAE-4A80-A2EF-AC66DE9E69A9}" destId="{3ABC0B7D-BA91-4B49-9166-B864E9AC45A9}" srcOrd="9" destOrd="0" presId="urn:microsoft.com/office/officeart/2005/8/layout/chevron1"/>
    <dgm:cxn modelId="{C39971B0-E557-47D8-8F40-25BD7A20F86D}" type="presParOf" srcId="{9BBCEA5D-4CAE-4A80-A2EF-AC66DE9E69A9}" destId="{32A0E449-D936-4D7B-B69E-DBE933870662}"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4D80BF0F-96B0-4D97-B5EA-BD01A447EFCF}" type="doc">
      <dgm:prSet loTypeId="urn:microsoft.com/office/officeart/2005/8/layout/chevron1" loCatId="process" qsTypeId="urn:microsoft.com/office/officeart/2005/8/quickstyle/simple1" qsCatId="simple" csTypeId="urn:microsoft.com/office/officeart/2005/8/colors/accent1_3" csCatId="accent1" phldr="1"/>
      <dgm:spPr/>
    </dgm:pt>
    <dgm:pt modelId="{22439E5B-23EF-4B54-ACD7-F10A3177500E}">
      <dgm:prSet phldrT="[Text]"/>
      <dgm:spPr>
        <a:solidFill>
          <a:schemeClr val="accent1"/>
        </a:solidFill>
      </dgm:spPr>
      <dgm:t>
        <a:bodyPr/>
        <a:lstStyle/>
        <a:p>
          <a:r>
            <a:rPr lang="en-IE" dirty="0"/>
            <a:t>Introduction</a:t>
          </a:r>
        </a:p>
      </dgm:t>
    </dgm:pt>
    <dgm:pt modelId="{CD8B85F6-07F1-45E7-B890-2F0E010FB659}" type="parTrans" cxnId="{BFE5F4F9-BCE1-4E08-8FC0-A64B57A68019}">
      <dgm:prSet/>
      <dgm:spPr/>
      <dgm:t>
        <a:bodyPr/>
        <a:lstStyle/>
        <a:p>
          <a:endParaRPr lang="en-IE"/>
        </a:p>
      </dgm:t>
    </dgm:pt>
    <dgm:pt modelId="{809CEE31-8257-4CFE-B711-8CB8CF842FE6}" type="sibTrans" cxnId="{BFE5F4F9-BCE1-4E08-8FC0-A64B57A68019}">
      <dgm:prSet/>
      <dgm:spPr/>
      <dgm:t>
        <a:bodyPr/>
        <a:lstStyle/>
        <a:p>
          <a:endParaRPr lang="en-IE"/>
        </a:p>
      </dgm:t>
    </dgm:pt>
    <dgm:pt modelId="{42616A42-C959-4CD4-8209-D84028429F9B}">
      <dgm:prSet phldrT="[Text]"/>
      <dgm:spPr>
        <a:solidFill>
          <a:schemeClr val="accent1"/>
        </a:solidFill>
      </dgm:spPr>
      <dgm:t>
        <a:bodyPr/>
        <a:lstStyle/>
        <a:p>
          <a:r>
            <a:rPr lang="en-IE" dirty="0"/>
            <a:t>Academic Writing </a:t>
          </a:r>
        </a:p>
      </dgm:t>
    </dgm:pt>
    <dgm:pt modelId="{4270D930-F79E-47C2-BA2F-20D64E46B506}" type="parTrans" cxnId="{B76192B8-4A8A-4006-BE1D-188BFF89014E}">
      <dgm:prSet/>
      <dgm:spPr/>
      <dgm:t>
        <a:bodyPr/>
        <a:lstStyle/>
        <a:p>
          <a:endParaRPr lang="en-IE"/>
        </a:p>
      </dgm:t>
    </dgm:pt>
    <dgm:pt modelId="{7A25521B-7BAE-4A18-A2B1-E31931591D2C}" type="sibTrans" cxnId="{B76192B8-4A8A-4006-BE1D-188BFF89014E}">
      <dgm:prSet/>
      <dgm:spPr/>
      <dgm:t>
        <a:bodyPr/>
        <a:lstStyle/>
        <a:p>
          <a:endParaRPr lang="en-IE"/>
        </a:p>
      </dgm:t>
    </dgm:pt>
    <dgm:pt modelId="{F843FA65-E169-464F-9F5A-DC5F70FEE6F3}">
      <dgm:prSet/>
      <dgm:spPr>
        <a:solidFill>
          <a:schemeClr val="accent1"/>
        </a:solidFill>
      </dgm:spPr>
      <dgm:t>
        <a:bodyPr/>
        <a:lstStyle/>
        <a:p>
          <a:r>
            <a:rPr lang="en-IE" dirty="0"/>
            <a:t>Critical Thinking </a:t>
          </a:r>
        </a:p>
      </dgm:t>
    </dgm:pt>
    <dgm:pt modelId="{230367B5-CE09-4598-B1E9-06E27A5DF272}" type="parTrans" cxnId="{D0A715EE-CAD0-4DE2-99A8-F7803916AEE1}">
      <dgm:prSet/>
      <dgm:spPr/>
      <dgm:t>
        <a:bodyPr/>
        <a:lstStyle/>
        <a:p>
          <a:endParaRPr lang="en-IE"/>
        </a:p>
      </dgm:t>
    </dgm:pt>
    <dgm:pt modelId="{1E3CA08B-093F-4D66-BF05-3693A3F57AEF}" type="sibTrans" cxnId="{D0A715EE-CAD0-4DE2-99A8-F7803916AEE1}">
      <dgm:prSet/>
      <dgm:spPr/>
      <dgm:t>
        <a:bodyPr/>
        <a:lstStyle/>
        <a:p>
          <a:endParaRPr lang="en-IE"/>
        </a:p>
      </dgm:t>
    </dgm:pt>
    <dgm:pt modelId="{EB1D5CB2-9E18-4B60-99B1-9DB6AD14F321}">
      <dgm:prSet/>
      <dgm:spPr>
        <a:solidFill>
          <a:schemeClr val="accent1"/>
        </a:solidFill>
      </dgm:spPr>
      <dgm:t>
        <a:bodyPr/>
        <a:lstStyle/>
        <a:p>
          <a:r>
            <a:rPr lang="en-IE" dirty="0"/>
            <a:t>Conclusion</a:t>
          </a:r>
        </a:p>
      </dgm:t>
    </dgm:pt>
    <dgm:pt modelId="{98B181E3-8B16-445A-9AFC-2B4BCB796567}" type="parTrans" cxnId="{89B8872F-5FEB-42A5-980A-9713E82C83C8}">
      <dgm:prSet/>
      <dgm:spPr/>
      <dgm:t>
        <a:bodyPr/>
        <a:lstStyle/>
        <a:p>
          <a:endParaRPr lang="en-IE"/>
        </a:p>
      </dgm:t>
    </dgm:pt>
    <dgm:pt modelId="{2C0299C0-5035-480B-A2E1-3843FA4E4A17}" type="sibTrans" cxnId="{89B8872F-5FEB-42A5-980A-9713E82C83C8}">
      <dgm:prSet/>
      <dgm:spPr/>
      <dgm:t>
        <a:bodyPr/>
        <a:lstStyle/>
        <a:p>
          <a:endParaRPr lang="en-IE"/>
        </a:p>
      </dgm:t>
    </dgm:pt>
    <dgm:pt modelId="{9436C8E1-5A9A-4B1A-9807-9FFA44667940}">
      <dgm:prSet/>
      <dgm:spPr>
        <a:solidFill>
          <a:schemeClr val="tx2">
            <a:lumMod val="50000"/>
          </a:schemeClr>
        </a:solidFill>
      </dgm:spPr>
      <dgm:t>
        <a:bodyPr/>
        <a:lstStyle/>
        <a:p>
          <a:r>
            <a:rPr lang="en-IE" dirty="0"/>
            <a:t>Essay</a:t>
          </a:r>
        </a:p>
      </dgm:t>
    </dgm:pt>
    <dgm:pt modelId="{3232F36A-88EA-45A2-B499-9518666E6AEE}" type="parTrans" cxnId="{E0E79D8D-5AC8-4A78-8684-FABECAC26890}">
      <dgm:prSet/>
      <dgm:spPr/>
      <dgm:t>
        <a:bodyPr/>
        <a:lstStyle/>
        <a:p>
          <a:endParaRPr lang="en-IE"/>
        </a:p>
      </dgm:t>
    </dgm:pt>
    <dgm:pt modelId="{510860F6-87EE-432F-83AB-8FFD9139D6B2}" type="sibTrans" cxnId="{E0E79D8D-5AC8-4A78-8684-FABECAC26890}">
      <dgm:prSet/>
      <dgm:spPr/>
      <dgm:t>
        <a:bodyPr/>
        <a:lstStyle/>
        <a:p>
          <a:endParaRPr lang="en-IE"/>
        </a:p>
      </dgm:t>
    </dgm:pt>
    <dgm:pt modelId="{964A519E-BD62-46FF-8C64-5172DAB3296C}">
      <dgm:prSet/>
      <dgm:spPr>
        <a:solidFill>
          <a:schemeClr val="accent1"/>
        </a:solidFill>
      </dgm:spPr>
      <dgm:t>
        <a:bodyPr/>
        <a:lstStyle/>
        <a:p>
          <a:r>
            <a:rPr lang="en-IE" dirty="0"/>
            <a:t>Editing</a:t>
          </a:r>
        </a:p>
      </dgm:t>
    </dgm:pt>
    <dgm:pt modelId="{7760D1BA-3477-422C-8804-182BA4A38B5B}" type="parTrans" cxnId="{02DD3766-8C1C-422F-8618-2275692C3F24}">
      <dgm:prSet/>
      <dgm:spPr/>
      <dgm:t>
        <a:bodyPr/>
        <a:lstStyle/>
        <a:p>
          <a:endParaRPr lang="en-IE"/>
        </a:p>
      </dgm:t>
    </dgm:pt>
    <dgm:pt modelId="{677413FD-CE05-4CC4-8E1C-6F557C834D18}" type="sibTrans" cxnId="{02DD3766-8C1C-422F-8618-2275692C3F24}">
      <dgm:prSet/>
      <dgm:spPr/>
      <dgm:t>
        <a:bodyPr/>
        <a:lstStyle/>
        <a:p>
          <a:endParaRPr lang="en-IE"/>
        </a:p>
      </dgm:t>
    </dgm:pt>
    <dgm:pt modelId="{9BBCEA5D-4CAE-4A80-A2EF-AC66DE9E69A9}" type="pres">
      <dgm:prSet presAssocID="{4D80BF0F-96B0-4D97-B5EA-BD01A447EFCF}" presName="Name0" presStyleCnt="0">
        <dgm:presLayoutVars>
          <dgm:dir/>
          <dgm:animLvl val="lvl"/>
          <dgm:resizeHandles val="exact"/>
        </dgm:presLayoutVars>
      </dgm:prSet>
      <dgm:spPr/>
    </dgm:pt>
    <dgm:pt modelId="{49F23778-F31D-4D9B-84F0-C153B17FF33C}" type="pres">
      <dgm:prSet presAssocID="{22439E5B-23EF-4B54-ACD7-F10A3177500E}" presName="parTxOnly" presStyleLbl="node1" presStyleIdx="0" presStyleCnt="6">
        <dgm:presLayoutVars>
          <dgm:chMax val="0"/>
          <dgm:chPref val="0"/>
          <dgm:bulletEnabled val="1"/>
        </dgm:presLayoutVars>
      </dgm:prSet>
      <dgm:spPr/>
    </dgm:pt>
    <dgm:pt modelId="{141D8690-F903-4A9D-AF6D-DA7ED27F5D17}" type="pres">
      <dgm:prSet presAssocID="{809CEE31-8257-4CFE-B711-8CB8CF842FE6}" presName="parTxOnlySpace" presStyleCnt="0"/>
      <dgm:spPr/>
    </dgm:pt>
    <dgm:pt modelId="{48FD71C0-F0E2-42A3-A9A1-94F8A1E0BED9}" type="pres">
      <dgm:prSet presAssocID="{42616A42-C959-4CD4-8209-D84028429F9B}" presName="parTxOnly" presStyleLbl="node1" presStyleIdx="1" presStyleCnt="6">
        <dgm:presLayoutVars>
          <dgm:chMax val="0"/>
          <dgm:chPref val="0"/>
          <dgm:bulletEnabled val="1"/>
        </dgm:presLayoutVars>
      </dgm:prSet>
      <dgm:spPr/>
    </dgm:pt>
    <dgm:pt modelId="{B781D9B7-290C-4ACB-B807-C844995884DF}" type="pres">
      <dgm:prSet presAssocID="{7A25521B-7BAE-4A18-A2B1-E31931591D2C}" presName="parTxOnlySpace" presStyleCnt="0"/>
      <dgm:spPr/>
    </dgm:pt>
    <dgm:pt modelId="{2560A12B-1C30-4F98-AF15-2160BD8AE4F6}" type="pres">
      <dgm:prSet presAssocID="{F843FA65-E169-464F-9F5A-DC5F70FEE6F3}" presName="parTxOnly" presStyleLbl="node1" presStyleIdx="2" presStyleCnt="6">
        <dgm:presLayoutVars>
          <dgm:chMax val="0"/>
          <dgm:chPref val="0"/>
          <dgm:bulletEnabled val="1"/>
        </dgm:presLayoutVars>
      </dgm:prSet>
      <dgm:spPr/>
    </dgm:pt>
    <dgm:pt modelId="{CFBA22A7-34A0-4E48-AB14-D6F373E2E815}" type="pres">
      <dgm:prSet presAssocID="{1E3CA08B-093F-4D66-BF05-3693A3F57AEF}" presName="parTxOnlySpace" presStyleCnt="0"/>
      <dgm:spPr/>
    </dgm:pt>
    <dgm:pt modelId="{625382AB-D766-4773-9C80-D95E78FC50FB}" type="pres">
      <dgm:prSet presAssocID="{9436C8E1-5A9A-4B1A-9807-9FFA44667940}" presName="parTxOnly" presStyleLbl="node1" presStyleIdx="3" presStyleCnt="6">
        <dgm:presLayoutVars>
          <dgm:chMax val="0"/>
          <dgm:chPref val="0"/>
          <dgm:bulletEnabled val="1"/>
        </dgm:presLayoutVars>
      </dgm:prSet>
      <dgm:spPr/>
    </dgm:pt>
    <dgm:pt modelId="{ABC9B809-7CE2-4515-BD1F-92CA32875725}" type="pres">
      <dgm:prSet presAssocID="{510860F6-87EE-432F-83AB-8FFD9139D6B2}" presName="parTxOnlySpace" presStyleCnt="0"/>
      <dgm:spPr/>
    </dgm:pt>
    <dgm:pt modelId="{BD2C0D59-30EA-4302-B898-EBB319F93FE4}" type="pres">
      <dgm:prSet presAssocID="{964A519E-BD62-46FF-8C64-5172DAB3296C}" presName="parTxOnly" presStyleLbl="node1" presStyleIdx="4" presStyleCnt="6">
        <dgm:presLayoutVars>
          <dgm:chMax val="0"/>
          <dgm:chPref val="0"/>
          <dgm:bulletEnabled val="1"/>
        </dgm:presLayoutVars>
      </dgm:prSet>
      <dgm:spPr/>
    </dgm:pt>
    <dgm:pt modelId="{3ABC0B7D-BA91-4B49-9166-B864E9AC45A9}" type="pres">
      <dgm:prSet presAssocID="{677413FD-CE05-4CC4-8E1C-6F557C834D18}" presName="parTxOnlySpace" presStyleCnt="0"/>
      <dgm:spPr/>
    </dgm:pt>
    <dgm:pt modelId="{32A0E449-D936-4D7B-B69E-DBE933870662}" type="pres">
      <dgm:prSet presAssocID="{EB1D5CB2-9E18-4B60-99B1-9DB6AD14F321}" presName="parTxOnly" presStyleLbl="node1" presStyleIdx="5" presStyleCnt="6" custLinFactNeighborX="49570" custLinFactNeighborY="3621">
        <dgm:presLayoutVars>
          <dgm:chMax val="0"/>
          <dgm:chPref val="0"/>
          <dgm:bulletEnabled val="1"/>
        </dgm:presLayoutVars>
      </dgm:prSet>
      <dgm:spPr/>
    </dgm:pt>
  </dgm:ptLst>
  <dgm:cxnLst>
    <dgm:cxn modelId="{F16EFD08-E74D-458D-AC18-77FCE81BD625}" type="presOf" srcId="{964A519E-BD62-46FF-8C64-5172DAB3296C}" destId="{BD2C0D59-30EA-4302-B898-EBB319F93FE4}" srcOrd="0" destOrd="0" presId="urn:microsoft.com/office/officeart/2005/8/layout/chevron1"/>
    <dgm:cxn modelId="{89B8872F-5FEB-42A5-980A-9713E82C83C8}" srcId="{4D80BF0F-96B0-4D97-B5EA-BD01A447EFCF}" destId="{EB1D5CB2-9E18-4B60-99B1-9DB6AD14F321}" srcOrd="5" destOrd="0" parTransId="{98B181E3-8B16-445A-9AFC-2B4BCB796567}" sibTransId="{2C0299C0-5035-480B-A2E1-3843FA4E4A17}"/>
    <dgm:cxn modelId="{52C04230-1A8E-4D2C-8045-FBB0DD74BC7B}" type="presOf" srcId="{EB1D5CB2-9E18-4B60-99B1-9DB6AD14F321}" destId="{32A0E449-D936-4D7B-B69E-DBE933870662}" srcOrd="0" destOrd="0" presId="urn:microsoft.com/office/officeart/2005/8/layout/chevron1"/>
    <dgm:cxn modelId="{02DD3766-8C1C-422F-8618-2275692C3F24}" srcId="{4D80BF0F-96B0-4D97-B5EA-BD01A447EFCF}" destId="{964A519E-BD62-46FF-8C64-5172DAB3296C}" srcOrd="4" destOrd="0" parTransId="{7760D1BA-3477-422C-8804-182BA4A38B5B}" sibTransId="{677413FD-CE05-4CC4-8E1C-6F557C834D18}"/>
    <dgm:cxn modelId="{E0E79D8D-5AC8-4A78-8684-FABECAC26890}" srcId="{4D80BF0F-96B0-4D97-B5EA-BD01A447EFCF}" destId="{9436C8E1-5A9A-4B1A-9807-9FFA44667940}" srcOrd="3" destOrd="0" parTransId="{3232F36A-88EA-45A2-B499-9518666E6AEE}" sibTransId="{510860F6-87EE-432F-83AB-8FFD9139D6B2}"/>
    <dgm:cxn modelId="{8080F5A5-A1DB-4858-8B62-8849BC6B39B8}" type="presOf" srcId="{42616A42-C959-4CD4-8209-D84028429F9B}" destId="{48FD71C0-F0E2-42A3-A9A1-94F8A1E0BED9}" srcOrd="0" destOrd="0" presId="urn:microsoft.com/office/officeart/2005/8/layout/chevron1"/>
    <dgm:cxn modelId="{1AD245AB-8AC4-4393-AEB5-353A3A3F3E19}" type="presOf" srcId="{22439E5B-23EF-4B54-ACD7-F10A3177500E}" destId="{49F23778-F31D-4D9B-84F0-C153B17FF33C}" srcOrd="0" destOrd="0" presId="urn:microsoft.com/office/officeart/2005/8/layout/chevron1"/>
    <dgm:cxn modelId="{5FC404B4-D0B8-4BF7-84B9-04BB814F3CAB}" type="presOf" srcId="{4D80BF0F-96B0-4D97-B5EA-BD01A447EFCF}" destId="{9BBCEA5D-4CAE-4A80-A2EF-AC66DE9E69A9}" srcOrd="0" destOrd="0" presId="urn:microsoft.com/office/officeart/2005/8/layout/chevron1"/>
    <dgm:cxn modelId="{B76192B8-4A8A-4006-BE1D-188BFF89014E}" srcId="{4D80BF0F-96B0-4D97-B5EA-BD01A447EFCF}" destId="{42616A42-C959-4CD4-8209-D84028429F9B}" srcOrd="1" destOrd="0" parTransId="{4270D930-F79E-47C2-BA2F-20D64E46B506}" sibTransId="{7A25521B-7BAE-4A18-A2B1-E31931591D2C}"/>
    <dgm:cxn modelId="{F6148FD0-B262-4437-AB07-8841F3322DBD}" type="presOf" srcId="{F843FA65-E169-464F-9F5A-DC5F70FEE6F3}" destId="{2560A12B-1C30-4F98-AF15-2160BD8AE4F6}" srcOrd="0" destOrd="0" presId="urn:microsoft.com/office/officeart/2005/8/layout/chevron1"/>
    <dgm:cxn modelId="{A36663E6-F772-4274-B93E-561EBB6F0CF4}" type="presOf" srcId="{9436C8E1-5A9A-4B1A-9807-9FFA44667940}" destId="{625382AB-D766-4773-9C80-D95E78FC50FB}" srcOrd="0" destOrd="0" presId="urn:microsoft.com/office/officeart/2005/8/layout/chevron1"/>
    <dgm:cxn modelId="{D0A715EE-CAD0-4DE2-99A8-F7803916AEE1}" srcId="{4D80BF0F-96B0-4D97-B5EA-BD01A447EFCF}" destId="{F843FA65-E169-464F-9F5A-DC5F70FEE6F3}" srcOrd="2" destOrd="0" parTransId="{230367B5-CE09-4598-B1E9-06E27A5DF272}" sibTransId="{1E3CA08B-093F-4D66-BF05-3693A3F57AEF}"/>
    <dgm:cxn modelId="{BFE5F4F9-BCE1-4E08-8FC0-A64B57A68019}" srcId="{4D80BF0F-96B0-4D97-B5EA-BD01A447EFCF}" destId="{22439E5B-23EF-4B54-ACD7-F10A3177500E}" srcOrd="0" destOrd="0" parTransId="{CD8B85F6-07F1-45E7-B890-2F0E010FB659}" sibTransId="{809CEE31-8257-4CFE-B711-8CB8CF842FE6}"/>
    <dgm:cxn modelId="{31EF78AF-C946-45AB-AD03-840AD3F4F92D}" type="presParOf" srcId="{9BBCEA5D-4CAE-4A80-A2EF-AC66DE9E69A9}" destId="{49F23778-F31D-4D9B-84F0-C153B17FF33C}" srcOrd="0" destOrd="0" presId="urn:microsoft.com/office/officeart/2005/8/layout/chevron1"/>
    <dgm:cxn modelId="{931A6865-6F03-450E-B2D4-C34FB5C35794}" type="presParOf" srcId="{9BBCEA5D-4CAE-4A80-A2EF-AC66DE9E69A9}" destId="{141D8690-F903-4A9D-AF6D-DA7ED27F5D17}" srcOrd="1" destOrd="0" presId="urn:microsoft.com/office/officeart/2005/8/layout/chevron1"/>
    <dgm:cxn modelId="{56BFEB25-5A01-4237-B913-72EC7994CB47}" type="presParOf" srcId="{9BBCEA5D-4CAE-4A80-A2EF-AC66DE9E69A9}" destId="{48FD71C0-F0E2-42A3-A9A1-94F8A1E0BED9}" srcOrd="2" destOrd="0" presId="urn:microsoft.com/office/officeart/2005/8/layout/chevron1"/>
    <dgm:cxn modelId="{BE74E52E-213A-43C4-95A8-86F980418CA9}" type="presParOf" srcId="{9BBCEA5D-4CAE-4A80-A2EF-AC66DE9E69A9}" destId="{B781D9B7-290C-4ACB-B807-C844995884DF}" srcOrd="3" destOrd="0" presId="urn:microsoft.com/office/officeart/2005/8/layout/chevron1"/>
    <dgm:cxn modelId="{89D5153A-F22F-46A4-B123-373AE788E666}" type="presParOf" srcId="{9BBCEA5D-4CAE-4A80-A2EF-AC66DE9E69A9}" destId="{2560A12B-1C30-4F98-AF15-2160BD8AE4F6}" srcOrd="4" destOrd="0" presId="urn:microsoft.com/office/officeart/2005/8/layout/chevron1"/>
    <dgm:cxn modelId="{8805ECB6-3526-49D0-BB91-1DEB79FAF33D}" type="presParOf" srcId="{9BBCEA5D-4CAE-4A80-A2EF-AC66DE9E69A9}" destId="{CFBA22A7-34A0-4E48-AB14-D6F373E2E815}" srcOrd="5" destOrd="0" presId="urn:microsoft.com/office/officeart/2005/8/layout/chevron1"/>
    <dgm:cxn modelId="{3D3169A6-06FB-4DD5-9064-B4D28F19A1FD}" type="presParOf" srcId="{9BBCEA5D-4CAE-4A80-A2EF-AC66DE9E69A9}" destId="{625382AB-D766-4773-9C80-D95E78FC50FB}" srcOrd="6" destOrd="0" presId="urn:microsoft.com/office/officeart/2005/8/layout/chevron1"/>
    <dgm:cxn modelId="{FD63CB12-81D4-4B16-8B91-43241A994979}" type="presParOf" srcId="{9BBCEA5D-4CAE-4A80-A2EF-AC66DE9E69A9}" destId="{ABC9B809-7CE2-4515-BD1F-92CA32875725}" srcOrd="7" destOrd="0" presId="urn:microsoft.com/office/officeart/2005/8/layout/chevron1"/>
    <dgm:cxn modelId="{83D60A39-7E40-4444-B646-596709FAFB9F}" type="presParOf" srcId="{9BBCEA5D-4CAE-4A80-A2EF-AC66DE9E69A9}" destId="{BD2C0D59-30EA-4302-B898-EBB319F93FE4}" srcOrd="8" destOrd="0" presId="urn:microsoft.com/office/officeart/2005/8/layout/chevron1"/>
    <dgm:cxn modelId="{27D454A2-8A33-4078-A948-7EA7E770EA21}" type="presParOf" srcId="{9BBCEA5D-4CAE-4A80-A2EF-AC66DE9E69A9}" destId="{3ABC0B7D-BA91-4B49-9166-B864E9AC45A9}" srcOrd="9" destOrd="0" presId="urn:microsoft.com/office/officeart/2005/8/layout/chevron1"/>
    <dgm:cxn modelId="{A0FA70ED-B7D0-4B9A-8A67-2841F067D202}" type="presParOf" srcId="{9BBCEA5D-4CAE-4A80-A2EF-AC66DE9E69A9}" destId="{32A0E449-D936-4D7B-B69E-DBE933870662}"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4D80BF0F-96B0-4D97-B5EA-BD01A447EFCF}" type="doc">
      <dgm:prSet loTypeId="urn:microsoft.com/office/officeart/2005/8/layout/chevron1" loCatId="process" qsTypeId="urn:microsoft.com/office/officeart/2005/8/quickstyle/simple1" qsCatId="simple" csTypeId="urn:microsoft.com/office/officeart/2005/8/colors/accent1_3" csCatId="accent1" phldr="1"/>
      <dgm:spPr/>
    </dgm:pt>
    <dgm:pt modelId="{22439E5B-23EF-4B54-ACD7-F10A3177500E}">
      <dgm:prSet phldrT="[Text]"/>
      <dgm:spPr>
        <a:solidFill>
          <a:schemeClr val="accent1"/>
        </a:solidFill>
      </dgm:spPr>
      <dgm:t>
        <a:bodyPr/>
        <a:lstStyle/>
        <a:p>
          <a:r>
            <a:rPr lang="en-IE" dirty="0"/>
            <a:t>Introduction</a:t>
          </a:r>
        </a:p>
      </dgm:t>
    </dgm:pt>
    <dgm:pt modelId="{CD8B85F6-07F1-45E7-B890-2F0E010FB659}" type="parTrans" cxnId="{BFE5F4F9-BCE1-4E08-8FC0-A64B57A68019}">
      <dgm:prSet/>
      <dgm:spPr/>
      <dgm:t>
        <a:bodyPr/>
        <a:lstStyle/>
        <a:p>
          <a:endParaRPr lang="en-IE"/>
        </a:p>
      </dgm:t>
    </dgm:pt>
    <dgm:pt modelId="{809CEE31-8257-4CFE-B711-8CB8CF842FE6}" type="sibTrans" cxnId="{BFE5F4F9-BCE1-4E08-8FC0-A64B57A68019}">
      <dgm:prSet/>
      <dgm:spPr/>
      <dgm:t>
        <a:bodyPr/>
        <a:lstStyle/>
        <a:p>
          <a:endParaRPr lang="en-IE"/>
        </a:p>
      </dgm:t>
    </dgm:pt>
    <dgm:pt modelId="{42616A42-C959-4CD4-8209-D84028429F9B}">
      <dgm:prSet phldrT="[Text]"/>
      <dgm:spPr>
        <a:solidFill>
          <a:schemeClr val="accent1"/>
        </a:solidFill>
      </dgm:spPr>
      <dgm:t>
        <a:bodyPr/>
        <a:lstStyle/>
        <a:p>
          <a:r>
            <a:rPr lang="en-IE" dirty="0"/>
            <a:t>Academic Writing</a:t>
          </a:r>
        </a:p>
      </dgm:t>
    </dgm:pt>
    <dgm:pt modelId="{4270D930-F79E-47C2-BA2F-20D64E46B506}" type="parTrans" cxnId="{B76192B8-4A8A-4006-BE1D-188BFF89014E}">
      <dgm:prSet/>
      <dgm:spPr/>
      <dgm:t>
        <a:bodyPr/>
        <a:lstStyle/>
        <a:p>
          <a:endParaRPr lang="en-IE"/>
        </a:p>
      </dgm:t>
    </dgm:pt>
    <dgm:pt modelId="{7A25521B-7BAE-4A18-A2B1-E31931591D2C}" type="sibTrans" cxnId="{B76192B8-4A8A-4006-BE1D-188BFF89014E}">
      <dgm:prSet/>
      <dgm:spPr/>
      <dgm:t>
        <a:bodyPr/>
        <a:lstStyle/>
        <a:p>
          <a:endParaRPr lang="en-IE"/>
        </a:p>
      </dgm:t>
    </dgm:pt>
    <dgm:pt modelId="{F843FA65-E169-464F-9F5A-DC5F70FEE6F3}">
      <dgm:prSet/>
      <dgm:spPr>
        <a:solidFill>
          <a:schemeClr val="accent1"/>
        </a:solidFill>
      </dgm:spPr>
      <dgm:t>
        <a:bodyPr/>
        <a:lstStyle/>
        <a:p>
          <a:r>
            <a:rPr lang="en-IE" dirty="0"/>
            <a:t>Critical Thinking</a:t>
          </a:r>
        </a:p>
      </dgm:t>
    </dgm:pt>
    <dgm:pt modelId="{230367B5-CE09-4598-B1E9-06E27A5DF272}" type="parTrans" cxnId="{D0A715EE-CAD0-4DE2-99A8-F7803916AEE1}">
      <dgm:prSet/>
      <dgm:spPr/>
      <dgm:t>
        <a:bodyPr/>
        <a:lstStyle/>
        <a:p>
          <a:endParaRPr lang="en-IE"/>
        </a:p>
      </dgm:t>
    </dgm:pt>
    <dgm:pt modelId="{1E3CA08B-093F-4D66-BF05-3693A3F57AEF}" type="sibTrans" cxnId="{D0A715EE-CAD0-4DE2-99A8-F7803916AEE1}">
      <dgm:prSet/>
      <dgm:spPr/>
      <dgm:t>
        <a:bodyPr/>
        <a:lstStyle/>
        <a:p>
          <a:endParaRPr lang="en-IE"/>
        </a:p>
      </dgm:t>
    </dgm:pt>
    <dgm:pt modelId="{EB1D5CB2-9E18-4B60-99B1-9DB6AD14F321}">
      <dgm:prSet/>
      <dgm:spPr>
        <a:solidFill>
          <a:schemeClr val="accent1"/>
        </a:solidFill>
      </dgm:spPr>
      <dgm:t>
        <a:bodyPr/>
        <a:lstStyle/>
        <a:p>
          <a:r>
            <a:rPr lang="en-IE" dirty="0"/>
            <a:t>Conclusion</a:t>
          </a:r>
        </a:p>
      </dgm:t>
    </dgm:pt>
    <dgm:pt modelId="{98B181E3-8B16-445A-9AFC-2B4BCB796567}" type="parTrans" cxnId="{89B8872F-5FEB-42A5-980A-9713E82C83C8}">
      <dgm:prSet/>
      <dgm:spPr/>
      <dgm:t>
        <a:bodyPr/>
        <a:lstStyle/>
        <a:p>
          <a:endParaRPr lang="en-IE"/>
        </a:p>
      </dgm:t>
    </dgm:pt>
    <dgm:pt modelId="{2C0299C0-5035-480B-A2E1-3843FA4E4A17}" type="sibTrans" cxnId="{89B8872F-5FEB-42A5-980A-9713E82C83C8}">
      <dgm:prSet/>
      <dgm:spPr/>
      <dgm:t>
        <a:bodyPr/>
        <a:lstStyle/>
        <a:p>
          <a:endParaRPr lang="en-IE"/>
        </a:p>
      </dgm:t>
    </dgm:pt>
    <dgm:pt modelId="{9436C8E1-5A9A-4B1A-9807-9FFA44667940}">
      <dgm:prSet/>
      <dgm:spPr>
        <a:solidFill>
          <a:schemeClr val="accent1"/>
        </a:solidFill>
      </dgm:spPr>
      <dgm:t>
        <a:bodyPr/>
        <a:lstStyle/>
        <a:p>
          <a:r>
            <a:rPr lang="en-IE" dirty="0"/>
            <a:t>Essay</a:t>
          </a:r>
        </a:p>
      </dgm:t>
    </dgm:pt>
    <dgm:pt modelId="{3232F36A-88EA-45A2-B499-9518666E6AEE}" type="parTrans" cxnId="{E0E79D8D-5AC8-4A78-8684-FABECAC26890}">
      <dgm:prSet/>
      <dgm:spPr/>
      <dgm:t>
        <a:bodyPr/>
        <a:lstStyle/>
        <a:p>
          <a:endParaRPr lang="en-IE"/>
        </a:p>
      </dgm:t>
    </dgm:pt>
    <dgm:pt modelId="{510860F6-87EE-432F-83AB-8FFD9139D6B2}" type="sibTrans" cxnId="{E0E79D8D-5AC8-4A78-8684-FABECAC26890}">
      <dgm:prSet/>
      <dgm:spPr/>
      <dgm:t>
        <a:bodyPr/>
        <a:lstStyle/>
        <a:p>
          <a:endParaRPr lang="en-IE"/>
        </a:p>
      </dgm:t>
    </dgm:pt>
    <dgm:pt modelId="{FBA8F7A5-2471-4C83-9E6D-8636ECF157C6}">
      <dgm:prSet/>
      <dgm:spPr>
        <a:solidFill>
          <a:schemeClr val="tx2">
            <a:lumMod val="50000"/>
          </a:schemeClr>
        </a:solidFill>
      </dgm:spPr>
      <dgm:t>
        <a:bodyPr/>
        <a:lstStyle/>
        <a:p>
          <a:r>
            <a:rPr lang="en-IE" dirty="0"/>
            <a:t>Editing</a:t>
          </a:r>
        </a:p>
      </dgm:t>
    </dgm:pt>
    <dgm:pt modelId="{F8974767-C110-4D26-A31C-EB7DBF024A38}" type="parTrans" cxnId="{D9FB9A39-FB60-4942-8948-7D9C6DB3BDEF}">
      <dgm:prSet/>
      <dgm:spPr/>
      <dgm:t>
        <a:bodyPr/>
        <a:lstStyle/>
        <a:p>
          <a:endParaRPr lang="en-IE"/>
        </a:p>
      </dgm:t>
    </dgm:pt>
    <dgm:pt modelId="{AF1CD941-00F6-4F44-87B3-36D56366E31F}" type="sibTrans" cxnId="{D9FB9A39-FB60-4942-8948-7D9C6DB3BDEF}">
      <dgm:prSet/>
      <dgm:spPr/>
      <dgm:t>
        <a:bodyPr/>
        <a:lstStyle/>
        <a:p>
          <a:endParaRPr lang="en-IE"/>
        </a:p>
      </dgm:t>
    </dgm:pt>
    <dgm:pt modelId="{9BBCEA5D-4CAE-4A80-A2EF-AC66DE9E69A9}" type="pres">
      <dgm:prSet presAssocID="{4D80BF0F-96B0-4D97-B5EA-BD01A447EFCF}" presName="Name0" presStyleCnt="0">
        <dgm:presLayoutVars>
          <dgm:dir/>
          <dgm:animLvl val="lvl"/>
          <dgm:resizeHandles val="exact"/>
        </dgm:presLayoutVars>
      </dgm:prSet>
      <dgm:spPr/>
    </dgm:pt>
    <dgm:pt modelId="{49F23778-F31D-4D9B-84F0-C153B17FF33C}" type="pres">
      <dgm:prSet presAssocID="{22439E5B-23EF-4B54-ACD7-F10A3177500E}" presName="parTxOnly" presStyleLbl="node1" presStyleIdx="0" presStyleCnt="6">
        <dgm:presLayoutVars>
          <dgm:chMax val="0"/>
          <dgm:chPref val="0"/>
          <dgm:bulletEnabled val="1"/>
        </dgm:presLayoutVars>
      </dgm:prSet>
      <dgm:spPr/>
    </dgm:pt>
    <dgm:pt modelId="{141D8690-F903-4A9D-AF6D-DA7ED27F5D17}" type="pres">
      <dgm:prSet presAssocID="{809CEE31-8257-4CFE-B711-8CB8CF842FE6}" presName="parTxOnlySpace" presStyleCnt="0"/>
      <dgm:spPr/>
    </dgm:pt>
    <dgm:pt modelId="{48FD71C0-F0E2-42A3-A9A1-94F8A1E0BED9}" type="pres">
      <dgm:prSet presAssocID="{42616A42-C959-4CD4-8209-D84028429F9B}" presName="parTxOnly" presStyleLbl="node1" presStyleIdx="1" presStyleCnt="6">
        <dgm:presLayoutVars>
          <dgm:chMax val="0"/>
          <dgm:chPref val="0"/>
          <dgm:bulletEnabled val="1"/>
        </dgm:presLayoutVars>
      </dgm:prSet>
      <dgm:spPr/>
    </dgm:pt>
    <dgm:pt modelId="{B781D9B7-290C-4ACB-B807-C844995884DF}" type="pres">
      <dgm:prSet presAssocID="{7A25521B-7BAE-4A18-A2B1-E31931591D2C}" presName="parTxOnlySpace" presStyleCnt="0"/>
      <dgm:spPr/>
    </dgm:pt>
    <dgm:pt modelId="{2560A12B-1C30-4F98-AF15-2160BD8AE4F6}" type="pres">
      <dgm:prSet presAssocID="{F843FA65-E169-464F-9F5A-DC5F70FEE6F3}" presName="parTxOnly" presStyleLbl="node1" presStyleIdx="2" presStyleCnt="6">
        <dgm:presLayoutVars>
          <dgm:chMax val="0"/>
          <dgm:chPref val="0"/>
          <dgm:bulletEnabled val="1"/>
        </dgm:presLayoutVars>
      </dgm:prSet>
      <dgm:spPr/>
    </dgm:pt>
    <dgm:pt modelId="{CFBA22A7-34A0-4E48-AB14-D6F373E2E815}" type="pres">
      <dgm:prSet presAssocID="{1E3CA08B-093F-4D66-BF05-3693A3F57AEF}" presName="parTxOnlySpace" presStyleCnt="0"/>
      <dgm:spPr/>
    </dgm:pt>
    <dgm:pt modelId="{625382AB-D766-4773-9C80-D95E78FC50FB}" type="pres">
      <dgm:prSet presAssocID="{9436C8E1-5A9A-4B1A-9807-9FFA44667940}" presName="parTxOnly" presStyleLbl="node1" presStyleIdx="3" presStyleCnt="6">
        <dgm:presLayoutVars>
          <dgm:chMax val="0"/>
          <dgm:chPref val="0"/>
          <dgm:bulletEnabled val="1"/>
        </dgm:presLayoutVars>
      </dgm:prSet>
      <dgm:spPr/>
    </dgm:pt>
    <dgm:pt modelId="{ABC9B809-7CE2-4515-BD1F-92CA32875725}" type="pres">
      <dgm:prSet presAssocID="{510860F6-87EE-432F-83AB-8FFD9139D6B2}" presName="parTxOnlySpace" presStyleCnt="0"/>
      <dgm:spPr/>
    </dgm:pt>
    <dgm:pt modelId="{E83CFF7D-2DE8-4A1C-BE45-1FB3EEF68B93}" type="pres">
      <dgm:prSet presAssocID="{FBA8F7A5-2471-4C83-9E6D-8636ECF157C6}" presName="parTxOnly" presStyleLbl="node1" presStyleIdx="4" presStyleCnt="6">
        <dgm:presLayoutVars>
          <dgm:chMax val="0"/>
          <dgm:chPref val="0"/>
          <dgm:bulletEnabled val="1"/>
        </dgm:presLayoutVars>
      </dgm:prSet>
      <dgm:spPr/>
    </dgm:pt>
    <dgm:pt modelId="{F4F47EA3-BB17-4B83-AE52-F7A55B2EB163}" type="pres">
      <dgm:prSet presAssocID="{AF1CD941-00F6-4F44-87B3-36D56366E31F}" presName="parTxOnlySpace" presStyleCnt="0"/>
      <dgm:spPr/>
    </dgm:pt>
    <dgm:pt modelId="{32A0E449-D936-4D7B-B69E-DBE933870662}" type="pres">
      <dgm:prSet presAssocID="{EB1D5CB2-9E18-4B60-99B1-9DB6AD14F321}" presName="parTxOnly" presStyleLbl="node1" presStyleIdx="5" presStyleCnt="6" custLinFactNeighborX="49570" custLinFactNeighborY="3621">
        <dgm:presLayoutVars>
          <dgm:chMax val="0"/>
          <dgm:chPref val="0"/>
          <dgm:bulletEnabled val="1"/>
        </dgm:presLayoutVars>
      </dgm:prSet>
      <dgm:spPr/>
    </dgm:pt>
  </dgm:ptLst>
  <dgm:cxnLst>
    <dgm:cxn modelId="{9B645D02-07F0-4EA6-965A-C41F51B87AE5}" type="presOf" srcId="{EB1D5CB2-9E18-4B60-99B1-9DB6AD14F321}" destId="{32A0E449-D936-4D7B-B69E-DBE933870662}" srcOrd="0" destOrd="0" presId="urn:microsoft.com/office/officeart/2005/8/layout/chevron1"/>
    <dgm:cxn modelId="{89B8872F-5FEB-42A5-980A-9713E82C83C8}" srcId="{4D80BF0F-96B0-4D97-B5EA-BD01A447EFCF}" destId="{EB1D5CB2-9E18-4B60-99B1-9DB6AD14F321}" srcOrd="5" destOrd="0" parTransId="{98B181E3-8B16-445A-9AFC-2B4BCB796567}" sibTransId="{2C0299C0-5035-480B-A2E1-3843FA4E4A17}"/>
    <dgm:cxn modelId="{611B6338-5CF3-4336-8CD8-2717E3768835}" type="presOf" srcId="{F843FA65-E169-464F-9F5A-DC5F70FEE6F3}" destId="{2560A12B-1C30-4F98-AF15-2160BD8AE4F6}" srcOrd="0" destOrd="0" presId="urn:microsoft.com/office/officeart/2005/8/layout/chevron1"/>
    <dgm:cxn modelId="{D9FB9A39-FB60-4942-8948-7D9C6DB3BDEF}" srcId="{4D80BF0F-96B0-4D97-B5EA-BD01A447EFCF}" destId="{FBA8F7A5-2471-4C83-9E6D-8636ECF157C6}" srcOrd="4" destOrd="0" parTransId="{F8974767-C110-4D26-A31C-EB7DBF024A38}" sibTransId="{AF1CD941-00F6-4F44-87B3-36D56366E31F}"/>
    <dgm:cxn modelId="{EE898974-8C31-481F-8B0A-6463E5254133}" type="presOf" srcId="{22439E5B-23EF-4B54-ACD7-F10A3177500E}" destId="{49F23778-F31D-4D9B-84F0-C153B17FF33C}" srcOrd="0" destOrd="0" presId="urn:microsoft.com/office/officeart/2005/8/layout/chevron1"/>
    <dgm:cxn modelId="{DC1E6382-3183-4B21-A1F4-37978FAF50F8}" type="presOf" srcId="{4D80BF0F-96B0-4D97-B5EA-BD01A447EFCF}" destId="{9BBCEA5D-4CAE-4A80-A2EF-AC66DE9E69A9}" srcOrd="0" destOrd="0" presId="urn:microsoft.com/office/officeart/2005/8/layout/chevron1"/>
    <dgm:cxn modelId="{E0E79D8D-5AC8-4A78-8684-FABECAC26890}" srcId="{4D80BF0F-96B0-4D97-B5EA-BD01A447EFCF}" destId="{9436C8E1-5A9A-4B1A-9807-9FFA44667940}" srcOrd="3" destOrd="0" parTransId="{3232F36A-88EA-45A2-B499-9518666E6AEE}" sibTransId="{510860F6-87EE-432F-83AB-8FFD9139D6B2}"/>
    <dgm:cxn modelId="{CED3D8B5-C6D7-48A9-96D5-FDB12DBBD52B}" type="presOf" srcId="{9436C8E1-5A9A-4B1A-9807-9FFA44667940}" destId="{625382AB-D766-4773-9C80-D95E78FC50FB}" srcOrd="0" destOrd="0" presId="urn:microsoft.com/office/officeart/2005/8/layout/chevron1"/>
    <dgm:cxn modelId="{B76192B8-4A8A-4006-BE1D-188BFF89014E}" srcId="{4D80BF0F-96B0-4D97-B5EA-BD01A447EFCF}" destId="{42616A42-C959-4CD4-8209-D84028429F9B}" srcOrd="1" destOrd="0" parTransId="{4270D930-F79E-47C2-BA2F-20D64E46B506}" sibTransId="{7A25521B-7BAE-4A18-A2B1-E31931591D2C}"/>
    <dgm:cxn modelId="{C13F65C6-03B5-4B9F-82B3-9B9847E41FEC}" type="presOf" srcId="{FBA8F7A5-2471-4C83-9E6D-8636ECF157C6}" destId="{E83CFF7D-2DE8-4A1C-BE45-1FB3EEF68B93}" srcOrd="0" destOrd="0" presId="urn:microsoft.com/office/officeart/2005/8/layout/chevron1"/>
    <dgm:cxn modelId="{D0A715EE-CAD0-4DE2-99A8-F7803916AEE1}" srcId="{4D80BF0F-96B0-4D97-B5EA-BD01A447EFCF}" destId="{F843FA65-E169-464F-9F5A-DC5F70FEE6F3}" srcOrd="2" destOrd="0" parTransId="{230367B5-CE09-4598-B1E9-06E27A5DF272}" sibTransId="{1E3CA08B-093F-4D66-BF05-3693A3F57AEF}"/>
    <dgm:cxn modelId="{BFE5F4F9-BCE1-4E08-8FC0-A64B57A68019}" srcId="{4D80BF0F-96B0-4D97-B5EA-BD01A447EFCF}" destId="{22439E5B-23EF-4B54-ACD7-F10A3177500E}" srcOrd="0" destOrd="0" parTransId="{CD8B85F6-07F1-45E7-B890-2F0E010FB659}" sibTransId="{809CEE31-8257-4CFE-B711-8CB8CF842FE6}"/>
    <dgm:cxn modelId="{E8FF28FB-017F-4CD3-B145-ADD6D7231415}" type="presOf" srcId="{42616A42-C959-4CD4-8209-D84028429F9B}" destId="{48FD71C0-F0E2-42A3-A9A1-94F8A1E0BED9}" srcOrd="0" destOrd="0" presId="urn:microsoft.com/office/officeart/2005/8/layout/chevron1"/>
    <dgm:cxn modelId="{AC726F30-895B-4736-8E6C-CC3C0D51766B}" type="presParOf" srcId="{9BBCEA5D-4CAE-4A80-A2EF-AC66DE9E69A9}" destId="{49F23778-F31D-4D9B-84F0-C153B17FF33C}" srcOrd="0" destOrd="0" presId="urn:microsoft.com/office/officeart/2005/8/layout/chevron1"/>
    <dgm:cxn modelId="{A9D17049-F2FE-4E66-9ED5-BCDBD39CA56A}" type="presParOf" srcId="{9BBCEA5D-4CAE-4A80-A2EF-AC66DE9E69A9}" destId="{141D8690-F903-4A9D-AF6D-DA7ED27F5D17}" srcOrd="1" destOrd="0" presId="urn:microsoft.com/office/officeart/2005/8/layout/chevron1"/>
    <dgm:cxn modelId="{28BEF173-7633-446D-BC40-0F227AEBB8C4}" type="presParOf" srcId="{9BBCEA5D-4CAE-4A80-A2EF-AC66DE9E69A9}" destId="{48FD71C0-F0E2-42A3-A9A1-94F8A1E0BED9}" srcOrd="2" destOrd="0" presId="urn:microsoft.com/office/officeart/2005/8/layout/chevron1"/>
    <dgm:cxn modelId="{EFE519BB-3B6C-45C3-8BA3-9824D5B23863}" type="presParOf" srcId="{9BBCEA5D-4CAE-4A80-A2EF-AC66DE9E69A9}" destId="{B781D9B7-290C-4ACB-B807-C844995884DF}" srcOrd="3" destOrd="0" presId="urn:microsoft.com/office/officeart/2005/8/layout/chevron1"/>
    <dgm:cxn modelId="{10146B24-1212-4425-949A-DC43A7841053}" type="presParOf" srcId="{9BBCEA5D-4CAE-4A80-A2EF-AC66DE9E69A9}" destId="{2560A12B-1C30-4F98-AF15-2160BD8AE4F6}" srcOrd="4" destOrd="0" presId="urn:microsoft.com/office/officeart/2005/8/layout/chevron1"/>
    <dgm:cxn modelId="{08327931-B3C9-4DA8-AFCE-D2BFD37621FC}" type="presParOf" srcId="{9BBCEA5D-4CAE-4A80-A2EF-AC66DE9E69A9}" destId="{CFBA22A7-34A0-4E48-AB14-D6F373E2E815}" srcOrd="5" destOrd="0" presId="urn:microsoft.com/office/officeart/2005/8/layout/chevron1"/>
    <dgm:cxn modelId="{26AB6226-B842-4997-8B5F-D77CB93D0867}" type="presParOf" srcId="{9BBCEA5D-4CAE-4A80-A2EF-AC66DE9E69A9}" destId="{625382AB-D766-4773-9C80-D95E78FC50FB}" srcOrd="6" destOrd="0" presId="urn:microsoft.com/office/officeart/2005/8/layout/chevron1"/>
    <dgm:cxn modelId="{FA39903A-A24F-4AEF-B4A3-38E1CDE8A460}" type="presParOf" srcId="{9BBCEA5D-4CAE-4A80-A2EF-AC66DE9E69A9}" destId="{ABC9B809-7CE2-4515-BD1F-92CA32875725}" srcOrd="7" destOrd="0" presId="urn:microsoft.com/office/officeart/2005/8/layout/chevron1"/>
    <dgm:cxn modelId="{7B334AC0-2CA4-46BD-B0FB-35725AB9818F}" type="presParOf" srcId="{9BBCEA5D-4CAE-4A80-A2EF-AC66DE9E69A9}" destId="{E83CFF7D-2DE8-4A1C-BE45-1FB3EEF68B93}" srcOrd="8" destOrd="0" presId="urn:microsoft.com/office/officeart/2005/8/layout/chevron1"/>
    <dgm:cxn modelId="{B09B0B6E-A54D-4505-BF35-00FAAF98A381}" type="presParOf" srcId="{9BBCEA5D-4CAE-4A80-A2EF-AC66DE9E69A9}" destId="{F4F47EA3-BB17-4B83-AE52-F7A55B2EB163}" srcOrd="9" destOrd="0" presId="urn:microsoft.com/office/officeart/2005/8/layout/chevron1"/>
    <dgm:cxn modelId="{6E5AFE3A-0229-4026-B07B-19E7EC385118}" type="presParOf" srcId="{9BBCEA5D-4CAE-4A80-A2EF-AC66DE9E69A9}" destId="{32A0E449-D936-4D7B-B69E-DBE933870662}" srcOrd="1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4D80BF0F-96B0-4D97-B5EA-BD01A447EFCF}" type="doc">
      <dgm:prSet loTypeId="urn:microsoft.com/office/officeart/2005/8/layout/chevron1" loCatId="process" qsTypeId="urn:microsoft.com/office/officeart/2005/8/quickstyle/simple1" qsCatId="simple" csTypeId="urn:microsoft.com/office/officeart/2005/8/colors/accent1_3" csCatId="accent1" phldr="1"/>
      <dgm:spPr/>
    </dgm:pt>
    <dgm:pt modelId="{22439E5B-23EF-4B54-ACD7-F10A3177500E}">
      <dgm:prSet phldrT="[Text]"/>
      <dgm:spPr>
        <a:solidFill>
          <a:schemeClr val="accent1"/>
        </a:solidFill>
      </dgm:spPr>
      <dgm:t>
        <a:bodyPr/>
        <a:lstStyle/>
        <a:p>
          <a:r>
            <a:rPr lang="en-IE" dirty="0"/>
            <a:t>Introduction</a:t>
          </a:r>
        </a:p>
      </dgm:t>
    </dgm:pt>
    <dgm:pt modelId="{CD8B85F6-07F1-45E7-B890-2F0E010FB659}" type="parTrans" cxnId="{BFE5F4F9-BCE1-4E08-8FC0-A64B57A68019}">
      <dgm:prSet/>
      <dgm:spPr/>
      <dgm:t>
        <a:bodyPr/>
        <a:lstStyle/>
        <a:p>
          <a:endParaRPr lang="en-IE"/>
        </a:p>
      </dgm:t>
    </dgm:pt>
    <dgm:pt modelId="{809CEE31-8257-4CFE-B711-8CB8CF842FE6}" type="sibTrans" cxnId="{BFE5F4F9-BCE1-4E08-8FC0-A64B57A68019}">
      <dgm:prSet/>
      <dgm:spPr/>
      <dgm:t>
        <a:bodyPr/>
        <a:lstStyle/>
        <a:p>
          <a:endParaRPr lang="en-IE"/>
        </a:p>
      </dgm:t>
    </dgm:pt>
    <dgm:pt modelId="{F843FA65-E169-464F-9F5A-DC5F70FEE6F3}">
      <dgm:prSet/>
      <dgm:spPr>
        <a:solidFill>
          <a:schemeClr val="accent1"/>
        </a:solidFill>
      </dgm:spPr>
      <dgm:t>
        <a:bodyPr/>
        <a:lstStyle/>
        <a:p>
          <a:r>
            <a:rPr lang="en-IE" dirty="0"/>
            <a:t>Academic</a:t>
          </a:r>
          <a:r>
            <a:rPr lang="en-IE" baseline="0" dirty="0"/>
            <a:t> Writing</a:t>
          </a:r>
          <a:endParaRPr lang="en-IE" dirty="0"/>
        </a:p>
      </dgm:t>
    </dgm:pt>
    <dgm:pt modelId="{230367B5-CE09-4598-B1E9-06E27A5DF272}" type="parTrans" cxnId="{D0A715EE-CAD0-4DE2-99A8-F7803916AEE1}">
      <dgm:prSet/>
      <dgm:spPr/>
      <dgm:t>
        <a:bodyPr/>
        <a:lstStyle/>
        <a:p>
          <a:endParaRPr lang="en-IE"/>
        </a:p>
      </dgm:t>
    </dgm:pt>
    <dgm:pt modelId="{1E3CA08B-093F-4D66-BF05-3693A3F57AEF}" type="sibTrans" cxnId="{D0A715EE-CAD0-4DE2-99A8-F7803916AEE1}">
      <dgm:prSet/>
      <dgm:spPr/>
      <dgm:t>
        <a:bodyPr/>
        <a:lstStyle/>
        <a:p>
          <a:endParaRPr lang="en-IE"/>
        </a:p>
      </dgm:t>
    </dgm:pt>
    <dgm:pt modelId="{EB1D5CB2-9E18-4B60-99B1-9DB6AD14F321}">
      <dgm:prSet/>
      <dgm:spPr>
        <a:solidFill>
          <a:schemeClr val="accent1"/>
        </a:solidFill>
      </dgm:spPr>
      <dgm:t>
        <a:bodyPr/>
        <a:lstStyle/>
        <a:p>
          <a:r>
            <a:rPr lang="en-IE" dirty="0"/>
            <a:t>Conclusion</a:t>
          </a:r>
        </a:p>
      </dgm:t>
    </dgm:pt>
    <dgm:pt modelId="{98B181E3-8B16-445A-9AFC-2B4BCB796567}" type="parTrans" cxnId="{89B8872F-5FEB-42A5-980A-9713E82C83C8}">
      <dgm:prSet/>
      <dgm:spPr/>
      <dgm:t>
        <a:bodyPr/>
        <a:lstStyle/>
        <a:p>
          <a:endParaRPr lang="en-IE"/>
        </a:p>
      </dgm:t>
    </dgm:pt>
    <dgm:pt modelId="{2C0299C0-5035-480B-A2E1-3843FA4E4A17}" type="sibTrans" cxnId="{89B8872F-5FEB-42A5-980A-9713E82C83C8}">
      <dgm:prSet/>
      <dgm:spPr/>
      <dgm:t>
        <a:bodyPr/>
        <a:lstStyle/>
        <a:p>
          <a:endParaRPr lang="en-IE"/>
        </a:p>
      </dgm:t>
    </dgm:pt>
    <dgm:pt modelId="{9436C8E1-5A9A-4B1A-9807-9FFA44667940}">
      <dgm:prSet/>
      <dgm:spPr>
        <a:solidFill>
          <a:schemeClr val="accent1"/>
        </a:solidFill>
      </dgm:spPr>
      <dgm:t>
        <a:bodyPr/>
        <a:lstStyle/>
        <a:p>
          <a:r>
            <a:rPr lang="en-IE" dirty="0"/>
            <a:t>Essay</a:t>
          </a:r>
        </a:p>
      </dgm:t>
    </dgm:pt>
    <dgm:pt modelId="{3232F36A-88EA-45A2-B499-9518666E6AEE}" type="parTrans" cxnId="{E0E79D8D-5AC8-4A78-8684-FABECAC26890}">
      <dgm:prSet/>
      <dgm:spPr/>
      <dgm:t>
        <a:bodyPr/>
        <a:lstStyle/>
        <a:p>
          <a:endParaRPr lang="en-IE"/>
        </a:p>
      </dgm:t>
    </dgm:pt>
    <dgm:pt modelId="{510860F6-87EE-432F-83AB-8FFD9139D6B2}" type="sibTrans" cxnId="{E0E79D8D-5AC8-4A78-8684-FABECAC26890}">
      <dgm:prSet/>
      <dgm:spPr/>
      <dgm:t>
        <a:bodyPr/>
        <a:lstStyle/>
        <a:p>
          <a:endParaRPr lang="en-IE"/>
        </a:p>
      </dgm:t>
    </dgm:pt>
    <dgm:pt modelId="{FBA8F7A5-2471-4C83-9E6D-8636ECF157C6}">
      <dgm:prSet/>
      <dgm:spPr>
        <a:solidFill>
          <a:schemeClr val="tx2">
            <a:lumMod val="50000"/>
          </a:schemeClr>
        </a:solidFill>
      </dgm:spPr>
      <dgm:t>
        <a:bodyPr/>
        <a:lstStyle/>
        <a:p>
          <a:r>
            <a:rPr lang="en-IE" dirty="0"/>
            <a:t>Editing</a:t>
          </a:r>
        </a:p>
      </dgm:t>
    </dgm:pt>
    <dgm:pt modelId="{F8974767-C110-4D26-A31C-EB7DBF024A38}" type="parTrans" cxnId="{D9FB9A39-FB60-4942-8948-7D9C6DB3BDEF}">
      <dgm:prSet/>
      <dgm:spPr/>
      <dgm:t>
        <a:bodyPr/>
        <a:lstStyle/>
        <a:p>
          <a:endParaRPr lang="en-IE"/>
        </a:p>
      </dgm:t>
    </dgm:pt>
    <dgm:pt modelId="{AF1CD941-00F6-4F44-87B3-36D56366E31F}" type="sibTrans" cxnId="{D9FB9A39-FB60-4942-8948-7D9C6DB3BDEF}">
      <dgm:prSet/>
      <dgm:spPr/>
      <dgm:t>
        <a:bodyPr/>
        <a:lstStyle/>
        <a:p>
          <a:endParaRPr lang="en-IE"/>
        </a:p>
      </dgm:t>
    </dgm:pt>
    <dgm:pt modelId="{4A77F025-A0E6-4139-952D-7623C50287E3}">
      <dgm:prSet/>
      <dgm:spPr>
        <a:solidFill>
          <a:schemeClr val="accent1"/>
        </a:solidFill>
      </dgm:spPr>
      <dgm:t>
        <a:bodyPr/>
        <a:lstStyle/>
        <a:p>
          <a:r>
            <a:rPr lang="en-IE" dirty="0"/>
            <a:t>Critical Thinking</a:t>
          </a:r>
        </a:p>
      </dgm:t>
    </dgm:pt>
    <dgm:pt modelId="{9C6AD8B4-A544-44A0-B6DE-220171564C4B}" type="parTrans" cxnId="{BD9F475C-846B-47B6-97EB-FD13FC13E34A}">
      <dgm:prSet/>
      <dgm:spPr/>
      <dgm:t>
        <a:bodyPr/>
        <a:lstStyle/>
        <a:p>
          <a:endParaRPr lang="en-IE"/>
        </a:p>
      </dgm:t>
    </dgm:pt>
    <dgm:pt modelId="{C81D4C56-8557-4D54-886F-F7433192BBB4}" type="sibTrans" cxnId="{BD9F475C-846B-47B6-97EB-FD13FC13E34A}">
      <dgm:prSet/>
      <dgm:spPr/>
      <dgm:t>
        <a:bodyPr/>
        <a:lstStyle/>
        <a:p>
          <a:endParaRPr lang="en-IE"/>
        </a:p>
      </dgm:t>
    </dgm:pt>
    <dgm:pt modelId="{9BBCEA5D-4CAE-4A80-A2EF-AC66DE9E69A9}" type="pres">
      <dgm:prSet presAssocID="{4D80BF0F-96B0-4D97-B5EA-BD01A447EFCF}" presName="Name0" presStyleCnt="0">
        <dgm:presLayoutVars>
          <dgm:dir/>
          <dgm:animLvl val="lvl"/>
          <dgm:resizeHandles val="exact"/>
        </dgm:presLayoutVars>
      </dgm:prSet>
      <dgm:spPr/>
    </dgm:pt>
    <dgm:pt modelId="{49F23778-F31D-4D9B-84F0-C153B17FF33C}" type="pres">
      <dgm:prSet presAssocID="{22439E5B-23EF-4B54-ACD7-F10A3177500E}" presName="parTxOnly" presStyleLbl="node1" presStyleIdx="0" presStyleCnt="6">
        <dgm:presLayoutVars>
          <dgm:chMax val="0"/>
          <dgm:chPref val="0"/>
          <dgm:bulletEnabled val="1"/>
        </dgm:presLayoutVars>
      </dgm:prSet>
      <dgm:spPr/>
    </dgm:pt>
    <dgm:pt modelId="{141D8690-F903-4A9D-AF6D-DA7ED27F5D17}" type="pres">
      <dgm:prSet presAssocID="{809CEE31-8257-4CFE-B711-8CB8CF842FE6}" presName="parTxOnlySpace" presStyleCnt="0"/>
      <dgm:spPr/>
    </dgm:pt>
    <dgm:pt modelId="{2560A12B-1C30-4F98-AF15-2160BD8AE4F6}" type="pres">
      <dgm:prSet presAssocID="{F843FA65-E169-464F-9F5A-DC5F70FEE6F3}" presName="parTxOnly" presStyleLbl="node1" presStyleIdx="1" presStyleCnt="6">
        <dgm:presLayoutVars>
          <dgm:chMax val="0"/>
          <dgm:chPref val="0"/>
          <dgm:bulletEnabled val="1"/>
        </dgm:presLayoutVars>
      </dgm:prSet>
      <dgm:spPr/>
    </dgm:pt>
    <dgm:pt modelId="{CFBA22A7-34A0-4E48-AB14-D6F373E2E815}" type="pres">
      <dgm:prSet presAssocID="{1E3CA08B-093F-4D66-BF05-3693A3F57AEF}" presName="parTxOnlySpace" presStyleCnt="0"/>
      <dgm:spPr/>
    </dgm:pt>
    <dgm:pt modelId="{1D162563-E491-4F90-88CD-C190BF8F8BAE}" type="pres">
      <dgm:prSet presAssocID="{4A77F025-A0E6-4139-952D-7623C50287E3}" presName="parTxOnly" presStyleLbl="node1" presStyleIdx="2" presStyleCnt="6">
        <dgm:presLayoutVars>
          <dgm:chMax val="0"/>
          <dgm:chPref val="0"/>
          <dgm:bulletEnabled val="1"/>
        </dgm:presLayoutVars>
      </dgm:prSet>
      <dgm:spPr/>
    </dgm:pt>
    <dgm:pt modelId="{447BEBA6-861B-4385-A6FA-4E307DC47C74}" type="pres">
      <dgm:prSet presAssocID="{C81D4C56-8557-4D54-886F-F7433192BBB4}" presName="parTxOnlySpace" presStyleCnt="0"/>
      <dgm:spPr/>
    </dgm:pt>
    <dgm:pt modelId="{625382AB-D766-4773-9C80-D95E78FC50FB}" type="pres">
      <dgm:prSet presAssocID="{9436C8E1-5A9A-4B1A-9807-9FFA44667940}" presName="parTxOnly" presStyleLbl="node1" presStyleIdx="3" presStyleCnt="6">
        <dgm:presLayoutVars>
          <dgm:chMax val="0"/>
          <dgm:chPref val="0"/>
          <dgm:bulletEnabled val="1"/>
        </dgm:presLayoutVars>
      </dgm:prSet>
      <dgm:spPr/>
    </dgm:pt>
    <dgm:pt modelId="{ABC9B809-7CE2-4515-BD1F-92CA32875725}" type="pres">
      <dgm:prSet presAssocID="{510860F6-87EE-432F-83AB-8FFD9139D6B2}" presName="parTxOnlySpace" presStyleCnt="0"/>
      <dgm:spPr/>
    </dgm:pt>
    <dgm:pt modelId="{E83CFF7D-2DE8-4A1C-BE45-1FB3EEF68B93}" type="pres">
      <dgm:prSet presAssocID="{FBA8F7A5-2471-4C83-9E6D-8636ECF157C6}" presName="parTxOnly" presStyleLbl="node1" presStyleIdx="4" presStyleCnt="6">
        <dgm:presLayoutVars>
          <dgm:chMax val="0"/>
          <dgm:chPref val="0"/>
          <dgm:bulletEnabled val="1"/>
        </dgm:presLayoutVars>
      </dgm:prSet>
      <dgm:spPr/>
    </dgm:pt>
    <dgm:pt modelId="{F4F47EA3-BB17-4B83-AE52-F7A55B2EB163}" type="pres">
      <dgm:prSet presAssocID="{AF1CD941-00F6-4F44-87B3-36D56366E31F}" presName="parTxOnlySpace" presStyleCnt="0"/>
      <dgm:spPr/>
    </dgm:pt>
    <dgm:pt modelId="{32A0E449-D936-4D7B-B69E-DBE933870662}" type="pres">
      <dgm:prSet presAssocID="{EB1D5CB2-9E18-4B60-99B1-9DB6AD14F321}" presName="parTxOnly" presStyleLbl="node1" presStyleIdx="5" presStyleCnt="6" custLinFactNeighborX="49570" custLinFactNeighborY="3621">
        <dgm:presLayoutVars>
          <dgm:chMax val="0"/>
          <dgm:chPref val="0"/>
          <dgm:bulletEnabled val="1"/>
        </dgm:presLayoutVars>
      </dgm:prSet>
      <dgm:spPr/>
    </dgm:pt>
  </dgm:ptLst>
  <dgm:cxnLst>
    <dgm:cxn modelId="{89B8872F-5FEB-42A5-980A-9713E82C83C8}" srcId="{4D80BF0F-96B0-4D97-B5EA-BD01A447EFCF}" destId="{EB1D5CB2-9E18-4B60-99B1-9DB6AD14F321}" srcOrd="5" destOrd="0" parTransId="{98B181E3-8B16-445A-9AFC-2B4BCB796567}" sibTransId="{2C0299C0-5035-480B-A2E1-3843FA4E4A17}"/>
    <dgm:cxn modelId="{D9FB9A39-FB60-4942-8948-7D9C6DB3BDEF}" srcId="{4D80BF0F-96B0-4D97-B5EA-BD01A447EFCF}" destId="{FBA8F7A5-2471-4C83-9E6D-8636ECF157C6}" srcOrd="4" destOrd="0" parTransId="{F8974767-C110-4D26-A31C-EB7DBF024A38}" sibTransId="{AF1CD941-00F6-4F44-87B3-36D56366E31F}"/>
    <dgm:cxn modelId="{BD9F475C-846B-47B6-97EB-FD13FC13E34A}" srcId="{4D80BF0F-96B0-4D97-B5EA-BD01A447EFCF}" destId="{4A77F025-A0E6-4139-952D-7623C50287E3}" srcOrd="2" destOrd="0" parTransId="{9C6AD8B4-A544-44A0-B6DE-220171564C4B}" sibTransId="{C81D4C56-8557-4D54-886F-F7433192BBB4}"/>
    <dgm:cxn modelId="{9407FB45-DE49-447B-B517-CBE0A6F53565}" type="presOf" srcId="{9436C8E1-5A9A-4B1A-9807-9FFA44667940}" destId="{625382AB-D766-4773-9C80-D95E78FC50FB}" srcOrd="0" destOrd="0" presId="urn:microsoft.com/office/officeart/2005/8/layout/chevron1"/>
    <dgm:cxn modelId="{859F296B-FB84-4B06-8438-D0919661A201}" type="presOf" srcId="{EB1D5CB2-9E18-4B60-99B1-9DB6AD14F321}" destId="{32A0E449-D936-4D7B-B69E-DBE933870662}" srcOrd="0" destOrd="0" presId="urn:microsoft.com/office/officeart/2005/8/layout/chevron1"/>
    <dgm:cxn modelId="{290F9184-0176-49D1-9240-37E8520E65B3}" type="presOf" srcId="{FBA8F7A5-2471-4C83-9E6D-8636ECF157C6}" destId="{E83CFF7D-2DE8-4A1C-BE45-1FB3EEF68B93}" srcOrd="0" destOrd="0" presId="urn:microsoft.com/office/officeart/2005/8/layout/chevron1"/>
    <dgm:cxn modelId="{E0E79D8D-5AC8-4A78-8684-FABECAC26890}" srcId="{4D80BF0F-96B0-4D97-B5EA-BD01A447EFCF}" destId="{9436C8E1-5A9A-4B1A-9807-9FFA44667940}" srcOrd="3" destOrd="0" parTransId="{3232F36A-88EA-45A2-B499-9518666E6AEE}" sibTransId="{510860F6-87EE-432F-83AB-8FFD9139D6B2}"/>
    <dgm:cxn modelId="{0D00F2AF-C328-4A68-A88D-4AD8AFF6F287}" type="presOf" srcId="{22439E5B-23EF-4B54-ACD7-F10A3177500E}" destId="{49F23778-F31D-4D9B-84F0-C153B17FF33C}" srcOrd="0" destOrd="0" presId="urn:microsoft.com/office/officeart/2005/8/layout/chevron1"/>
    <dgm:cxn modelId="{35691BCB-7612-43F7-B9B4-7DE147F88101}" type="presOf" srcId="{4D80BF0F-96B0-4D97-B5EA-BD01A447EFCF}" destId="{9BBCEA5D-4CAE-4A80-A2EF-AC66DE9E69A9}" srcOrd="0" destOrd="0" presId="urn:microsoft.com/office/officeart/2005/8/layout/chevron1"/>
    <dgm:cxn modelId="{060DF5CB-B882-48BD-97D9-7C2605A4D8BE}" type="presOf" srcId="{4A77F025-A0E6-4139-952D-7623C50287E3}" destId="{1D162563-E491-4F90-88CD-C190BF8F8BAE}" srcOrd="0" destOrd="0" presId="urn:microsoft.com/office/officeart/2005/8/layout/chevron1"/>
    <dgm:cxn modelId="{A32983DE-7E6C-43AF-B377-C73A9D82FA2D}" type="presOf" srcId="{F843FA65-E169-464F-9F5A-DC5F70FEE6F3}" destId="{2560A12B-1C30-4F98-AF15-2160BD8AE4F6}" srcOrd="0" destOrd="0" presId="urn:microsoft.com/office/officeart/2005/8/layout/chevron1"/>
    <dgm:cxn modelId="{D0A715EE-CAD0-4DE2-99A8-F7803916AEE1}" srcId="{4D80BF0F-96B0-4D97-B5EA-BD01A447EFCF}" destId="{F843FA65-E169-464F-9F5A-DC5F70FEE6F3}" srcOrd="1" destOrd="0" parTransId="{230367B5-CE09-4598-B1E9-06E27A5DF272}" sibTransId="{1E3CA08B-093F-4D66-BF05-3693A3F57AEF}"/>
    <dgm:cxn modelId="{BFE5F4F9-BCE1-4E08-8FC0-A64B57A68019}" srcId="{4D80BF0F-96B0-4D97-B5EA-BD01A447EFCF}" destId="{22439E5B-23EF-4B54-ACD7-F10A3177500E}" srcOrd="0" destOrd="0" parTransId="{CD8B85F6-07F1-45E7-B890-2F0E010FB659}" sibTransId="{809CEE31-8257-4CFE-B711-8CB8CF842FE6}"/>
    <dgm:cxn modelId="{175349B7-0966-4C76-AD64-C4A4089D9454}" type="presParOf" srcId="{9BBCEA5D-4CAE-4A80-A2EF-AC66DE9E69A9}" destId="{49F23778-F31D-4D9B-84F0-C153B17FF33C}" srcOrd="0" destOrd="0" presId="urn:microsoft.com/office/officeart/2005/8/layout/chevron1"/>
    <dgm:cxn modelId="{4AD97603-8240-461C-B0DB-23699EC988F4}" type="presParOf" srcId="{9BBCEA5D-4CAE-4A80-A2EF-AC66DE9E69A9}" destId="{141D8690-F903-4A9D-AF6D-DA7ED27F5D17}" srcOrd="1" destOrd="0" presId="urn:microsoft.com/office/officeart/2005/8/layout/chevron1"/>
    <dgm:cxn modelId="{7F5D3024-3331-4BEB-B2C2-7A3BDDEDC5ED}" type="presParOf" srcId="{9BBCEA5D-4CAE-4A80-A2EF-AC66DE9E69A9}" destId="{2560A12B-1C30-4F98-AF15-2160BD8AE4F6}" srcOrd="2" destOrd="0" presId="urn:microsoft.com/office/officeart/2005/8/layout/chevron1"/>
    <dgm:cxn modelId="{92D7CEA4-3F9D-46B4-A93C-9BCD39AA34B1}" type="presParOf" srcId="{9BBCEA5D-4CAE-4A80-A2EF-AC66DE9E69A9}" destId="{CFBA22A7-34A0-4E48-AB14-D6F373E2E815}" srcOrd="3" destOrd="0" presId="urn:microsoft.com/office/officeart/2005/8/layout/chevron1"/>
    <dgm:cxn modelId="{33D50E42-B6D5-46F3-B9A4-A4CC2788B5C2}" type="presParOf" srcId="{9BBCEA5D-4CAE-4A80-A2EF-AC66DE9E69A9}" destId="{1D162563-E491-4F90-88CD-C190BF8F8BAE}" srcOrd="4" destOrd="0" presId="urn:microsoft.com/office/officeart/2005/8/layout/chevron1"/>
    <dgm:cxn modelId="{47E7D239-1E4A-42C9-BF77-42CA57A536A5}" type="presParOf" srcId="{9BBCEA5D-4CAE-4A80-A2EF-AC66DE9E69A9}" destId="{447BEBA6-861B-4385-A6FA-4E307DC47C74}" srcOrd="5" destOrd="0" presId="urn:microsoft.com/office/officeart/2005/8/layout/chevron1"/>
    <dgm:cxn modelId="{B3886B0A-3545-4CFA-A11E-7C85F755FA9E}" type="presParOf" srcId="{9BBCEA5D-4CAE-4A80-A2EF-AC66DE9E69A9}" destId="{625382AB-D766-4773-9C80-D95E78FC50FB}" srcOrd="6" destOrd="0" presId="urn:microsoft.com/office/officeart/2005/8/layout/chevron1"/>
    <dgm:cxn modelId="{CAF0B77D-1FCB-4210-B019-2F329620B8E2}" type="presParOf" srcId="{9BBCEA5D-4CAE-4A80-A2EF-AC66DE9E69A9}" destId="{ABC9B809-7CE2-4515-BD1F-92CA32875725}" srcOrd="7" destOrd="0" presId="urn:microsoft.com/office/officeart/2005/8/layout/chevron1"/>
    <dgm:cxn modelId="{52C65EF8-77ED-4CFC-9EC0-380A4079215E}" type="presParOf" srcId="{9BBCEA5D-4CAE-4A80-A2EF-AC66DE9E69A9}" destId="{E83CFF7D-2DE8-4A1C-BE45-1FB3EEF68B93}" srcOrd="8" destOrd="0" presId="urn:microsoft.com/office/officeart/2005/8/layout/chevron1"/>
    <dgm:cxn modelId="{B21678DA-5E6D-4A08-8BF5-B2A2BE59D38F}" type="presParOf" srcId="{9BBCEA5D-4CAE-4A80-A2EF-AC66DE9E69A9}" destId="{F4F47EA3-BB17-4B83-AE52-F7A55B2EB163}" srcOrd="9" destOrd="0" presId="urn:microsoft.com/office/officeart/2005/8/layout/chevron1"/>
    <dgm:cxn modelId="{53BB33D1-6F49-4D7F-934B-492BD799E322}" type="presParOf" srcId="{9BBCEA5D-4CAE-4A80-A2EF-AC66DE9E69A9}" destId="{32A0E449-D936-4D7B-B69E-DBE933870662}" srcOrd="1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4D80BF0F-96B0-4D97-B5EA-BD01A447EFCF}" type="doc">
      <dgm:prSet loTypeId="urn:microsoft.com/office/officeart/2005/8/layout/chevron1" loCatId="process" qsTypeId="urn:microsoft.com/office/officeart/2005/8/quickstyle/simple1" qsCatId="simple" csTypeId="urn:microsoft.com/office/officeart/2005/8/colors/accent1_3" csCatId="accent1" phldr="1"/>
      <dgm:spPr/>
    </dgm:pt>
    <dgm:pt modelId="{22439E5B-23EF-4B54-ACD7-F10A3177500E}">
      <dgm:prSet phldrT="[Text]"/>
      <dgm:spPr>
        <a:solidFill>
          <a:schemeClr val="accent1"/>
        </a:solidFill>
      </dgm:spPr>
      <dgm:t>
        <a:bodyPr/>
        <a:lstStyle/>
        <a:p>
          <a:r>
            <a:rPr lang="en-IE" dirty="0"/>
            <a:t>Introduction</a:t>
          </a:r>
        </a:p>
      </dgm:t>
    </dgm:pt>
    <dgm:pt modelId="{CD8B85F6-07F1-45E7-B890-2F0E010FB659}" type="parTrans" cxnId="{BFE5F4F9-BCE1-4E08-8FC0-A64B57A68019}">
      <dgm:prSet/>
      <dgm:spPr/>
      <dgm:t>
        <a:bodyPr/>
        <a:lstStyle/>
        <a:p>
          <a:endParaRPr lang="en-IE"/>
        </a:p>
      </dgm:t>
    </dgm:pt>
    <dgm:pt modelId="{809CEE31-8257-4CFE-B711-8CB8CF842FE6}" type="sibTrans" cxnId="{BFE5F4F9-BCE1-4E08-8FC0-A64B57A68019}">
      <dgm:prSet/>
      <dgm:spPr/>
      <dgm:t>
        <a:bodyPr/>
        <a:lstStyle/>
        <a:p>
          <a:endParaRPr lang="en-IE"/>
        </a:p>
      </dgm:t>
    </dgm:pt>
    <dgm:pt modelId="{F843FA65-E169-464F-9F5A-DC5F70FEE6F3}">
      <dgm:prSet/>
      <dgm:spPr>
        <a:solidFill>
          <a:schemeClr val="accent1"/>
        </a:solidFill>
      </dgm:spPr>
      <dgm:t>
        <a:bodyPr/>
        <a:lstStyle/>
        <a:p>
          <a:r>
            <a:rPr lang="en-IE" dirty="0"/>
            <a:t>Academic</a:t>
          </a:r>
          <a:r>
            <a:rPr lang="en-IE" baseline="0" dirty="0"/>
            <a:t> Writing</a:t>
          </a:r>
          <a:endParaRPr lang="en-IE" dirty="0"/>
        </a:p>
      </dgm:t>
    </dgm:pt>
    <dgm:pt modelId="{230367B5-CE09-4598-B1E9-06E27A5DF272}" type="parTrans" cxnId="{D0A715EE-CAD0-4DE2-99A8-F7803916AEE1}">
      <dgm:prSet/>
      <dgm:spPr/>
      <dgm:t>
        <a:bodyPr/>
        <a:lstStyle/>
        <a:p>
          <a:endParaRPr lang="en-IE"/>
        </a:p>
      </dgm:t>
    </dgm:pt>
    <dgm:pt modelId="{1E3CA08B-093F-4D66-BF05-3693A3F57AEF}" type="sibTrans" cxnId="{D0A715EE-CAD0-4DE2-99A8-F7803916AEE1}">
      <dgm:prSet/>
      <dgm:spPr/>
      <dgm:t>
        <a:bodyPr/>
        <a:lstStyle/>
        <a:p>
          <a:endParaRPr lang="en-IE"/>
        </a:p>
      </dgm:t>
    </dgm:pt>
    <dgm:pt modelId="{EB1D5CB2-9E18-4B60-99B1-9DB6AD14F321}">
      <dgm:prSet/>
      <dgm:spPr>
        <a:solidFill>
          <a:schemeClr val="accent1"/>
        </a:solidFill>
      </dgm:spPr>
      <dgm:t>
        <a:bodyPr/>
        <a:lstStyle/>
        <a:p>
          <a:r>
            <a:rPr lang="en-IE" dirty="0"/>
            <a:t>Conclusion</a:t>
          </a:r>
        </a:p>
      </dgm:t>
    </dgm:pt>
    <dgm:pt modelId="{98B181E3-8B16-445A-9AFC-2B4BCB796567}" type="parTrans" cxnId="{89B8872F-5FEB-42A5-980A-9713E82C83C8}">
      <dgm:prSet/>
      <dgm:spPr/>
      <dgm:t>
        <a:bodyPr/>
        <a:lstStyle/>
        <a:p>
          <a:endParaRPr lang="en-IE"/>
        </a:p>
      </dgm:t>
    </dgm:pt>
    <dgm:pt modelId="{2C0299C0-5035-480B-A2E1-3843FA4E4A17}" type="sibTrans" cxnId="{89B8872F-5FEB-42A5-980A-9713E82C83C8}">
      <dgm:prSet/>
      <dgm:spPr/>
      <dgm:t>
        <a:bodyPr/>
        <a:lstStyle/>
        <a:p>
          <a:endParaRPr lang="en-IE"/>
        </a:p>
      </dgm:t>
    </dgm:pt>
    <dgm:pt modelId="{9436C8E1-5A9A-4B1A-9807-9FFA44667940}">
      <dgm:prSet/>
      <dgm:spPr>
        <a:solidFill>
          <a:schemeClr val="accent1"/>
        </a:solidFill>
      </dgm:spPr>
      <dgm:t>
        <a:bodyPr/>
        <a:lstStyle/>
        <a:p>
          <a:r>
            <a:rPr lang="en-IE" dirty="0"/>
            <a:t>Essay</a:t>
          </a:r>
        </a:p>
      </dgm:t>
    </dgm:pt>
    <dgm:pt modelId="{3232F36A-88EA-45A2-B499-9518666E6AEE}" type="parTrans" cxnId="{E0E79D8D-5AC8-4A78-8684-FABECAC26890}">
      <dgm:prSet/>
      <dgm:spPr/>
      <dgm:t>
        <a:bodyPr/>
        <a:lstStyle/>
        <a:p>
          <a:endParaRPr lang="en-IE"/>
        </a:p>
      </dgm:t>
    </dgm:pt>
    <dgm:pt modelId="{510860F6-87EE-432F-83AB-8FFD9139D6B2}" type="sibTrans" cxnId="{E0E79D8D-5AC8-4A78-8684-FABECAC26890}">
      <dgm:prSet/>
      <dgm:spPr/>
      <dgm:t>
        <a:bodyPr/>
        <a:lstStyle/>
        <a:p>
          <a:endParaRPr lang="en-IE"/>
        </a:p>
      </dgm:t>
    </dgm:pt>
    <dgm:pt modelId="{FBA8F7A5-2471-4C83-9E6D-8636ECF157C6}">
      <dgm:prSet/>
      <dgm:spPr>
        <a:solidFill>
          <a:schemeClr val="tx2">
            <a:lumMod val="50000"/>
          </a:schemeClr>
        </a:solidFill>
      </dgm:spPr>
      <dgm:t>
        <a:bodyPr/>
        <a:lstStyle/>
        <a:p>
          <a:r>
            <a:rPr lang="en-IE" dirty="0"/>
            <a:t>Editing</a:t>
          </a:r>
        </a:p>
      </dgm:t>
    </dgm:pt>
    <dgm:pt modelId="{F8974767-C110-4D26-A31C-EB7DBF024A38}" type="parTrans" cxnId="{D9FB9A39-FB60-4942-8948-7D9C6DB3BDEF}">
      <dgm:prSet/>
      <dgm:spPr/>
      <dgm:t>
        <a:bodyPr/>
        <a:lstStyle/>
        <a:p>
          <a:endParaRPr lang="en-IE"/>
        </a:p>
      </dgm:t>
    </dgm:pt>
    <dgm:pt modelId="{AF1CD941-00F6-4F44-87B3-36D56366E31F}" type="sibTrans" cxnId="{D9FB9A39-FB60-4942-8948-7D9C6DB3BDEF}">
      <dgm:prSet/>
      <dgm:spPr/>
      <dgm:t>
        <a:bodyPr/>
        <a:lstStyle/>
        <a:p>
          <a:endParaRPr lang="en-IE"/>
        </a:p>
      </dgm:t>
    </dgm:pt>
    <dgm:pt modelId="{4A77F025-A0E6-4139-952D-7623C50287E3}">
      <dgm:prSet/>
      <dgm:spPr>
        <a:solidFill>
          <a:schemeClr val="accent1"/>
        </a:solidFill>
      </dgm:spPr>
      <dgm:t>
        <a:bodyPr/>
        <a:lstStyle/>
        <a:p>
          <a:r>
            <a:rPr lang="en-IE" dirty="0"/>
            <a:t>Critical Thinking</a:t>
          </a:r>
        </a:p>
      </dgm:t>
    </dgm:pt>
    <dgm:pt modelId="{9C6AD8B4-A544-44A0-B6DE-220171564C4B}" type="parTrans" cxnId="{BD9F475C-846B-47B6-97EB-FD13FC13E34A}">
      <dgm:prSet/>
      <dgm:spPr/>
      <dgm:t>
        <a:bodyPr/>
        <a:lstStyle/>
        <a:p>
          <a:endParaRPr lang="en-IE"/>
        </a:p>
      </dgm:t>
    </dgm:pt>
    <dgm:pt modelId="{C81D4C56-8557-4D54-886F-F7433192BBB4}" type="sibTrans" cxnId="{BD9F475C-846B-47B6-97EB-FD13FC13E34A}">
      <dgm:prSet/>
      <dgm:spPr/>
      <dgm:t>
        <a:bodyPr/>
        <a:lstStyle/>
        <a:p>
          <a:endParaRPr lang="en-IE"/>
        </a:p>
      </dgm:t>
    </dgm:pt>
    <dgm:pt modelId="{9BBCEA5D-4CAE-4A80-A2EF-AC66DE9E69A9}" type="pres">
      <dgm:prSet presAssocID="{4D80BF0F-96B0-4D97-B5EA-BD01A447EFCF}" presName="Name0" presStyleCnt="0">
        <dgm:presLayoutVars>
          <dgm:dir/>
          <dgm:animLvl val="lvl"/>
          <dgm:resizeHandles val="exact"/>
        </dgm:presLayoutVars>
      </dgm:prSet>
      <dgm:spPr/>
    </dgm:pt>
    <dgm:pt modelId="{49F23778-F31D-4D9B-84F0-C153B17FF33C}" type="pres">
      <dgm:prSet presAssocID="{22439E5B-23EF-4B54-ACD7-F10A3177500E}" presName="parTxOnly" presStyleLbl="node1" presStyleIdx="0" presStyleCnt="6">
        <dgm:presLayoutVars>
          <dgm:chMax val="0"/>
          <dgm:chPref val="0"/>
          <dgm:bulletEnabled val="1"/>
        </dgm:presLayoutVars>
      </dgm:prSet>
      <dgm:spPr/>
    </dgm:pt>
    <dgm:pt modelId="{141D8690-F903-4A9D-AF6D-DA7ED27F5D17}" type="pres">
      <dgm:prSet presAssocID="{809CEE31-8257-4CFE-B711-8CB8CF842FE6}" presName="parTxOnlySpace" presStyleCnt="0"/>
      <dgm:spPr/>
    </dgm:pt>
    <dgm:pt modelId="{2560A12B-1C30-4F98-AF15-2160BD8AE4F6}" type="pres">
      <dgm:prSet presAssocID="{F843FA65-E169-464F-9F5A-DC5F70FEE6F3}" presName="parTxOnly" presStyleLbl="node1" presStyleIdx="1" presStyleCnt="6">
        <dgm:presLayoutVars>
          <dgm:chMax val="0"/>
          <dgm:chPref val="0"/>
          <dgm:bulletEnabled val="1"/>
        </dgm:presLayoutVars>
      </dgm:prSet>
      <dgm:spPr/>
    </dgm:pt>
    <dgm:pt modelId="{CFBA22A7-34A0-4E48-AB14-D6F373E2E815}" type="pres">
      <dgm:prSet presAssocID="{1E3CA08B-093F-4D66-BF05-3693A3F57AEF}" presName="parTxOnlySpace" presStyleCnt="0"/>
      <dgm:spPr/>
    </dgm:pt>
    <dgm:pt modelId="{1D162563-E491-4F90-88CD-C190BF8F8BAE}" type="pres">
      <dgm:prSet presAssocID="{4A77F025-A0E6-4139-952D-7623C50287E3}" presName="parTxOnly" presStyleLbl="node1" presStyleIdx="2" presStyleCnt="6">
        <dgm:presLayoutVars>
          <dgm:chMax val="0"/>
          <dgm:chPref val="0"/>
          <dgm:bulletEnabled val="1"/>
        </dgm:presLayoutVars>
      </dgm:prSet>
      <dgm:spPr/>
    </dgm:pt>
    <dgm:pt modelId="{447BEBA6-861B-4385-A6FA-4E307DC47C74}" type="pres">
      <dgm:prSet presAssocID="{C81D4C56-8557-4D54-886F-F7433192BBB4}" presName="parTxOnlySpace" presStyleCnt="0"/>
      <dgm:spPr/>
    </dgm:pt>
    <dgm:pt modelId="{625382AB-D766-4773-9C80-D95E78FC50FB}" type="pres">
      <dgm:prSet presAssocID="{9436C8E1-5A9A-4B1A-9807-9FFA44667940}" presName="parTxOnly" presStyleLbl="node1" presStyleIdx="3" presStyleCnt="6">
        <dgm:presLayoutVars>
          <dgm:chMax val="0"/>
          <dgm:chPref val="0"/>
          <dgm:bulletEnabled val="1"/>
        </dgm:presLayoutVars>
      </dgm:prSet>
      <dgm:spPr/>
    </dgm:pt>
    <dgm:pt modelId="{ABC9B809-7CE2-4515-BD1F-92CA32875725}" type="pres">
      <dgm:prSet presAssocID="{510860F6-87EE-432F-83AB-8FFD9139D6B2}" presName="parTxOnlySpace" presStyleCnt="0"/>
      <dgm:spPr/>
    </dgm:pt>
    <dgm:pt modelId="{E83CFF7D-2DE8-4A1C-BE45-1FB3EEF68B93}" type="pres">
      <dgm:prSet presAssocID="{FBA8F7A5-2471-4C83-9E6D-8636ECF157C6}" presName="parTxOnly" presStyleLbl="node1" presStyleIdx="4" presStyleCnt="6">
        <dgm:presLayoutVars>
          <dgm:chMax val="0"/>
          <dgm:chPref val="0"/>
          <dgm:bulletEnabled val="1"/>
        </dgm:presLayoutVars>
      </dgm:prSet>
      <dgm:spPr/>
    </dgm:pt>
    <dgm:pt modelId="{F4F47EA3-BB17-4B83-AE52-F7A55B2EB163}" type="pres">
      <dgm:prSet presAssocID="{AF1CD941-00F6-4F44-87B3-36D56366E31F}" presName="parTxOnlySpace" presStyleCnt="0"/>
      <dgm:spPr/>
    </dgm:pt>
    <dgm:pt modelId="{32A0E449-D936-4D7B-B69E-DBE933870662}" type="pres">
      <dgm:prSet presAssocID="{EB1D5CB2-9E18-4B60-99B1-9DB6AD14F321}" presName="parTxOnly" presStyleLbl="node1" presStyleIdx="5" presStyleCnt="6" custLinFactNeighborX="49570" custLinFactNeighborY="3621">
        <dgm:presLayoutVars>
          <dgm:chMax val="0"/>
          <dgm:chPref val="0"/>
          <dgm:bulletEnabled val="1"/>
        </dgm:presLayoutVars>
      </dgm:prSet>
      <dgm:spPr/>
    </dgm:pt>
  </dgm:ptLst>
  <dgm:cxnLst>
    <dgm:cxn modelId="{89B8872F-5FEB-42A5-980A-9713E82C83C8}" srcId="{4D80BF0F-96B0-4D97-B5EA-BD01A447EFCF}" destId="{EB1D5CB2-9E18-4B60-99B1-9DB6AD14F321}" srcOrd="5" destOrd="0" parTransId="{98B181E3-8B16-445A-9AFC-2B4BCB796567}" sibTransId="{2C0299C0-5035-480B-A2E1-3843FA4E4A17}"/>
    <dgm:cxn modelId="{D9FB9A39-FB60-4942-8948-7D9C6DB3BDEF}" srcId="{4D80BF0F-96B0-4D97-B5EA-BD01A447EFCF}" destId="{FBA8F7A5-2471-4C83-9E6D-8636ECF157C6}" srcOrd="4" destOrd="0" parTransId="{F8974767-C110-4D26-A31C-EB7DBF024A38}" sibTransId="{AF1CD941-00F6-4F44-87B3-36D56366E31F}"/>
    <dgm:cxn modelId="{BD9F475C-846B-47B6-97EB-FD13FC13E34A}" srcId="{4D80BF0F-96B0-4D97-B5EA-BD01A447EFCF}" destId="{4A77F025-A0E6-4139-952D-7623C50287E3}" srcOrd="2" destOrd="0" parTransId="{9C6AD8B4-A544-44A0-B6DE-220171564C4B}" sibTransId="{C81D4C56-8557-4D54-886F-F7433192BBB4}"/>
    <dgm:cxn modelId="{224A4249-C45C-4FA4-997E-D48BDC10B17F}" type="presOf" srcId="{F843FA65-E169-464F-9F5A-DC5F70FEE6F3}" destId="{2560A12B-1C30-4F98-AF15-2160BD8AE4F6}" srcOrd="0" destOrd="0" presId="urn:microsoft.com/office/officeart/2005/8/layout/chevron1"/>
    <dgm:cxn modelId="{3958D54B-DEB1-4801-968A-FAF6CDD1B17F}" type="presOf" srcId="{4D80BF0F-96B0-4D97-B5EA-BD01A447EFCF}" destId="{9BBCEA5D-4CAE-4A80-A2EF-AC66DE9E69A9}" srcOrd="0" destOrd="0" presId="urn:microsoft.com/office/officeart/2005/8/layout/chevron1"/>
    <dgm:cxn modelId="{F31FAC53-7394-4B31-96C8-3AFBC6C0D563}" type="presOf" srcId="{22439E5B-23EF-4B54-ACD7-F10A3177500E}" destId="{49F23778-F31D-4D9B-84F0-C153B17FF33C}" srcOrd="0" destOrd="0" presId="urn:microsoft.com/office/officeart/2005/8/layout/chevron1"/>
    <dgm:cxn modelId="{277A2780-22CE-492D-8D68-23B6265BE0E3}" type="presOf" srcId="{4A77F025-A0E6-4139-952D-7623C50287E3}" destId="{1D162563-E491-4F90-88CD-C190BF8F8BAE}" srcOrd="0" destOrd="0" presId="urn:microsoft.com/office/officeart/2005/8/layout/chevron1"/>
    <dgm:cxn modelId="{E0E79D8D-5AC8-4A78-8684-FABECAC26890}" srcId="{4D80BF0F-96B0-4D97-B5EA-BD01A447EFCF}" destId="{9436C8E1-5A9A-4B1A-9807-9FFA44667940}" srcOrd="3" destOrd="0" parTransId="{3232F36A-88EA-45A2-B499-9518666E6AEE}" sibTransId="{510860F6-87EE-432F-83AB-8FFD9139D6B2}"/>
    <dgm:cxn modelId="{3F13568E-F2A6-4917-8363-503739C148FA}" type="presOf" srcId="{FBA8F7A5-2471-4C83-9E6D-8636ECF157C6}" destId="{E83CFF7D-2DE8-4A1C-BE45-1FB3EEF68B93}" srcOrd="0" destOrd="0" presId="urn:microsoft.com/office/officeart/2005/8/layout/chevron1"/>
    <dgm:cxn modelId="{00782B96-1E16-409F-B084-3072F75508A0}" type="presOf" srcId="{9436C8E1-5A9A-4B1A-9807-9FFA44667940}" destId="{625382AB-D766-4773-9C80-D95E78FC50FB}" srcOrd="0" destOrd="0" presId="urn:microsoft.com/office/officeart/2005/8/layout/chevron1"/>
    <dgm:cxn modelId="{CEADB4A0-4481-4700-8176-7EB630183546}" type="presOf" srcId="{EB1D5CB2-9E18-4B60-99B1-9DB6AD14F321}" destId="{32A0E449-D936-4D7B-B69E-DBE933870662}" srcOrd="0" destOrd="0" presId="urn:microsoft.com/office/officeart/2005/8/layout/chevron1"/>
    <dgm:cxn modelId="{D0A715EE-CAD0-4DE2-99A8-F7803916AEE1}" srcId="{4D80BF0F-96B0-4D97-B5EA-BD01A447EFCF}" destId="{F843FA65-E169-464F-9F5A-DC5F70FEE6F3}" srcOrd="1" destOrd="0" parTransId="{230367B5-CE09-4598-B1E9-06E27A5DF272}" sibTransId="{1E3CA08B-093F-4D66-BF05-3693A3F57AEF}"/>
    <dgm:cxn modelId="{BFE5F4F9-BCE1-4E08-8FC0-A64B57A68019}" srcId="{4D80BF0F-96B0-4D97-B5EA-BD01A447EFCF}" destId="{22439E5B-23EF-4B54-ACD7-F10A3177500E}" srcOrd="0" destOrd="0" parTransId="{CD8B85F6-07F1-45E7-B890-2F0E010FB659}" sibTransId="{809CEE31-8257-4CFE-B711-8CB8CF842FE6}"/>
    <dgm:cxn modelId="{76382441-1126-4A9E-8EEB-4EE318033BDA}" type="presParOf" srcId="{9BBCEA5D-4CAE-4A80-A2EF-AC66DE9E69A9}" destId="{49F23778-F31D-4D9B-84F0-C153B17FF33C}" srcOrd="0" destOrd="0" presId="urn:microsoft.com/office/officeart/2005/8/layout/chevron1"/>
    <dgm:cxn modelId="{DFC86234-3C1F-41B7-B604-E1CE6D0EB4CA}" type="presParOf" srcId="{9BBCEA5D-4CAE-4A80-A2EF-AC66DE9E69A9}" destId="{141D8690-F903-4A9D-AF6D-DA7ED27F5D17}" srcOrd="1" destOrd="0" presId="urn:microsoft.com/office/officeart/2005/8/layout/chevron1"/>
    <dgm:cxn modelId="{3743ABC0-CFD2-4D10-A2CD-BBA795A8AF50}" type="presParOf" srcId="{9BBCEA5D-4CAE-4A80-A2EF-AC66DE9E69A9}" destId="{2560A12B-1C30-4F98-AF15-2160BD8AE4F6}" srcOrd="2" destOrd="0" presId="urn:microsoft.com/office/officeart/2005/8/layout/chevron1"/>
    <dgm:cxn modelId="{28CB7405-1461-450D-9057-3E6C27C07843}" type="presParOf" srcId="{9BBCEA5D-4CAE-4A80-A2EF-AC66DE9E69A9}" destId="{CFBA22A7-34A0-4E48-AB14-D6F373E2E815}" srcOrd="3" destOrd="0" presId="urn:microsoft.com/office/officeart/2005/8/layout/chevron1"/>
    <dgm:cxn modelId="{CBCBEF0F-6210-4B11-8919-A5BBDA057561}" type="presParOf" srcId="{9BBCEA5D-4CAE-4A80-A2EF-AC66DE9E69A9}" destId="{1D162563-E491-4F90-88CD-C190BF8F8BAE}" srcOrd="4" destOrd="0" presId="urn:microsoft.com/office/officeart/2005/8/layout/chevron1"/>
    <dgm:cxn modelId="{306F3EDA-E422-4128-886C-986D38EDD0FD}" type="presParOf" srcId="{9BBCEA5D-4CAE-4A80-A2EF-AC66DE9E69A9}" destId="{447BEBA6-861B-4385-A6FA-4E307DC47C74}" srcOrd="5" destOrd="0" presId="urn:microsoft.com/office/officeart/2005/8/layout/chevron1"/>
    <dgm:cxn modelId="{C031FA88-D489-4936-AF1A-8F267C1ADFAB}" type="presParOf" srcId="{9BBCEA5D-4CAE-4A80-A2EF-AC66DE9E69A9}" destId="{625382AB-D766-4773-9C80-D95E78FC50FB}" srcOrd="6" destOrd="0" presId="urn:microsoft.com/office/officeart/2005/8/layout/chevron1"/>
    <dgm:cxn modelId="{913F4DF8-3C1F-4AAF-A78A-B202893980E8}" type="presParOf" srcId="{9BBCEA5D-4CAE-4A80-A2EF-AC66DE9E69A9}" destId="{ABC9B809-7CE2-4515-BD1F-92CA32875725}" srcOrd="7" destOrd="0" presId="urn:microsoft.com/office/officeart/2005/8/layout/chevron1"/>
    <dgm:cxn modelId="{91C786A7-350E-4CAB-9169-8F35F8DF919D}" type="presParOf" srcId="{9BBCEA5D-4CAE-4A80-A2EF-AC66DE9E69A9}" destId="{E83CFF7D-2DE8-4A1C-BE45-1FB3EEF68B93}" srcOrd="8" destOrd="0" presId="urn:microsoft.com/office/officeart/2005/8/layout/chevron1"/>
    <dgm:cxn modelId="{8F5EC624-9A7F-4FE6-AD3B-8B2A0D8A6B91}" type="presParOf" srcId="{9BBCEA5D-4CAE-4A80-A2EF-AC66DE9E69A9}" destId="{F4F47EA3-BB17-4B83-AE52-F7A55B2EB163}" srcOrd="9" destOrd="0" presId="urn:microsoft.com/office/officeart/2005/8/layout/chevron1"/>
    <dgm:cxn modelId="{5D27F998-37BA-4A8A-8CB2-7CB21792A89D}" type="presParOf" srcId="{9BBCEA5D-4CAE-4A80-A2EF-AC66DE9E69A9}" destId="{32A0E449-D936-4D7B-B69E-DBE933870662}"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4D80BF0F-96B0-4D97-B5EA-BD01A447EFCF}" type="doc">
      <dgm:prSet loTypeId="urn:microsoft.com/office/officeart/2005/8/layout/chevron1" loCatId="process" qsTypeId="urn:microsoft.com/office/officeart/2005/8/quickstyle/simple1" qsCatId="simple" csTypeId="urn:microsoft.com/office/officeart/2005/8/colors/accent1_3" csCatId="accent1" phldr="1"/>
      <dgm:spPr/>
    </dgm:pt>
    <dgm:pt modelId="{22439E5B-23EF-4B54-ACD7-F10A3177500E}">
      <dgm:prSet phldrT="[Text]"/>
      <dgm:spPr>
        <a:solidFill>
          <a:schemeClr val="accent1"/>
        </a:solidFill>
      </dgm:spPr>
      <dgm:t>
        <a:bodyPr/>
        <a:lstStyle/>
        <a:p>
          <a:r>
            <a:rPr lang="en-IE" dirty="0"/>
            <a:t>Introduction</a:t>
          </a:r>
        </a:p>
      </dgm:t>
    </dgm:pt>
    <dgm:pt modelId="{CD8B85F6-07F1-45E7-B890-2F0E010FB659}" type="parTrans" cxnId="{BFE5F4F9-BCE1-4E08-8FC0-A64B57A68019}">
      <dgm:prSet/>
      <dgm:spPr/>
      <dgm:t>
        <a:bodyPr/>
        <a:lstStyle/>
        <a:p>
          <a:endParaRPr lang="en-IE"/>
        </a:p>
      </dgm:t>
    </dgm:pt>
    <dgm:pt modelId="{809CEE31-8257-4CFE-B711-8CB8CF842FE6}" type="sibTrans" cxnId="{BFE5F4F9-BCE1-4E08-8FC0-A64B57A68019}">
      <dgm:prSet/>
      <dgm:spPr/>
      <dgm:t>
        <a:bodyPr/>
        <a:lstStyle/>
        <a:p>
          <a:endParaRPr lang="en-IE"/>
        </a:p>
      </dgm:t>
    </dgm:pt>
    <dgm:pt modelId="{42616A42-C959-4CD4-8209-D84028429F9B}">
      <dgm:prSet phldrT="[Text]"/>
      <dgm:spPr>
        <a:solidFill>
          <a:schemeClr val="accent1"/>
        </a:solidFill>
      </dgm:spPr>
      <dgm:t>
        <a:bodyPr/>
        <a:lstStyle/>
        <a:p>
          <a:r>
            <a:rPr lang="en-IE" dirty="0"/>
            <a:t>Academic Writing</a:t>
          </a:r>
        </a:p>
      </dgm:t>
    </dgm:pt>
    <dgm:pt modelId="{4270D930-F79E-47C2-BA2F-20D64E46B506}" type="parTrans" cxnId="{B76192B8-4A8A-4006-BE1D-188BFF89014E}">
      <dgm:prSet/>
      <dgm:spPr/>
      <dgm:t>
        <a:bodyPr/>
        <a:lstStyle/>
        <a:p>
          <a:endParaRPr lang="en-IE"/>
        </a:p>
      </dgm:t>
    </dgm:pt>
    <dgm:pt modelId="{7A25521B-7BAE-4A18-A2B1-E31931591D2C}" type="sibTrans" cxnId="{B76192B8-4A8A-4006-BE1D-188BFF89014E}">
      <dgm:prSet/>
      <dgm:spPr/>
      <dgm:t>
        <a:bodyPr/>
        <a:lstStyle/>
        <a:p>
          <a:endParaRPr lang="en-IE"/>
        </a:p>
      </dgm:t>
    </dgm:pt>
    <dgm:pt modelId="{F843FA65-E169-464F-9F5A-DC5F70FEE6F3}">
      <dgm:prSet/>
      <dgm:spPr>
        <a:solidFill>
          <a:schemeClr val="accent1"/>
        </a:solidFill>
      </dgm:spPr>
      <dgm:t>
        <a:bodyPr/>
        <a:lstStyle/>
        <a:p>
          <a:r>
            <a:rPr lang="en-IE" dirty="0"/>
            <a:t>Critical Thinking</a:t>
          </a:r>
        </a:p>
      </dgm:t>
    </dgm:pt>
    <dgm:pt modelId="{230367B5-CE09-4598-B1E9-06E27A5DF272}" type="parTrans" cxnId="{D0A715EE-CAD0-4DE2-99A8-F7803916AEE1}">
      <dgm:prSet/>
      <dgm:spPr/>
      <dgm:t>
        <a:bodyPr/>
        <a:lstStyle/>
        <a:p>
          <a:endParaRPr lang="en-IE"/>
        </a:p>
      </dgm:t>
    </dgm:pt>
    <dgm:pt modelId="{1E3CA08B-093F-4D66-BF05-3693A3F57AEF}" type="sibTrans" cxnId="{D0A715EE-CAD0-4DE2-99A8-F7803916AEE1}">
      <dgm:prSet/>
      <dgm:spPr/>
      <dgm:t>
        <a:bodyPr/>
        <a:lstStyle/>
        <a:p>
          <a:endParaRPr lang="en-IE"/>
        </a:p>
      </dgm:t>
    </dgm:pt>
    <dgm:pt modelId="{EB1D5CB2-9E18-4B60-99B1-9DB6AD14F321}">
      <dgm:prSet/>
      <dgm:spPr>
        <a:solidFill>
          <a:schemeClr val="tx2">
            <a:lumMod val="50000"/>
          </a:schemeClr>
        </a:solidFill>
      </dgm:spPr>
      <dgm:t>
        <a:bodyPr/>
        <a:lstStyle/>
        <a:p>
          <a:r>
            <a:rPr lang="en-IE" dirty="0">
              <a:solidFill>
                <a:schemeClr val="bg1"/>
              </a:solidFill>
            </a:rPr>
            <a:t>Conclusion</a:t>
          </a:r>
        </a:p>
      </dgm:t>
    </dgm:pt>
    <dgm:pt modelId="{98B181E3-8B16-445A-9AFC-2B4BCB796567}" type="parTrans" cxnId="{89B8872F-5FEB-42A5-980A-9713E82C83C8}">
      <dgm:prSet/>
      <dgm:spPr/>
      <dgm:t>
        <a:bodyPr/>
        <a:lstStyle/>
        <a:p>
          <a:endParaRPr lang="en-IE"/>
        </a:p>
      </dgm:t>
    </dgm:pt>
    <dgm:pt modelId="{2C0299C0-5035-480B-A2E1-3843FA4E4A17}" type="sibTrans" cxnId="{89B8872F-5FEB-42A5-980A-9713E82C83C8}">
      <dgm:prSet/>
      <dgm:spPr/>
      <dgm:t>
        <a:bodyPr/>
        <a:lstStyle/>
        <a:p>
          <a:endParaRPr lang="en-IE"/>
        </a:p>
      </dgm:t>
    </dgm:pt>
    <dgm:pt modelId="{9436C8E1-5A9A-4B1A-9807-9FFA44667940}">
      <dgm:prSet/>
      <dgm:spPr>
        <a:solidFill>
          <a:schemeClr val="accent1"/>
        </a:solidFill>
      </dgm:spPr>
      <dgm:t>
        <a:bodyPr/>
        <a:lstStyle/>
        <a:p>
          <a:r>
            <a:rPr lang="en-IE" dirty="0"/>
            <a:t>Essay</a:t>
          </a:r>
        </a:p>
      </dgm:t>
    </dgm:pt>
    <dgm:pt modelId="{3232F36A-88EA-45A2-B499-9518666E6AEE}" type="parTrans" cxnId="{E0E79D8D-5AC8-4A78-8684-FABECAC26890}">
      <dgm:prSet/>
      <dgm:spPr/>
      <dgm:t>
        <a:bodyPr/>
        <a:lstStyle/>
        <a:p>
          <a:endParaRPr lang="en-IE"/>
        </a:p>
      </dgm:t>
    </dgm:pt>
    <dgm:pt modelId="{510860F6-87EE-432F-83AB-8FFD9139D6B2}" type="sibTrans" cxnId="{E0E79D8D-5AC8-4A78-8684-FABECAC26890}">
      <dgm:prSet/>
      <dgm:spPr/>
      <dgm:t>
        <a:bodyPr/>
        <a:lstStyle/>
        <a:p>
          <a:endParaRPr lang="en-IE"/>
        </a:p>
      </dgm:t>
    </dgm:pt>
    <dgm:pt modelId="{FBA8F7A5-2471-4C83-9E6D-8636ECF157C6}">
      <dgm:prSet/>
      <dgm:spPr>
        <a:solidFill>
          <a:schemeClr val="accent1"/>
        </a:solidFill>
      </dgm:spPr>
      <dgm:t>
        <a:bodyPr/>
        <a:lstStyle/>
        <a:p>
          <a:r>
            <a:rPr lang="en-IE" dirty="0"/>
            <a:t>Editing</a:t>
          </a:r>
        </a:p>
      </dgm:t>
    </dgm:pt>
    <dgm:pt modelId="{F8974767-C110-4D26-A31C-EB7DBF024A38}" type="parTrans" cxnId="{D9FB9A39-FB60-4942-8948-7D9C6DB3BDEF}">
      <dgm:prSet/>
      <dgm:spPr/>
      <dgm:t>
        <a:bodyPr/>
        <a:lstStyle/>
        <a:p>
          <a:endParaRPr lang="en-IE"/>
        </a:p>
      </dgm:t>
    </dgm:pt>
    <dgm:pt modelId="{AF1CD941-00F6-4F44-87B3-36D56366E31F}" type="sibTrans" cxnId="{D9FB9A39-FB60-4942-8948-7D9C6DB3BDEF}">
      <dgm:prSet/>
      <dgm:spPr/>
      <dgm:t>
        <a:bodyPr/>
        <a:lstStyle/>
        <a:p>
          <a:endParaRPr lang="en-IE"/>
        </a:p>
      </dgm:t>
    </dgm:pt>
    <dgm:pt modelId="{9BBCEA5D-4CAE-4A80-A2EF-AC66DE9E69A9}" type="pres">
      <dgm:prSet presAssocID="{4D80BF0F-96B0-4D97-B5EA-BD01A447EFCF}" presName="Name0" presStyleCnt="0">
        <dgm:presLayoutVars>
          <dgm:dir/>
          <dgm:animLvl val="lvl"/>
          <dgm:resizeHandles val="exact"/>
        </dgm:presLayoutVars>
      </dgm:prSet>
      <dgm:spPr/>
    </dgm:pt>
    <dgm:pt modelId="{49F23778-F31D-4D9B-84F0-C153B17FF33C}" type="pres">
      <dgm:prSet presAssocID="{22439E5B-23EF-4B54-ACD7-F10A3177500E}" presName="parTxOnly" presStyleLbl="node1" presStyleIdx="0" presStyleCnt="6">
        <dgm:presLayoutVars>
          <dgm:chMax val="0"/>
          <dgm:chPref val="0"/>
          <dgm:bulletEnabled val="1"/>
        </dgm:presLayoutVars>
      </dgm:prSet>
      <dgm:spPr/>
    </dgm:pt>
    <dgm:pt modelId="{141D8690-F903-4A9D-AF6D-DA7ED27F5D17}" type="pres">
      <dgm:prSet presAssocID="{809CEE31-8257-4CFE-B711-8CB8CF842FE6}" presName="parTxOnlySpace" presStyleCnt="0"/>
      <dgm:spPr/>
    </dgm:pt>
    <dgm:pt modelId="{48FD71C0-F0E2-42A3-A9A1-94F8A1E0BED9}" type="pres">
      <dgm:prSet presAssocID="{42616A42-C959-4CD4-8209-D84028429F9B}" presName="parTxOnly" presStyleLbl="node1" presStyleIdx="1" presStyleCnt="6">
        <dgm:presLayoutVars>
          <dgm:chMax val="0"/>
          <dgm:chPref val="0"/>
          <dgm:bulletEnabled val="1"/>
        </dgm:presLayoutVars>
      </dgm:prSet>
      <dgm:spPr/>
    </dgm:pt>
    <dgm:pt modelId="{B781D9B7-290C-4ACB-B807-C844995884DF}" type="pres">
      <dgm:prSet presAssocID="{7A25521B-7BAE-4A18-A2B1-E31931591D2C}" presName="parTxOnlySpace" presStyleCnt="0"/>
      <dgm:spPr/>
    </dgm:pt>
    <dgm:pt modelId="{2560A12B-1C30-4F98-AF15-2160BD8AE4F6}" type="pres">
      <dgm:prSet presAssocID="{F843FA65-E169-464F-9F5A-DC5F70FEE6F3}" presName="parTxOnly" presStyleLbl="node1" presStyleIdx="2" presStyleCnt="6">
        <dgm:presLayoutVars>
          <dgm:chMax val="0"/>
          <dgm:chPref val="0"/>
          <dgm:bulletEnabled val="1"/>
        </dgm:presLayoutVars>
      </dgm:prSet>
      <dgm:spPr/>
    </dgm:pt>
    <dgm:pt modelId="{CFBA22A7-34A0-4E48-AB14-D6F373E2E815}" type="pres">
      <dgm:prSet presAssocID="{1E3CA08B-093F-4D66-BF05-3693A3F57AEF}" presName="parTxOnlySpace" presStyleCnt="0"/>
      <dgm:spPr/>
    </dgm:pt>
    <dgm:pt modelId="{625382AB-D766-4773-9C80-D95E78FC50FB}" type="pres">
      <dgm:prSet presAssocID="{9436C8E1-5A9A-4B1A-9807-9FFA44667940}" presName="parTxOnly" presStyleLbl="node1" presStyleIdx="3" presStyleCnt="6">
        <dgm:presLayoutVars>
          <dgm:chMax val="0"/>
          <dgm:chPref val="0"/>
          <dgm:bulletEnabled val="1"/>
        </dgm:presLayoutVars>
      </dgm:prSet>
      <dgm:spPr/>
    </dgm:pt>
    <dgm:pt modelId="{ABC9B809-7CE2-4515-BD1F-92CA32875725}" type="pres">
      <dgm:prSet presAssocID="{510860F6-87EE-432F-83AB-8FFD9139D6B2}" presName="parTxOnlySpace" presStyleCnt="0"/>
      <dgm:spPr/>
    </dgm:pt>
    <dgm:pt modelId="{E83CFF7D-2DE8-4A1C-BE45-1FB3EEF68B93}" type="pres">
      <dgm:prSet presAssocID="{FBA8F7A5-2471-4C83-9E6D-8636ECF157C6}" presName="parTxOnly" presStyleLbl="node1" presStyleIdx="4" presStyleCnt="6">
        <dgm:presLayoutVars>
          <dgm:chMax val="0"/>
          <dgm:chPref val="0"/>
          <dgm:bulletEnabled val="1"/>
        </dgm:presLayoutVars>
      </dgm:prSet>
      <dgm:spPr/>
    </dgm:pt>
    <dgm:pt modelId="{F4F47EA3-BB17-4B83-AE52-F7A55B2EB163}" type="pres">
      <dgm:prSet presAssocID="{AF1CD941-00F6-4F44-87B3-36D56366E31F}" presName="parTxOnlySpace" presStyleCnt="0"/>
      <dgm:spPr/>
    </dgm:pt>
    <dgm:pt modelId="{32A0E449-D936-4D7B-B69E-DBE933870662}" type="pres">
      <dgm:prSet presAssocID="{EB1D5CB2-9E18-4B60-99B1-9DB6AD14F321}" presName="parTxOnly" presStyleLbl="node1" presStyleIdx="5" presStyleCnt="6" custLinFactNeighborX="49570" custLinFactNeighborY="3621">
        <dgm:presLayoutVars>
          <dgm:chMax val="0"/>
          <dgm:chPref val="0"/>
          <dgm:bulletEnabled val="1"/>
        </dgm:presLayoutVars>
      </dgm:prSet>
      <dgm:spPr/>
    </dgm:pt>
  </dgm:ptLst>
  <dgm:cxnLst>
    <dgm:cxn modelId="{54FC3416-3C1C-41A1-9414-A829DF48F0E4}" type="presOf" srcId="{4D80BF0F-96B0-4D97-B5EA-BD01A447EFCF}" destId="{9BBCEA5D-4CAE-4A80-A2EF-AC66DE9E69A9}" srcOrd="0" destOrd="0" presId="urn:microsoft.com/office/officeart/2005/8/layout/chevron1"/>
    <dgm:cxn modelId="{89B8872F-5FEB-42A5-980A-9713E82C83C8}" srcId="{4D80BF0F-96B0-4D97-B5EA-BD01A447EFCF}" destId="{EB1D5CB2-9E18-4B60-99B1-9DB6AD14F321}" srcOrd="5" destOrd="0" parTransId="{98B181E3-8B16-445A-9AFC-2B4BCB796567}" sibTransId="{2C0299C0-5035-480B-A2E1-3843FA4E4A17}"/>
    <dgm:cxn modelId="{D9FB9A39-FB60-4942-8948-7D9C6DB3BDEF}" srcId="{4D80BF0F-96B0-4D97-B5EA-BD01A447EFCF}" destId="{FBA8F7A5-2471-4C83-9E6D-8636ECF157C6}" srcOrd="4" destOrd="0" parTransId="{F8974767-C110-4D26-A31C-EB7DBF024A38}" sibTransId="{AF1CD941-00F6-4F44-87B3-36D56366E31F}"/>
    <dgm:cxn modelId="{58922D61-937C-4226-AF2E-C3DFF47B718C}" type="presOf" srcId="{EB1D5CB2-9E18-4B60-99B1-9DB6AD14F321}" destId="{32A0E449-D936-4D7B-B69E-DBE933870662}" srcOrd="0" destOrd="0" presId="urn:microsoft.com/office/officeart/2005/8/layout/chevron1"/>
    <dgm:cxn modelId="{E0E79D8D-5AC8-4A78-8684-FABECAC26890}" srcId="{4D80BF0F-96B0-4D97-B5EA-BD01A447EFCF}" destId="{9436C8E1-5A9A-4B1A-9807-9FFA44667940}" srcOrd="3" destOrd="0" parTransId="{3232F36A-88EA-45A2-B499-9518666E6AEE}" sibTransId="{510860F6-87EE-432F-83AB-8FFD9139D6B2}"/>
    <dgm:cxn modelId="{9632EE93-E84C-448C-8CCD-45C6D10DC53D}" type="presOf" srcId="{22439E5B-23EF-4B54-ACD7-F10A3177500E}" destId="{49F23778-F31D-4D9B-84F0-C153B17FF33C}" srcOrd="0" destOrd="0" presId="urn:microsoft.com/office/officeart/2005/8/layout/chevron1"/>
    <dgm:cxn modelId="{8476EDA1-6D78-41B8-93FC-47EC06F37AA3}" type="presOf" srcId="{F843FA65-E169-464F-9F5A-DC5F70FEE6F3}" destId="{2560A12B-1C30-4F98-AF15-2160BD8AE4F6}" srcOrd="0" destOrd="0" presId="urn:microsoft.com/office/officeart/2005/8/layout/chevron1"/>
    <dgm:cxn modelId="{CFFCEDAF-DB48-46FE-B4A1-3BAB7725571A}" type="presOf" srcId="{9436C8E1-5A9A-4B1A-9807-9FFA44667940}" destId="{625382AB-D766-4773-9C80-D95E78FC50FB}" srcOrd="0" destOrd="0" presId="urn:microsoft.com/office/officeart/2005/8/layout/chevron1"/>
    <dgm:cxn modelId="{E70C29B2-0C27-4224-9625-EF0023F52D1B}" type="presOf" srcId="{42616A42-C959-4CD4-8209-D84028429F9B}" destId="{48FD71C0-F0E2-42A3-A9A1-94F8A1E0BED9}" srcOrd="0" destOrd="0" presId="urn:microsoft.com/office/officeart/2005/8/layout/chevron1"/>
    <dgm:cxn modelId="{B76192B8-4A8A-4006-BE1D-188BFF89014E}" srcId="{4D80BF0F-96B0-4D97-B5EA-BD01A447EFCF}" destId="{42616A42-C959-4CD4-8209-D84028429F9B}" srcOrd="1" destOrd="0" parTransId="{4270D930-F79E-47C2-BA2F-20D64E46B506}" sibTransId="{7A25521B-7BAE-4A18-A2B1-E31931591D2C}"/>
    <dgm:cxn modelId="{2D20C8BA-DB21-4C82-936D-A2BA4007FE98}" type="presOf" srcId="{FBA8F7A5-2471-4C83-9E6D-8636ECF157C6}" destId="{E83CFF7D-2DE8-4A1C-BE45-1FB3EEF68B93}" srcOrd="0" destOrd="0" presId="urn:microsoft.com/office/officeart/2005/8/layout/chevron1"/>
    <dgm:cxn modelId="{D0A715EE-CAD0-4DE2-99A8-F7803916AEE1}" srcId="{4D80BF0F-96B0-4D97-B5EA-BD01A447EFCF}" destId="{F843FA65-E169-464F-9F5A-DC5F70FEE6F3}" srcOrd="2" destOrd="0" parTransId="{230367B5-CE09-4598-B1E9-06E27A5DF272}" sibTransId="{1E3CA08B-093F-4D66-BF05-3693A3F57AEF}"/>
    <dgm:cxn modelId="{BFE5F4F9-BCE1-4E08-8FC0-A64B57A68019}" srcId="{4D80BF0F-96B0-4D97-B5EA-BD01A447EFCF}" destId="{22439E5B-23EF-4B54-ACD7-F10A3177500E}" srcOrd="0" destOrd="0" parTransId="{CD8B85F6-07F1-45E7-B890-2F0E010FB659}" sibTransId="{809CEE31-8257-4CFE-B711-8CB8CF842FE6}"/>
    <dgm:cxn modelId="{18781CC7-EDFE-4295-AA88-DE134C9896A6}" type="presParOf" srcId="{9BBCEA5D-4CAE-4A80-A2EF-AC66DE9E69A9}" destId="{49F23778-F31D-4D9B-84F0-C153B17FF33C}" srcOrd="0" destOrd="0" presId="urn:microsoft.com/office/officeart/2005/8/layout/chevron1"/>
    <dgm:cxn modelId="{74AE489C-23BE-4320-80F7-FC24A0E1C793}" type="presParOf" srcId="{9BBCEA5D-4CAE-4A80-A2EF-AC66DE9E69A9}" destId="{141D8690-F903-4A9D-AF6D-DA7ED27F5D17}" srcOrd="1" destOrd="0" presId="urn:microsoft.com/office/officeart/2005/8/layout/chevron1"/>
    <dgm:cxn modelId="{5BD25999-4A1E-4EF5-97AC-25158D9AAF1B}" type="presParOf" srcId="{9BBCEA5D-4CAE-4A80-A2EF-AC66DE9E69A9}" destId="{48FD71C0-F0E2-42A3-A9A1-94F8A1E0BED9}" srcOrd="2" destOrd="0" presId="urn:microsoft.com/office/officeart/2005/8/layout/chevron1"/>
    <dgm:cxn modelId="{8F484690-0F27-471E-915A-6D3EE62561B9}" type="presParOf" srcId="{9BBCEA5D-4CAE-4A80-A2EF-AC66DE9E69A9}" destId="{B781D9B7-290C-4ACB-B807-C844995884DF}" srcOrd="3" destOrd="0" presId="urn:microsoft.com/office/officeart/2005/8/layout/chevron1"/>
    <dgm:cxn modelId="{036FBA48-FF56-4555-9A62-583DEDB92D0C}" type="presParOf" srcId="{9BBCEA5D-4CAE-4A80-A2EF-AC66DE9E69A9}" destId="{2560A12B-1C30-4F98-AF15-2160BD8AE4F6}" srcOrd="4" destOrd="0" presId="urn:microsoft.com/office/officeart/2005/8/layout/chevron1"/>
    <dgm:cxn modelId="{1A8FE4A8-C216-4EE4-8AE9-4ACB77C8002D}" type="presParOf" srcId="{9BBCEA5D-4CAE-4A80-A2EF-AC66DE9E69A9}" destId="{CFBA22A7-34A0-4E48-AB14-D6F373E2E815}" srcOrd="5" destOrd="0" presId="urn:microsoft.com/office/officeart/2005/8/layout/chevron1"/>
    <dgm:cxn modelId="{9D8885AF-1524-49EA-864F-609D25520DA2}" type="presParOf" srcId="{9BBCEA5D-4CAE-4A80-A2EF-AC66DE9E69A9}" destId="{625382AB-D766-4773-9C80-D95E78FC50FB}" srcOrd="6" destOrd="0" presId="urn:microsoft.com/office/officeart/2005/8/layout/chevron1"/>
    <dgm:cxn modelId="{81D25827-738B-444D-8B35-01F8E75539FB}" type="presParOf" srcId="{9BBCEA5D-4CAE-4A80-A2EF-AC66DE9E69A9}" destId="{ABC9B809-7CE2-4515-BD1F-92CA32875725}" srcOrd="7" destOrd="0" presId="urn:microsoft.com/office/officeart/2005/8/layout/chevron1"/>
    <dgm:cxn modelId="{967E5D05-488D-42E0-81E2-E5FCCC08F6A8}" type="presParOf" srcId="{9BBCEA5D-4CAE-4A80-A2EF-AC66DE9E69A9}" destId="{E83CFF7D-2DE8-4A1C-BE45-1FB3EEF68B93}" srcOrd="8" destOrd="0" presId="urn:microsoft.com/office/officeart/2005/8/layout/chevron1"/>
    <dgm:cxn modelId="{7DEC964E-9272-496D-AF01-0EF2243B0451}" type="presParOf" srcId="{9BBCEA5D-4CAE-4A80-A2EF-AC66DE9E69A9}" destId="{F4F47EA3-BB17-4B83-AE52-F7A55B2EB163}" srcOrd="9" destOrd="0" presId="urn:microsoft.com/office/officeart/2005/8/layout/chevron1"/>
    <dgm:cxn modelId="{036FEFB3-35DE-4FC8-A32F-4A4F5552A840}" type="presParOf" srcId="{9BBCEA5D-4CAE-4A80-A2EF-AC66DE9E69A9}" destId="{32A0E449-D936-4D7B-B69E-DBE933870662}" srcOrd="1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D80BF0F-96B0-4D97-B5EA-BD01A447EFCF}" type="doc">
      <dgm:prSet loTypeId="urn:microsoft.com/office/officeart/2005/8/layout/chevron1" loCatId="process" qsTypeId="urn:microsoft.com/office/officeart/2005/8/quickstyle/simple1" qsCatId="simple" csTypeId="urn:microsoft.com/office/officeart/2005/8/colors/accent1_3" csCatId="accent1" phldr="1"/>
      <dgm:spPr/>
    </dgm:pt>
    <dgm:pt modelId="{22439E5B-23EF-4B54-ACD7-F10A3177500E}">
      <dgm:prSet phldrT="[Text]"/>
      <dgm:spPr>
        <a:solidFill>
          <a:schemeClr val="accent1"/>
        </a:solidFill>
      </dgm:spPr>
      <dgm:t>
        <a:bodyPr/>
        <a:lstStyle/>
        <a:p>
          <a:r>
            <a:rPr lang="en-IE" dirty="0"/>
            <a:t>Introduction</a:t>
          </a:r>
        </a:p>
      </dgm:t>
    </dgm:pt>
    <dgm:pt modelId="{CD8B85F6-07F1-45E7-B890-2F0E010FB659}" type="parTrans" cxnId="{BFE5F4F9-BCE1-4E08-8FC0-A64B57A68019}">
      <dgm:prSet/>
      <dgm:spPr/>
      <dgm:t>
        <a:bodyPr/>
        <a:lstStyle/>
        <a:p>
          <a:endParaRPr lang="en-IE"/>
        </a:p>
      </dgm:t>
    </dgm:pt>
    <dgm:pt modelId="{809CEE31-8257-4CFE-B711-8CB8CF842FE6}" type="sibTrans" cxnId="{BFE5F4F9-BCE1-4E08-8FC0-A64B57A68019}">
      <dgm:prSet/>
      <dgm:spPr/>
      <dgm:t>
        <a:bodyPr/>
        <a:lstStyle/>
        <a:p>
          <a:endParaRPr lang="en-IE"/>
        </a:p>
      </dgm:t>
    </dgm:pt>
    <dgm:pt modelId="{42616A42-C959-4CD4-8209-D84028429F9B}">
      <dgm:prSet phldrT="[Text]"/>
      <dgm:spPr>
        <a:solidFill>
          <a:schemeClr val="tx2">
            <a:lumMod val="50000"/>
          </a:schemeClr>
        </a:solidFill>
      </dgm:spPr>
      <dgm:t>
        <a:bodyPr/>
        <a:lstStyle/>
        <a:p>
          <a:r>
            <a:rPr lang="en-IE" baseline="0" dirty="0"/>
            <a:t>Academic Writing </a:t>
          </a:r>
          <a:endParaRPr lang="en-IE" dirty="0"/>
        </a:p>
      </dgm:t>
    </dgm:pt>
    <dgm:pt modelId="{4270D930-F79E-47C2-BA2F-20D64E46B506}" type="parTrans" cxnId="{B76192B8-4A8A-4006-BE1D-188BFF89014E}">
      <dgm:prSet/>
      <dgm:spPr/>
      <dgm:t>
        <a:bodyPr/>
        <a:lstStyle/>
        <a:p>
          <a:endParaRPr lang="en-IE"/>
        </a:p>
      </dgm:t>
    </dgm:pt>
    <dgm:pt modelId="{7A25521B-7BAE-4A18-A2B1-E31931591D2C}" type="sibTrans" cxnId="{B76192B8-4A8A-4006-BE1D-188BFF89014E}">
      <dgm:prSet/>
      <dgm:spPr/>
      <dgm:t>
        <a:bodyPr/>
        <a:lstStyle/>
        <a:p>
          <a:endParaRPr lang="en-IE"/>
        </a:p>
      </dgm:t>
    </dgm:pt>
    <dgm:pt modelId="{F843FA65-E169-464F-9F5A-DC5F70FEE6F3}">
      <dgm:prSet/>
      <dgm:spPr>
        <a:solidFill>
          <a:schemeClr val="accent1"/>
        </a:solidFill>
      </dgm:spPr>
      <dgm:t>
        <a:bodyPr/>
        <a:lstStyle/>
        <a:p>
          <a:r>
            <a:rPr lang="en-IE" dirty="0"/>
            <a:t>Essay</a:t>
          </a:r>
        </a:p>
      </dgm:t>
    </dgm:pt>
    <dgm:pt modelId="{230367B5-CE09-4598-B1E9-06E27A5DF272}" type="parTrans" cxnId="{D0A715EE-CAD0-4DE2-99A8-F7803916AEE1}">
      <dgm:prSet/>
      <dgm:spPr/>
      <dgm:t>
        <a:bodyPr/>
        <a:lstStyle/>
        <a:p>
          <a:endParaRPr lang="en-IE"/>
        </a:p>
      </dgm:t>
    </dgm:pt>
    <dgm:pt modelId="{1E3CA08B-093F-4D66-BF05-3693A3F57AEF}" type="sibTrans" cxnId="{D0A715EE-CAD0-4DE2-99A8-F7803916AEE1}">
      <dgm:prSet/>
      <dgm:spPr/>
      <dgm:t>
        <a:bodyPr/>
        <a:lstStyle/>
        <a:p>
          <a:endParaRPr lang="en-IE"/>
        </a:p>
      </dgm:t>
    </dgm:pt>
    <dgm:pt modelId="{EB1D5CB2-9E18-4B60-99B1-9DB6AD14F321}">
      <dgm:prSet/>
      <dgm:spPr>
        <a:solidFill>
          <a:schemeClr val="accent1"/>
        </a:solidFill>
      </dgm:spPr>
      <dgm:t>
        <a:bodyPr/>
        <a:lstStyle/>
        <a:p>
          <a:r>
            <a:rPr lang="en-IE" dirty="0"/>
            <a:t>Conclusion</a:t>
          </a:r>
        </a:p>
      </dgm:t>
    </dgm:pt>
    <dgm:pt modelId="{98B181E3-8B16-445A-9AFC-2B4BCB796567}" type="parTrans" cxnId="{89B8872F-5FEB-42A5-980A-9713E82C83C8}">
      <dgm:prSet/>
      <dgm:spPr/>
      <dgm:t>
        <a:bodyPr/>
        <a:lstStyle/>
        <a:p>
          <a:endParaRPr lang="en-IE"/>
        </a:p>
      </dgm:t>
    </dgm:pt>
    <dgm:pt modelId="{2C0299C0-5035-480B-A2E1-3843FA4E4A17}" type="sibTrans" cxnId="{89B8872F-5FEB-42A5-980A-9713E82C83C8}">
      <dgm:prSet/>
      <dgm:spPr/>
      <dgm:t>
        <a:bodyPr/>
        <a:lstStyle/>
        <a:p>
          <a:endParaRPr lang="en-IE"/>
        </a:p>
      </dgm:t>
    </dgm:pt>
    <dgm:pt modelId="{0A5F878C-9D3A-4481-B985-BCA160FB4A81}">
      <dgm:prSet/>
      <dgm:spPr>
        <a:solidFill>
          <a:schemeClr val="accent1"/>
        </a:solidFill>
      </dgm:spPr>
      <dgm:t>
        <a:bodyPr/>
        <a:lstStyle/>
        <a:p>
          <a:r>
            <a:rPr lang="en-IE" dirty="0"/>
            <a:t>Critical Thinking</a:t>
          </a:r>
        </a:p>
      </dgm:t>
    </dgm:pt>
    <dgm:pt modelId="{F4BD10CA-2B7B-4835-B893-B934B4B4FC0B}" type="parTrans" cxnId="{1E4463BE-86E6-4BE5-8E7C-ECE98A03EE4A}">
      <dgm:prSet/>
      <dgm:spPr/>
      <dgm:t>
        <a:bodyPr/>
        <a:lstStyle/>
        <a:p>
          <a:endParaRPr lang="en-IE"/>
        </a:p>
      </dgm:t>
    </dgm:pt>
    <dgm:pt modelId="{7B170611-9D0F-4441-9216-0B3C5A3C19B4}" type="sibTrans" cxnId="{1E4463BE-86E6-4BE5-8E7C-ECE98A03EE4A}">
      <dgm:prSet/>
      <dgm:spPr/>
      <dgm:t>
        <a:bodyPr/>
        <a:lstStyle/>
        <a:p>
          <a:endParaRPr lang="en-IE"/>
        </a:p>
      </dgm:t>
    </dgm:pt>
    <dgm:pt modelId="{2DF49AFD-AA26-40D4-8FBC-08C357F7CBDC}">
      <dgm:prSet/>
      <dgm:spPr>
        <a:solidFill>
          <a:schemeClr val="accent1"/>
        </a:solidFill>
      </dgm:spPr>
      <dgm:t>
        <a:bodyPr/>
        <a:lstStyle/>
        <a:p>
          <a:r>
            <a:rPr lang="en-IE" dirty="0"/>
            <a:t>Editing</a:t>
          </a:r>
        </a:p>
      </dgm:t>
    </dgm:pt>
    <dgm:pt modelId="{B7E99242-B911-4407-A91B-55D8D5869BB4}" type="parTrans" cxnId="{70C39456-6C4D-41DE-A438-79A41951B413}">
      <dgm:prSet/>
      <dgm:spPr/>
      <dgm:t>
        <a:bodyPr/>
        <a:lstStyle/>
        <a:p>
          <a:endParaRPr lang="en-IE"/>
        </a:p>
      </dgm:t>
    </dgm:pt>
    <dgm:pt modelId="{9DBE8088-8753-40CA-87EE-EF7BA966AE7F}" type="sibTrans" cxnId="{70C39456-6C4D-41DE-A438-79A41951B413}">
      <dgm:prSet/>
      <dgm:spPr/>
      <dgm:t>
        <a:bodyPr/>
        <a:lstStyle/>
        <a:p>
          <a:endParaRPr lang="en-IE"/>
        </a:p>
      </dgm:t>
    </dgm:pt>
    <dgm:pt modelId="{9BBCEA5D-4CAE-4A80-A2EF-AC66DE9E69A9}" type="pres">
      <dgm:prSet presAssocID="{4D80BF0F-96B0-4D97-B5EA-BD01A447EFCF}" presName="Name0" presStyleCnt="0">
        <dgm:presLayoutVars>
          <dgm:dir/>
          <dgm:animLvl val="lvl"/>
          <dgm:resizeHandles val="exact"/>
        </dgm:presLayoutVars>
      </dgm:prSet>
      <dgm:spPr/>
    </dgm:pt>
    <dgm:pt modelId="{49F23778-F31D-4D9B-84F0-C153B17FF33C}" type="pres">
      <dgm:prSet presAssocID="{22439E5B-23EF-4B54-ACD7-F10A3177500E}" presName="parTxOnly" presStyleLbl="node1" presStyleIdx="0" presStyleCnt="6" custLinFactNeighborX="-100" custLinFactNeighborY="-333">
        <dgm:presLayoutVars>
          <dgm:chMax val="0"/>
          <dgm:chPref val="0"/>
          <dgm:bulletEnabled val="1"/>
        </dgm:presLayoutVars>
      </dgm:prSet>
      <dgm:spPr/>
    </dgm:pt>
    <dgm:pt modelId="{141D8690-F903-4A9D-AF6D-DA7ED27F5D17}" type="pres">
      <dgm:prSet presAssocID="{809CEE31-8257-4CFE-B711-8CB8CF842FE6}" presName="parTxOnlySpace" presStyleCnt="0"/>
      <dgm:spPr/>
    </dgm:pt>
    <dgm:pt modelId="{48FD71C0-F0E2-42A3-A9A1-94F8A1E0BED9}" type="pres">
      <dgm:prSet presAssocID="{42616A42-C959-4CD4-8209-D84028429F9B}" presName="parTxOnly" presStyleLbl="node1" presStyleIdx="1" presStyleCnt="6">
        <dgm:presLayoutVars>
          <dgm:chMax val="0"/>
          <dgm:chPref val="0"/>
          <dgm:bulletEnabled val="1"/>
        </dgm:presLayoutVars>
      </dgm:prSet>
      <dgm:spPr/>
    </dgm:pt>
    <dgm:pt modelId="{B781D9B7-290C-4ACB-B807-C844995884DF}" type="pres">
      <dgm:prSet presAssocID="{7A25521B-7BAE-4A18-A2B1-E31931591D2C}" presName="parTxOnlySpace" presStyleCnt="0"/>
      <dgm:spPr/>
    </dgm:pt>
    <dgm:pt modelId="{B0114AF4-9B02-4FF4-A805-33AE9A6F37D0}" type="pres">
      <dgm:prSet presAssocID="{0A5F878C-9D3A-4481-B985-BCA160FB4A81}" presName="parTxOnly" presStyleLbl="node1" presStyleIdx="2" presStyleCnt="6">
        <dgm:presLayoutVars>
          <dgm:chMax val="0"/>
          <dgm:chPref val="0"/>
          <dgm:bulletEnabled val="1"/>
        </dgm:presLayoutVars>
      </dgm:prSet>
      <dgm:spPr/>
    </dgm:pt>
    <dgm:pt modelId="{3EF4DD68-8156-4C73-A766-C22F5E78311C}" type="pres">
      <dgm:prSet presAssocID="{7B170611-9D0F-4441-9216-0B3C5A3C19B4}" presName="parTxOnlySpace" presStyleCnt="0"/>
      <dgm:spPr/>
    </dgm:pt>
    <dgm:pt modelId="{2560A12B-1C30-4F98-AF15-2160BD8AE4F6}" type="pres">
      <dgm:prSet presAssocID="{F843FA65-E169-464F-9F5A-DC5F70FEE6F3}" presName="parTxOnly" presStyleLbl="node1" presStyleIdx="3" presStyleCnt="6">
        <dgm:presLayoutVars>
          <dgm:chMax val="0"/>
          <dgm:chPref val="0"/>
          <dgm:bulletEnabled val="1"/>
        </dgm:presLayoutVars>
      </dgm:prSet>
      <dgm:spPr/>
    </dgm:pt>
    <dgm:pt modelId="{CFBA22A7-34A0-4E48-AB14-D6F373E2E815}" type="pres">
      <dgm:prSet presAssocID="{1E3CA08B-093F-4D66-BF05-3693A3F57AEF}" presName="parTxOnlySpace" presStyleCnt="0"/>
      <dgm:spPr/>
    </dgm:pt>
    <dgm:pt modelId="{84BDD1FF-D490-4507-A5C6-CC775A6DCE64}" type="pres">
      <dgm:prSet presAssocID="{2DF49AFD-AA26-40D4-8FBC-08C357F7CBDC}" presName="parTxOnly" presStyleLbl="node1" presStyleIdx="4" presStyleCnt="6">
        <dgm:presLayoutVars>
          <dgm:chMax val="0"/>
          <dgm:chPref val="0"/>
          <dgm:bulletEnabled val="1"/>
        </dgm:presLayoutVars>
      </dgm:prSet>
      <dgm:spPr/>
    </dgm:pt>
    <dgm:pt modelId="{4B4EF1CB-B456-4824-906D-41C9F2C787DA}" type="pres">
      <dgm:prSet presAssocID="{9DBE8088-8753-40CA-87EE-EF7BA966AE7F}" presName="parTxOnlySpace" presStyleCnt="0"/>
      <dgm:spPr/>
    </dgm:pt>
    <dgm:pt modelId="{32A0E449-D936-4D7B-B69E-DBE933870662}" type="pres">
      <dgm:prSet presAssocID="{EB1D5CB2-9E18-4B60-99B1-9DB6AD14F321}" presName="parTxOnly" presStyleLbl="node1" presStyleIdx="5" presStyleCnt="6" custLinFactNeighborX="49570" custLinFactNeighborY="3621">
        <dgm:presLayoutVars>
          <dgm:chMax val="0"/>
          <dgm:chPref val="0"/>
          <dgm:bulletEnabled val="1"/>
        </dgm:presLayoutVars>
      </dgm:prSet>
      <dgm:spPr/>
    </dgm:pt>
  </dgm:ptLst>
  <dgm:cxnLst>
    <dgm:cxn modelId="{75EE241F-D22D-4A08-9F5F-4A8BE73C69C8}" type="presOf" srcId="{F843FA65-E169-464F-9F5A-DC5F70FEE6F3}" destId="{2560A12B-1C30-4F98-AF15-2160BD8AE4F6}" srcOrd="0" destOrd="0" presId="urn:microsoft.com/office/officeart/2005/8/layout/chevron1"/>
    <dgm:cxn modelId="{89B8872F-5FEB-42A5-980A-9713E82C83C8}" srcId="{4D80BF0F-96B0-4D97-B5EA-BD01A447EFCF}" destId="{EB1D5CB2-9E18-4B60-99B1-9DB6AD14F321}" srcOrd="5" destOrd="0" parTransId="{98B181E3-8B16-445A-9AFC-2B4BCB796567}" sibTransId="{2C0299C0-5035-480B-A2E1-3843FA4E4A17}"/>
    <dgm:cxn modelId="{EA1D0B32-6AF3-4C97-AF23-9E58E70F5A2A}" type="presOf" srcId="{42616A42-C959-4CD4-8209-D84028429F9B}" destId="{48FD71C0-F0E2-42A3-A9A1-94F8A1E0BED9}" srcOrd="0" destOrd="0" presId="urn:microsoft.com/office/officeart/2005/8/layout/chevron1"/>
    <dgm:cxn modelId="{66AFC732-56F1-467E-8B69-2EE662B607EA}" type="presOf" srcId="{EB1D5CB2-9E18-4B60-99B1-9DB6AD14F321}" destId="{32A0E449-D936-4D7B-B69E-DBE933870662}" srcOrd="0" destOrd="0" presId="urn:microsoft.com/office/officeart/2005/8/layout/chevron1"/>
    <dgm:cxn modelId="{0BE1CC72-E019-4FEF-AE07-570808C2F52A}" type="presOf" srcId="{0A5F878C-9D3A-4481-B985-BCA160FB4A81}" destId="{B0114AF4-9B02-4FF4-A805-33AE9A6F37D0}" srcOrd="0" destOrd="0" presId="urn:microsoft.com/office/officeart/2005/8/layout/chevron1"/>
    <dgm:cxn modelId="{70C39456-6C4D-41DE-A438-79A41951B413}" srcId="{4D80BF0F-96B0-4D97-B5EA-BD01A447EFCF}" destId="{2DF49AFD-AA26-40D4-8FBC-08C357F7CBDC}" srcOrd="4" destOrd="0" parTransId="{B7E99242-B911-4407-A91B-55D8D5869BB4}" sibTransId="{9DBE8088-8753-40CA-87EE-EF7BA966AE7F}"/>
    <dgm:cxn modelId="{92E073A0-EE67-4F1A-8658-D6CCA3FC2567}" type="presOf" srcId="{2DF49AFD-AA26-40D4-8FBC-08C357F7CBDC}" destId="{84BDD1FF-D490-4507-A5C6-CC775A6DCE64}" srcOrd="0" destOrd="0" presId="urn:microsoft.com/office/officeart/2005/8/layout/chevron1"/>
    <dgm:cxn modelId="{B76192B8-4A8A-4006-BE1D-188BFF89014E}" srcId="{4D80BF0F-96B0-4D97-B5EA-BD01A447EFCF}" destId="{42616A42-C959-4CD4-8209-D84028429F9B}" srcOrd="1" destOrd="0" parTransId="{4270D930-F79E-47C2-BA2F-20D64E46B506}" sibTransId="{7A25521B-7BAE-4A18-A2B1-E31931591D2C}"/>
    <dgm:cxn modelId="{1E4463BE-86E6-4BE5-8E7C-ECE98A03EE4A}" srcId="{4D80BF0F-96B0-4D97-B5EA-BD01A447EFCF}" destId="{0A5F878C-9D3A-4481-B985-BCA160FB4A81}" srcOrd="2" destOrd="0" parTransId="{F4BD10CA-2B7B-4835-B893-B934B4B4FC0B}" sibTransId="{7B170611-9D0F-4441-9216-0B3C5A3C19B4}"/>
    <dgm:cxn modelId="{B5EB69E6-7851-465E-AD0F-1E09212B88A9}" type="presOf" srcId="{4D80BF0F-96B0-4D97-B5EA-BD01A447EFCF}" destId="{9BBCEA5D-4CAE-4A80-A2EF-AC66DE9E69A9}" srcOrd="0" destOrd="0" presId="urn:microsoft.com/office/officeart/2005/8/layout/chevron1"/>
    <dgm:cxn modelId="{D0A715EE-CAD0-4DE2-99A8-F7803916AEE1}" srcId="{4D80BF0F-96B0-4D97-B5EA-BD01A447EFCF}" destId="{F843FA65-E169-464F-9F5A-DC5F70FEE6F3}" srcOrd="3" destOrd="0" parTransId="{230367B5-CE09-4598-B1E9-06E27A5DF272}" sibTransId="{1E3CA08B-093F-4D66-BF05-3693A3F57AEF}"/>
    <dgm:cxn modelId="{BFE5F4F9-BCE1-4E08-8FC0-A64B57A68019}" srcId="{4D80BF0F-96B0-4D97-B5EA-BD01A447EFCF}" destId="{22439E5B-23EF-4B54-ACD7-F10A3177500E}" srcOrd="0" destOrd="0" parTransId="{CD8B85F6-07F1-45E7-B890-2F0E010FB659}" sibTransId="{809CEE31-8257-4CFE-B711-8CB8CF842FE6}"/>
    <dgm:cxn modelId="{501FD7FB-573B-4BB7-8594-43F271F46F7B}" type="presOf" srcId="{22439E5B-23EF-4B54-ACD7-F10A3177500E}" destId="{49F23778-F31D-4D9B-84F0-C153B17FF33C}" srcOrd="0" destOrd="0" presId="urn:microsoft.com/office/officeart/2005/8/layout/chevron1"/>
    <dgm:cxn modelId="{4F4A35D4-457C-453C-AFDF-E8CE551351C1}" type="presParOf" srcId="{9BBCEA5D-4CAE-4A80-A2EF-AC66DE9E69A9}" destId="{49F23778-F31D-4D9B-84F0-C153B17FF33C}" srcOrd="0" destOrd="0" presId="urn:microsoft.com/office/officeart/2005/8/layout/chevron1"/>
    <dgm:cxn modelId="{8258101A-07FD-4B9B-8F9A-0E80A803D2BF}" type="presParOf" srcId="{9BBCEA5D-4CAE-4A80-A2EF-AC66DE9E69A9}" destId="{141D8690-F903-4A9D-AF6D-DA7ED27F5D17}" srcOrd="1" destOrd="0" presId="urn:microsoft.com/office/officeart/2005/8/layout/chevron1"/>
    <dgm:cxn modelId="{4688913E-B9D2-4734-9F52-0D67FD45C4F5}" type="presParOf" srcId="{9BBCEA5D-4CAE-4A80-A2EF-AC66DE9E69A9}" destId="{48FD71C0-F0E2-42A3-A9A1-94F8A1E0BED9}" srcOrd="2" destOrd="0" presId="urn:microsoft.com/office/officeart/2005/8/layout/chevron1"/>
    <dgm:cxn modelId="{113527CD-9E02-4189-BE00-3FB3A914AE76}" type="presParOf" srcId="{9BBCEA5D-4CAE-4A80-A2EF-AC66DE9E69A9}" destId="{B781D9B7-290C-4ACB-B807-C844995884DF}" srcOrd="3" destOrd="0" presId="urn:microsoft.com/office/officeart/2005/8/layout/chevron1"/>
    <dgm:cxn modelId="{26CAAC0D-57FF-4C67-BD26-75B079715D75}" type="presParOf" srcId="{9BBCEA5D-4CAE-4A80-A2EF-AC66DE9E69A9}" destId="{B0114AF4-9B02-4FF4-A805-33AE9A6F37D0}" srcOrd="4" destOrd="0" presId="urn:microsoft.com/office/officeart/2005/8/layout/chevron1"/>
    <dgm:cxn modelId="{5534B7B1-25A5-488B-A5E4-9CB81F01F958}" type="presParOf" srcId="{9BBCEA5D-4CAE-4A80-A2EF-AC66DE9E69A9}" destId="{3EF4DD68-8156-4C73-A766-C22F5E78311C}" srcOrd="5" destOrd="0" presId="urn:microsoft.com/office/officeart/2005/8/layout/chevron1"/>
    <dgm:cxn modelId="{4B6EDAEA-1A29-4DEB-9E00-B2180DD93036}" type="presParOf" srcId="{9BBCEA5D-4CAE-4A80-A2EF-AC66DE9E69A9}" destId="{2560A12B-1C30-4F98-AF15-2160BD8AE4F6}" srcOrd="6" destOrd="0" presId="urn:microsoft.com/office/officeart/2005/8/layout/chevron1"/>
    <dgm:cxn modelId="{2B2DD3FE-82F4-46EA-8070-1DA95DF9F38B}" type="presParOf" srcId="{9BBCEA5D-4CAE-4A80-A2EF-AC66DE9E69A9}" destId="{CFBA22A7-34A0-4E48-AB14-D6F373E2E815}" srcOrd="7" destOrd="0" presId="urn:microsoft.com/office/officeart/2005/8/layout/chevron1"/>
    <dgm:cxn modelId="{7C321116-F00F-466B-9DDA-48D10508D072}" type="presParOf" srcId="{9BBCEA5D-4CAE-4A80-A2EF-AC66DE9E69A9}" destId="{84BDD1FF-D490-4507-A5C6-CC775A6DCE64}" srcOrd="8" destOrd="0" presId="urn:microsoft.com/office/officeart/2005/8/layout/chevron1"/>
    <dgm:cxn modelId="{B253DAED-05B9-4701-B4B1-38EC873A251B}" type="presParOf" srcId="{9BBCEA5D-4CAE-4A80-A2EF-AC66DE9E69A9}" destId="{4B4EF1CB-B456-4824-906D-41C9F2C787DA}" srcOrd="9" destOrd="0" presId="urn:microsoft.com/office/officeart/2005/8/layout/chevron1"/>
    <dgm:cxn modelId="{980D76AB-3485-4294-85FC-0DDD3CD5720A}" type="presParOf" srcId="{9BBCEA5D-4CAE-4A80-A2EF-AC66DE9E69A9}" destId="{32A0E449-D936-4D7B-B69E-DBE933870662}"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D80BF0F-96B0-4D97-B5EA-BD01A447EFCF}" type="doc">
      <dgm:prSet loTypeId="urn:microsoft.com/office/officeart/2005/8/layout/chevron1" loCatId="process" qsTypeId="urn:microsoft.com/office/officeart/2005/8/quickstyle/simple1" qsCatId="simple" csTypeId="urn:microsoft.com/office/officeart/2005/8/colors/accent1_3" csCatId="accent1" phldr="1"/>
      <dgm:spPr/>
    </dgm:pt>
    <dgm:pt modelId="{22439E5B-23EF-4B54-ACD7-F10A3177500E}">
      <dgm:prSet phldrT="[Text]"/>
      <dgm:spPr>
        <a:solidFill>
          <a:schemeClr val="accent1"/>
        </a:solidFill>
      </dgm:spPr>
      <dgm:t>
        <a:bodyPr/>
        <a:lstStyle/>
        <a:p>
          <a:r>
            <a:rPr lang="en-IE" dirty="0"/>
            <a:t>Introduction</a:t>
          </a:r>
        </a:p>
      </dgm:t>
    </dgm:pt>
    <dgm:pt modelId="{CD8B85F6-07F1-45E7-B890-2F0E010FB659}" type="parTrans" cxnId="{BFE5F4F9-BCE1-4E08-8FC0-A64B57A68019}">
      <dgm:prSet/>
      <dgm:spPr/>
      <dgm:t>
        <a:bodyPr/>
        <a:lstStyle/>
        <a:p>
          <a:endParaRPr lang="en-IE"/>
        </a:p>
      </dgm:t>
    </dgm:pt>
    <dgm:pt modelId="{809CEE31-8257-4CFE-B711-8CB8CF842FE6}" type="sibTrans" cxnId="{BFE5F4F9-BCE1-4E08-8FC0-A64B57A68019}">
      <dgm:prSet/>
      <dgm:spPr/>
      <dgm:t>
        <a:bodyPr/>
        <a:lstStyle/>
        <a:p>
          <a:endParaRPr lang="en-IE"/>
        </a:p>
      </dgm:t>
    </dgm:pt>
    <dgm:pt modelId="{42616A42-C959-4CD4-8209-D84028429F9B}">
      <dgm:prSet phldrT="[Text]"/>
      <dgm:spPr>
        <a:solidFill>
          <a:schemeClr val="tx2">
            <a:lumMod val="50000"/>
          </a:schemeClr>
        </a:solidFill>
      </dgm:spPr>
      <dgm:t>
        <a:bodyPr/>
        <a:lstStyle/>
        <a:p>
          <a:r>
            <a:rPr lang="en-IE" dirty="0"/>
            <a:t>Academic Writing </a:t>
          </a:r>
        </a:p>
      </dgm:t>
    </dgm:pt>
    <dgm:pt modelId="{4270D930-F79E-47C2-BA2F-20D64E46B506}" type="parTrans" cxnId="{B76192B8-4A8A-4006-BE1D-188BFF89014E}">
      <dgm:prSet/>
      <dgm:spPr/>
      <dgm:t>
        <a:bodyPr/>
        <a:lstStyle/>
        <a:p>
          <a:endParaRPr lang="en-IE"/>
        </a:p>
      </dgm:t>
    </dgm:pt>
    <dgm:pt modelId="{7A25521B-7BAE-4A18-A2B1-E31931591D2C}" type="sibTrans" cxnId="{B76192B8-4A8A-4006-BE1D-188BFF89014E}">
      <dgm:prSet/>
      <dgm:spPr/>
      <dgm:t>
        <a:bodyPr/>
        <a:lstStyle/>
        <a:p>
          <a:endParaRPr lang="en-IE"/>
        </a:p>
      </dgm:t>
    </dgm:pt>
    <dgm:pt modelId="{F843FA65-E169-464F-9F5A-DC5F70FEE6F3}">
      <dgm:prSet/>
      <dgm:spPr>
        <a:solidFill>
          <a:schemeClr val="accent1"/>
        </a:solidFill>
      </dgm:spPr>
      <dgm:t>
        <a:bodyPr/>
        <a:lstStyle/>
        <a:p>
          <a:r>
            <a:rPr lang="en-IE" dirty="0"/>
            <a:t>Critical Thinking </a:t>
          </a:r>
        </a:p>
      </dgm:t>
    </dgm:pt>
    <dgm:pt modelId="{230367B5-CE09-4598-B1E9-06E27A5DF272}" type="parTrans" cxnId="{D0A715EE-CAD0-4DE2-99A8-F7803916AEE1}">
      <dgm:prSet/>
      <dgm:spPr/>
      <dgm:t>
        <a:bodyPr/>
        <a:lstStyle/>
        <a:p>
          <a:endParaRPr lang="en-IE"/>
        </a:p>
      </dgm:t>
    </dgm:pt>
    <dgm:pt modelId="{1E3CA08B-093F-4D66-BF05-3693A3F57AEF}" type="sibTrans" cxnId="{D0A715EE-CAD0-4DE2-99A8-F7803916AEE1}">
      <dgm:prSet/>
      <dgm:spPr/>
      <dgm:t>
        <a:bodyPr/>
        <a:lstStyle/>
        <a:p>
          <a:endParaRPr lang="en-IE"/>
        </a:p>
      </dgm:t>
    </dgm:pt>
    <dgm:pt modelId="{EB1D5CB2-9E18-4B60-99B1-9DB6AD14F321}">
      <dgm:prSet/>
      <dgm:spPr>
        <a:solidFill>
          <a:schemeClr val="accent1"/>
        </a:solidFill>
      </dgm:spPr>
      <dgm:t>
        <a:bodyPr/>
        <a:lstStyle/>
        <a:p>
          <a:r>
            <a:rPr lang="en-IE" dirty="0"/>
            <a:t>Conclusion</a:t>
          </a:r>
        </a:p>
      </dgm:t>
    </dgm:pt>
    <dgm:pt modelId="{98B181E3-8B16-445A-9AFC-2B4BCB796567}" type="parTrans" cxnId="{89B8872F-5FEB-42A5-980A-9713E82C83C8}">
      <dgm:prSet/>
      <dgm:spPr/>
      <dgm:t>
        <a:bodyPr/>
        <a:lstStyle/>
        <a:p>
          <a:endParaRPr lang="en-IE"/>
        </a:p>
      </dgm:t>
    </dgm:pt>
    <dgm:pt modelId="{2C0299C0-5035-480B-A2E1-3843FA4E4A17}" type="sibTrans" cxnId="{89B8872F-5FEB-42A5-980A-9713E82C83C8}">
      <dgm:prSet/>
      <dgm:spPr/>
      <dgm:t>
        <a:bodyPr/>
        <a:lstStyle/>
        <a:p>
          <a:endParaRPr lang="en-IE"/>
        </a:p>
      </dgm:t>
    </dgm:pt>
    <dgm:pt modelId="{E1F9C02C-7597-4D76-BDF6-C280750D9CBF}">
      <dgm:prSet/>
      <dgm:spPr>
        <a:solidFill>
          <a:schemeClr val="accent1"/>
        </a:solidFill>
      </dgm:spPr>
      <dgm:t>
        <a:bodyPr/>
        <a:lstStyle/>
        <a:p>
          <a:r>
            <a:rPr lang="en-IE" dirty="0"/>
            <a:t>Essay</a:t>
          </a:r>
        </a:p>
      </dgm:t>
    </dgm:pt>
    <dgm:pt modelId="{729FF9E4-1D57-4A77-91BD-E3B66B6A1699}" type="parTrans" cxnId="{708EEEE2-63B6-45EF-9097-8AE2EE91C351}">
      <dgm:prSet/>
      <dgm:spPr/>
      <dgm:t>
        <a:bodyPr/>
        <a:lstStyle/>
        <a:p>
          <a:endParaRPr lang="en-IE"/>
        </a:p>
      </dgm:t>
    </dgm:pt>
    <dgm:pt modelId="{0005F589-7C76-4AE9-BC52-061F8003CC50}" type="sibTrans" cxnId="{708EEEE2-63B6-45EF-9097-8AE2EE91C351}">
      <dgm:prSet/>
      <dgm:spPr/>
      <dgm:t>
        <a:bodyPr/>
        <a:lstStyle/>
        <a:p>
          <a:endParaRPr lang="en-IE"/>
        </a:p>
      </dgm:t>
    </dgm:pt>
    <dgm:pt modelId="{413E1168-626F-45E3-B5A9-8D3CA1AEF3AB}">
      <dgm:prSet/>
      <dgm:spPr>
        <a:solidFill>
          <a:schemeClr val="accent1"/>
        </a:solidFill>
      </dgm:spPr>
      <dgm:t>
        <a:bodyPr/>
        <a:lstStyle/>
        <a:p>
          <a:r>
            <a:rPr lang="en-IE" dirty="0"/>
            <a:t>Editing</a:t>
          </a:r>
        </a:p>
      </dgm:t>
    </dgm:pt>
    <dgm:pt modelId="{55D7CAA7-BE8C-437D-AD99-90F8FCB1065A}" type="parTrans" cxnId="{E786D3FA-66D1-4452-A18D-541EAE9DFEE4}">
      <dgm:prSet/>
      <dgm:spPr/>
      <dgm:t>
        <a:bodyPr/>
        <a:lstStyle/>
        <a:p>
          <a:endParaRPr lang="en-IE"/>
        </a:p>
      </dgm:t>
    </dgm:pt>
    <dgm:pt modelId="{39110A4A-645B-481A-8280-ED786C793C30}" type="sibTrans" cxnId="{E786D3FA-66D1-4452-A18D-541EAE9DFEE4}">
      <dgm:prSet/>
      <dgm:spPr/>
      <dgm:t>
        <a:bodyPr/>
        <a:lstStyle/>
        <a:p>
          <a:endParaRPr lang="en-IE"/>
        </a:p>
      </dgm:t>
    </dgm:pt>
    <dgm:pt modelId="{9BBCEA5D-4CAE-4A80-A2EF-AC66DE9E69A9}" type="pres">
      <dgm:prSet presAssocID="{4D80BF0F-96B0-4D97-B5EA-BD01A447EFCF}" presName="Name0" presStyleCnt="0">
        <dgm:presLayoutVars>
          <dgm:dir/>
          <dgm:animLvl val="lvl"/>
          <dgm:resizeHandles val="exact"/>
        </dgm:presLayoutVars>
      </dgm:prSet>
      <dgm:spPr/>
    </dgm:pt>
    <dgm:pt modelId="{49F23778-F31D-4D9B-84F0-C153B17FF33C}" type="pres">
      <dgm:prSet presAssocID="{22439E5B-23EF-4B54-ACD7-F10A3177500E}" presName="parTxOnly" presStyleLbl="node1" presStyleIdx="0" presStyleCnt="6">
        <dgm:presLayoutVars>
          <dgm:chMax val="0"/>
          <dgm:chPref val="0"/>
          <dgm:bulletEnabled val="1"/>
        </dgm:presLayoutVars>
      </dgm:prSet>
      <dgm:spPr/>
    </dgm:pt>
    <dgm:pt modelId="{141D8690-F903-4A9D-AF6D-DA7ED27F5D17}" type="pres">
      <dgm:prSet presAssocID="{809CEE31-8257-4CFE-B711-8CB8CF842FE6}" presName="parTxOnlySpace" presStyleCnt="0"/>
      <dgm:spPr/>
    </dgm:pt>
    <dgm:pt modelId="{48FD71C0-F0E2-42A3-A9A1-94F8A1E0BED9}" type="pres">
      <dgm:prSet presAssocID="{42616A42-C959-4CD4-8209-D84028429F9B}" presName="parTxOnly" presStyleLbl="node1" presStyleIdx="1" presStyleCnt="6">
        <dgm:presLayoutVars>
          <dgm:chMax val="0"/>
          <dgm:chPref val="0"/>
          <dgm:bulletEnabled val="1"/>
        </dgm:presLayoutVars>
      </dgm:prSet>
      <dgm:spPr/>
    </dgm:pt>
    <dgm:pt modelId="{B781D9B7-290C-4ACB-B807-C844995884DF}" type="pres">
      <dgm:prSet presAssocID="{7A25521B-7BAE-4A18-A2B1-E31931591D2C}" presName="parTxOnlySpace" presStyleCnt="0"/>
      <dgm:spPr/>
    </dgm:pt>
    <dgm:pt modelId="{2560A12B-1C30-4F98-AF15-2160BD8AE4F6}" type="pres">
      <dgm:prSet presAssocID="{F843FA65-E169-464F-9F5A-DC5F70FEE6F3}" presName="parTxOnly" presStyleLbl="node1" presStyleIdx="2" presStyleCnt="6">
        <dgm:presLayoutVars>
          <dgm:chMax val="0"/>
          <dgm:chPref val="0"/>
          <dgm:bulletEnabled val="1"/>
        </dgm:presLayoutVars>
      </dgm:prSet>
      <dgm:spPr/>
    </dgm:pt>
    <dgm:pt modelId="{CFBA22A7-34A0-4E48-AB14-D6F373E2E815}" type="pres">
      <dgm:prSet presAssocID="{1E3CA08B-093F-4D66-BF05-3693A3F57AEF}" presName="parTxOnlySpace" presStyleCnt="0"/>
      <dgm:spPr/>
    </dgm:pt>
    <dgm:pt modelId="{32330CFD-EF0A-4CF5-9594-E3A34DA002EE}" type="pres">
      <dgm:prSet presAssocID="{E1F9C02C-7597-4D76-BDF6-C280750D9CBF}" presName="parTxOnly" presStyleLbl="node1" presStyleIdx="3" presStyleCnt="6">
        <dgm:presLayoutVars>
          <dgm:chMax val="0"/>
          <dgm:chPref val="0"/>
          <dgm:bulletEnabled val="1"/>
        </dgm:presLayoutVars>
      </dgm:prSet>
      <dgm:spPr/>
    </dgm:pt>
    <dgm:pt modelId="{382B3446-AAD6-467B-AAB3-15E5A841A3B3}" type="pres">
      <dgm:prSet presAssocID="{0005F589-7C76-4AE9-BC52-061F8003CC50}" presName="parTxOnlySpace" presStyleCnt="0"/>
      <dgm:spPr/>
    </dgm:pt>
    <dgm:pt modelId="{DE3F919E-DEF4-46C5-8A5C-AC76AFB3B260}" type="pres">
      <dgm:prSet presAssocID="{413E1168-626F-45E3-B5A9-8D3CA1AEF3AB}" presName="parTxOnly" presStyleLbl="node1" presStyleIdx="4" presStyleCnt="6">
        <dgm:presLayoutVars>
          <dgm:chMax val="0"/>
          <dgm:chPref val="0"/>
          <dgm:bulletEnabled val="1"/>
        </dgm:presLayoutVars>
      </dgm:prSet>
      <dgm:spPr/>
    </dgm:pt>
    <dgm:pt modelId="{F3271C05-8D98-4F88-BCC7-6A347F2FDD36}" type="pres">
      <dgm:prSet presAssocID="{39110A4A-645B-481A-8280-ED786C793C30}" presName="parTxOnlySpace" presStyleCnt="0"/>
      <dgm:spPr/>
    </dgm:pt>
    <dgm:pt modelId="{32A0E449-D936-4D7B-B69E-DBE933870662}" type="pres">
      <dgm:prSet presAssocID="{EB1D5CB2-9E18-4B60-99B1-9DB6AD14F321}" presName="parTxOnly" presStyleLbl="node1" presStyleIdx="5" presStyleCnt="6" custLinFactNeighborX="49570" custLinFactNeighborY="3621">
        <dgm:presLayoutVars>
          <dgm:chMax val="0"/>
          <dgm:chPref val="0"/>
          <dgm:bulletEnabled val="1"/>
        </dgm:presLayoutVars>
      </dgm:prSet>
      <dgm:spPr/>
    </dgm:pt>
  </dgm:ptLst>
  <dgm:cxnLst>
    <dgm:cxn modelId="{89B8872F-5FEB-42A5-980A-9713E82C83C8}" srcId="{4D80BF0F-96B0-4D97-B5EA-BD01A447EFCF}" destId="{EB1D5CB2-9E18-4B60-99B1-9DB6AD14F321}" srcOrd="5" destOrd="0" parTransId="{98B181E3-8B16-445A-9AFC-2B4BCB796567}" sibTransId="{2C0299C0-5035-480B-A2E1-3843FA4E4A17}"/>
    <dgm:cxn modelId="{F66FA76B-2AAB-46A5-B020-E6EEEE19BEA1}" type="presOf" srcId="{F843FA65-E169-464F-9F5A-DC5F70FEE6F3}" destId="{2560A12B-1C30-4F98-AF15-2160BD8AE4F6}" srcOrd="0" destOrd="0" presId="urn:microsoft.com/office/officeart/2005/8/layout/chevron1"/>
    <dgm:cxn modelId="{B5375D4D-3795-43BB-8611-188A9802DAAC}" type="presOf" srcId="{EB1D5CB2-9E18-4B60-99B1-9DB6AD14F321}" destId="{32A0E449-D936-4D7B-B69E-DBE933870662}" srcOrd="0" destOrd="0" presId="urn:microsoft.com/office/officeart/2005/8/layout/chevron1"/>
    <dgm:cxn modelId="{86CB6696-699B-47B3-9018-65988ACB07C3}" type="presOf" srcId="{42616A42-C959-4CD4-8209-D84028429F9B}" destId="{48FD71C0-F0E2-42A3-A9A1-94F8A1E0BED9}" srcOrd="0" destOrd="0" presId="urn:microsoft.com/office/officeart/2005/8/layout/chevron1"/>
    <dgm:cxn modelId="{F457ADA3-C276-401A-92A7-D62F6DAFC8D1}" type="presOf" srcId="{22439E5B-23EF-4B54-ACD7-F10A3177500E}" destId="{49F23778-F31D-4D9B-84F0-C153B17FF33C}" srcOrd="0" destOrd="0" presId="urn:microsoft.com/office/officeart/2005/8/layout/chevron1"/>
    <dgm:cxn modelId="{8A4595A8-2354-4F35-A233-F62CAC3A50B2}" type="presOf" srcId="{4D80BF0F-96B0-4D97-B5EA-BD01A447EFCF}" destId="{9BBCEA5D-4CAE-4A80-A2EF-AC66DE9E69A9}" srcOrd="0" destOrd="0" presId="urn:microsoft.com/office/officeart/2005/8/layout/chevron1"/>
    <dgm:cxn modelId="{30D163AF-2CB1-443B-BDD4-FB91C1A1144E}" type="presOf" srcId="{E1F9C02C-7597-4D76-BDF6-C280750D9CBF}" destId="{32330CFD-EF0A-4CF5-9594-E3A34DA002EE}" srcOrd="0" destOrd="0" presId="urn:microsoft.com/office/officeart/2005/8/layout/chevron1"/>
    <dgm:cxn modelId="{B76192B8-4A8A-4006-BE1D-188BFF89014E}" srcId="{4D80BF0F-96B0-4D97-B5EA-BD01A447EFCF}" destId="{42616A42-C959-4CD4-8209-D84028429F9B}" srcOrd="1" destOrd="0" parTransId="{4270D930-F79E-47C2-BA2F-20D64E46B506}" sibTransId="{7A25521B-7BAE-4A18-A2B1-E31931591D2C}"/>
    <dgm:cxn modelId="{708EEEE2-63B6-45EF-9097-8AE2EE91C351}" srcId="{4D80BF0F-96B0-4D97-B5EA-BD01A447EFCF}" destId="{E1F9C02C-7597-4D76-BDF6-C280750D9CBF}" srcOrd="3" destOrd="0" parTransId="{729FF9E4-1D57-4A77-91BD-E3B66B6A1699}" sibTransId="{0005F589-7C76-4AE9-BC52-061F8003CC50}"/>
    <dgm:cxn modelId="{F4680CE3-EEA3-4D03-882B-AC1E4808B38F}" type="presOf" srcId="{413E1168-626F-45E3-B5A9-8D3CA1AEF3AB}" destId="{DE3F919E-DEF4-46C5-8A5C-AC76AFB3B260}" srcOrd="0" destOrd="0" presId="urn:microsoft.com/office/officeart/2005/8/layout/chevron1"/>
    <dgm:cxn modelId="{D0A715EE-CAD0-4DE2-99A8-F7803916AEE1}" srcId="{4D80BF0F-96B0-4D97-B5EA-BD01A447EFCF}" destId="{F843FA65-E169-464F-9F5A-DC5F70FEE6F3}" srcOrd="2" destOrd="0" parTransId="{230367B5-CE09-4598-B1E9-06E27A5DF272}" sibTransId="{1E3CA08B-093F-4D66-BF05-3693A3F57AEF}"/>
    <dgm:cxn modelId="{BFE5F4F9-BCE1-4E08-8FC0-A64B57A68019}" srcId="{4D80BF0F-96B0-4D97-B5EA-BD01A447EFCF}" destId="{22439E5B-23EF-4B54-ACD7-F10A3177500E}" srcOrd="0" destOrd="0" parTransId="{CD8B85F6-07F1-45E7-B890-2F0E010FB659}" sibTransId="{809CEE31-8257-4CFE-B711-8CB8CF842FE6}"/>
    <dgm:cxn modelId="{E786D3FA-66D1-4452-A18D-541EAE9DFEE4}" srcId="{4D80BF0F-96B0-4D97-B5EA-BD01A447EFCF}" destId="{413E1168-626F-45E3-B5A9-8D3CA1AEF3AB}" srcOrd="4" destOrd="0" parTransId="{55D7CAA7-BE8C-437D-AD99-90F8FCB1065A}" sibTransId="{39110A4A-645B-481A-8280-ED786C793C30}"/>
    <dgm:cxn modelId="{8CCC2F8B-17C6-449E-9D41-98A49CC12E7C}" type="presParOf" srcId="{9BBCEA5D-4CAE-4A80-A2EF-AC66DE9E69A9}" destId="{49F23778-F31D-4D9B-84F0-C153B17FF33C}" srcOrd="0" destOrd="0" presId="urn:microsoft.com/office/officeart/2005/8/layout/chevron1"/>
    <dgm:cxn modelId="{27D391B8-637A-4A70-AE9E-81BCA2655976}" type="presParOf" srcId="{9BBCEA5D-4CAE-4A80-A2EF-AC66DE9E69A9}" destId="{141D8690-F903-4A9D-AF6D-DA7ED27F5D17}" srcOrd="1" destOrd="0" presId="urn:microsoft.com/office/officeart/2005/8/layout/chevron1"/>
    <dgm:cxn modelId="{85F37B08-4C16-401F-B1F1-18AFD9922E0C}" type="presParOf" srcId="{9BBCEA5D-4CAE-4A80-A2EF-AC66DE9E69A9}" destId="{48FD71C0-F0E2-42A3-A9A1-94F8A1E0BED9}" srcOrd="2" destOrd="0" presId="urn:microsoft.com/office/officeart/2005/8/layout/chevron1"/>
    <dgm:cxn modelId="{24548929-C5AE-4A06-AAAB-401668AB54B6}" type="presParOf" srcId="{9BBCEA5D-4CAE-4A80-A2EF-AC66DE9E69A9}" destId="{B781D9B7-290C-4ACB-B807-C844995884DF}" srcOrd="3" destOrd="0" presId="urn:microsoft.com/office/officeart/2005/8/layout/chevron1"/>
    <dgm:cxn modelId="{76CC828E-91DB-4BFC-BB57-2175F64385E5}" type="presParOf" srcId="{9BBCEA5D-4CAE-4A80-A2EF-AC66DE9E69A9}" destId="{2560A12B-1C30-4F98-AF15-2160BD8AE4F6}" srcOrd="4" destOrd="0" presId="urn:microsoft.com/office/officeart/2005/8/layout/chevron1"/>
    <dgm:cxn modelId="{8165FABC-8AE5-4B3A-83B0-EEE3DA5E8289}" type="presParOf" srcId="{9BBCEA5D-4CAE-4A80-A2EF-AC66DE9E69A9}" destId="{CFBA22A7-34A0-4E48-AB14-D6F373E2E815}" srcOrd="5" destOrd="0" presId="urn:microsoft.com/office/officeart/2005/8/layout/chevron1"/>
    <dgm:cxn modelId="{EC224FEA-4E01-455C-8273-0C47F1E8F036}" type="presParOf" srcId="{9BBCEA5D-4CAE-4A80-A2EF-AC66DE9E69A9}" destId="{32330CFD-EF0A-4CF5-9594-E3A34DA002EE}" srcOrd="6" destOrd="0" presId="urn:microsoft.com/office/officeart/2005/8/layout/chevron1"/>
    <dgm:cxn modelId="{72C1378F-AC5D-4B16-8431-5C51977F0EAE}" type="presParOf" srcId="{9BBCEA5D-4CAE-4A80-A2EF-AC66DE9E69A9}" destId="{382B3446-AAD6-467B-AAB3-15E5A841A3B3}" srcOrd="7" destOrd="0" presId="urn:microsoft.com/office/officeart/2005/8/layout/chevron1"/>
    <dgm:cxn modelId="{502F7E1D-E5BA-4AF4-A69E-F3F223A59C4E}" type="presParOf" srcId="{9BBCEA5D-4CAE-4A80-A2EF-AC66DE9E69A9}" destId="{DE3F919E-DEF4-46C5-8A5C-AC76AFB3B260}" srcOrd="8" destOrd="0" presId="urn:microsoft.com/office/officeart/2005/8/layout/chevron1"/>
    <dgm:cxn modelId="{2D557F66-F6AD-4417-B513-95FB3FDB4F71}" type="presParOf" srcId="{9BBCEA5D-4CAE-4A80-A2EF-AC66DE9E69A9}" destId="{F3271C05-8D98-4F88-BCC7-6A347F2FDD36}" srcOrd="9" destOrd="0" presId="urn:microsoft.com/office/officeart/2005/8/layout/chevron1"/>
    <dgm:cxn modelId="{F7F1CF89-3514-46D9-819E-77429E9177D5}" type="presParOf" srcId="{9BBCEA5D-4CAE-4A80-A2EF-AC66DE9E69A9}" destId="{32A0E449-D936-4D7B-B69E-DBE933870662}" srcOrd="1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D80BF0F-96B0-4D97-B5EA-BD01A447EFCF}" type="doc">
      <dgm:prSet loTypeId="urn:microsoft.com/office/officeart/2005/8/layout/chevron1" loCatId="process" qsTypeId="urn:microsoft.com/office/officeart/2005/8/quickstyle/simple1" qsCatId="simple" csTypeId="urn:microsoft.com/office/officeart/2005/8/colors/accent1_3" csCatId="accent1" phldr="1"/>
      <dgm:spPr/>
    </dgm:pt>
    <dgm:pt modelId="{22439E5B-23EF-4B54-ACD7-F10A3177500E}">
      <dgm:prSet phldrT="[Text]"/>
      <dgm:spPr>
        <a:solidFill>
          <a:schemeClr val="accent1"/>
        </a:solidFill>
      </dgm:spPr>
      <dgm:t>
        <a:bodyPr/>
        <a:lstStyle/>
        <a:p>
          <a:r>
            <a:rPr lang="en-IE" dirty="0"/>
            <a:t>Introduction</a:t>
          </a:r>
        </a:p>
      </dgm:t>
    </dgm:pt>
    <dgm:pt modelId="{CD8B85F6-07F1-45E7-B890-2F0E010FB659}" type="parTrans" cxnId="{BFE5F4F9-BCE1-4E08-8FC0-A64B57A68019}">
      <dgm:prSet/>
      <dgm:spPr/>
      <dgm:t>
        <a:bodyPr/>
        <a:lstStyle/>
        <a:p>
          <a:endParaRPr lang="en-IE"/>
        </a:p>
      </dgm:t>
    </dgm:pt>
    <dgm:pt modelId="{809CEE31-8257-4CFE-B711-8CB8CF842FE6}" type="sibTrans" cxnId="{BFE5F4F9-BCE1-4E08-8FC0-A64B57A68019}">
      <dgm:prSet/>
      <dgm:spPr/>
      <dgm:t>
        <a:bodyPr/>
        <a:lstStyle/>
        <a:p>
          <a:endParaRPr lang="en-IE"/>
        </a:p>
      </dgm:t>
    </dgm:pt>
    <dgm:pt modelId="{42616A42-C959-4CD4-8209-D84028429F9B}">
      <dgm:prSet phldrT="[Text]"/>
      <dgm:spPr>
        <a:solidFill>
          <a:schemeClr val="tx2">
            <a:lumMod val="50000"/>
          </a:schemeClr>
        </a:solidFill>
      </dgm:spPr>
      <dgm:t>
        <a:bodyPr/>
        <a:lstStyle/>
        <a:p>
          <a:r>
            <a:rPr lang="en-IE" dirty="0"/>
            <a:t>Academic Writing </a:t>
          </a:r>
        </a:p>
      </dgm:t>
    </dgm:pt>
    <dgm:pt modelId="{4270D930-F79E-47C2-BA2F-20D64E46B506}" type="parTrans" cxnId="{B76192B8-4A8A-4006-BE1D-188BFF89014E}">
      <dgm:prSet/>
      <dgm:spPr/>
      <dgm:t>
        <a:bodyPr/>
        <a:lstStyle/>
        <a:p>
          <a:endParaRPr lang="en-IE"/>
        </a:p>
      </dgm:t>
    </dgm:pt>
    <dgm:pt modelId="{7A25521B-7BAE-4A18-A2B1-E31931591D2C}" type="sibTrans" cxnId="{B76192B8-4A8A-4006-BE1D-188BFF89014E}">
      <dgm:prSet/>
      <dgm:spPr/>
      <dgm:t>
        <a:bodyPr/>
        <a:lstStyle/>
        <a:p>
          <a:endParaRPr lang="en-IE"/>
        </a:p>
      </dgm:t>
    </dgm:pt>
    <dgm:pt modelId="{F843FA65-E169-464F-9F5A-DC5F70FEE6F3}">
      <dgm:prSet/>
      <dgm:spPr>
        <a:solidFill>
          <a:schemeClr val="accent1"/>
        </a:solidFill>
      </dgm:spPr>
      <dgm:t>
        <a:bodyPr/>
        <a:lstStyle/>
        <a:p>
          <a:r>
            <a:rPr lang="en-IE" dirty="0"/>
            <a:t>Critical Thinking </a:t>
          </a:r>
        </a:p>
      </dgm:t>
    </dgm:pt>
    <dgm:pt modelId="{230367B5-CE09-4598-B1E9-06E27A5DF272}" type="parTrans" cxnId="{D0A715EE-CAD0-4DE2-99A8-F7803916AEE1}">
      <dgm:prSet/>
      <dgm:spPr/>
      <dgm:t>
        <a:bodyPr/>
        <a:lstStyle/>
        <a:p>
          <a:endParaRPr lang="en-IE"/>
        </a:p>
      </dgm:t>
    </dgm:pt>
    <dgm:pt modelId="{1E3CA08B-093F-4D66-BF05-3693A3F57AEF}" type="sibTrans" cxnId="{D0A715EE-CAD0-4DE2-99A8-F7803916AEE1}">
      <dgm:prSet/>
      <dgm:spPr/>
      <dgm:t>
        <a:bodyPr/>
        <a:lstStyle/>
        <a:p>
          <a:endParaRPr lang="en-IE"/>
        </a:p>
      </dgm:t>
    </dgm:pt>
    <dgm:pt modelId="{EB1D5CB2-9E18-4B60-99B1-9DB6AD14F321}">
      <dgm:prSet/>
      <dgm:spPr>
        <a:solidFill>
          <a:schemeClr val="accent1"/>
        </a:solidFill>
      </dgm:spPr>
      <dgm:t>
        <a:bodyPr/>
        <a:lstStyle/>
        <a:p>
          <a:r>
            <a:rPr lang="en-IE" dirty="0"/>
            <a:t>Conclusion</a:t>
          </a:r>
        </a:p>
      </dgm:t>
    </dgm:pt>
    <dgm:pt modelId="{98B181E3-8B16-445A-9AFC-2B4BCB796567}" type="parTrans" cxnId="{89B8872F-5FEB-42A5-980A-9713E82C83C8}">
      <dgm:prSet/>
      <dgm:spPr/>
      <dgm:t>
        <a:bodyPr/>
        <a:lstStyle/>
        <a:p>
          <a:endParaRPr lang="en-IE"/>
        </a:p>
      </dgm:t>
    </dgm:pt>
    <dgm:pt modelId="{2C0299C0-5035-480B-A2E1-3843FA4E4A17}" type="sibTrans" cxnId="{89B8872F-5FEB-42A5-980A-9713E82C83C8}">
      <dgm:prSet/>
      <dgm:spPr/>
      <dgm:t>
        <a:bodyPr/>
        <a:lstStyle/>
        <a:p>
          <a:endParaRPr lang="en-IE"/>
        </a:p>
      </dgm:t>
    </dgm:pt>
    <dgm:pt modelId="{E1F9C02C-7597-4D76-BDF6-C280750D9CBF}">
      <dgm:prSet/>
      <dgm:spPr>
        <a:solidFill>
          <a:schemeClr val="accent1"/>
        </a:solidFill>
      </dgm:spPr>
      <dgm:t>
        <a:bodyPr/>
        <a:lstStyle/>
        <a:p>
          <a:r>
            <a:rPr lang="en-IE" dirty="0"/>
            <a:t>Essay</a:t>
          </a:r>
        </a:p>
      </dgm:t>
    </dgm:pt>
    <dgm:pt modelId="{729FF9E4-1D57-4A77-91BD-E3B66B6A1699}" type="parTrans" cxnId="{708EEEE2-63B6-45EF-9097-8AE2EE91C351}">
      <dgm:prSet/>
      <dgm:spPr/>
      <dgm:t>
        <a:bodyPr/>
        <a:lstStyle/>
        <a:p>
          <a:endParaRPr lang="en-IE"/>
        </a:p>
      </dgm:t>
    </dgm:pt>
    <dgm:pt modelId="{0005F589-7C76-4AE9-BC52-061F8003CC50}" type="sibTrans" cxnId="{708EEEE2-63B6-45EF-9097-8AE2EE91C351}">
      <dgm:prSet/>
      <dgm:spPr/>
      <dgm:t>
        <a:bodyPr/>
        <a:lstStyle/>
        <a:p>
          <a:endParaRPr lang="en-IE"/>
        </a:p>
      </dgm:t>
    </dgm:pt>
    <dgm:pt modelId="{413E1168-626F-45E3-B5A9-8D3CA1AEF3AB}">
      <dgm:prSet/>
      <dgm:spPr>
        <a:solidFill>
          <a:schemeClr val="accent1"/>
        </a:solidFill>
      </dgm:spPr>
      <dgm:t>
        <a:bodyPr/>
        <a:lstStyle/>
        <a:p>
          <a:r>
            <a:rPr lang="en-IE" dirty="0"/>
            <a:t>Editing</a:t>
          </a:r>
        </a:p>
      </dgm:t>
    </dgm:pt>
    <dgm:pt modelId="{55D7CAA7-BE8C-437D-AD99-90F8FCB1065A}" type="parTrans" cxnId="{E786D3FA-66D1-4452-A18D-541EAE9DFEE4}">
      <dgm:prSet/>
      <dgm:spPr/>
      <dgm:t>
        <a:bodyPr/>
        <a:lstStyle/>
        <a:p>
          <a:endParaRPr lang="en-IE"/>
        </a:p>
      </dgm:t>
    </dgm:pt>
    <dgm:pt modelId="{39110A4A-645B-481A-8280-ED786C793C30}" type="sibTrans" cxnId="{E786D3FA-66D1-4452-A18D-541EAE9DFEE4}">
      <dgm:prSet/>
      <dgm:spPr/>
      <dgm:t>
        <a:bodyPr/>
        <a:lstStyle/>
        <a:p>
          <a:endParaRPr lang="en-IE"/>
        </a:p>
      </dgm:t>
    </dgm:pt>
    <dgm:pt modelId="{9BBCEA5D-4CAE-4A80-A2EF-AC66DE9E69A9}" type="pres">
      <dgm:prSet presAssocID="{4D80BF0F-96B0-4D97-B5EA-BD01A447EFCF}" presName="Name0" presStyleCnt="0">
        <dgm:presLayoutVars>
          <dgm:dir/>
          <dgm:animLvl val="lvl"/>
          <dgm:resizeHandles val="exact"/>
        </dgm:presLayoutVars>
      </dgm:prSet>
      <dgm:spPr/>
    </dgm:pt>
    <dgm:pt modelId="{49F23778-F31D-4D9B-84F0-C153B17FF33C}" type="pres">
      <dgm:prSet presAssocID="{22439E5B-23EF-4B54-ACD7-F10A3177500E}" presName="parTxOnly" presStyleLbl="node1" presStyleIdx="0" presStyleCnt="6">
        <dgm:presLayoutVars>
          <dgm:chMax val="0"/>
          <dgm:chPref val="0"/>
          <dgm:bulletEnabled val="1"/>
        </dgm:presLayoutVars>
      </dgm:prSet>
      <dgm:spPr/>
    </dgm:pt>
    <dgm:pt modelId="{141D8690-F903-4A9D-AF6D-DA7ED27F5D17}" type="pres">
      <dgm:prSet presAssocID="{809CEE31-8257-4CFE-B711-8CB8CF842FE6}" presName="parTxOnlySpace" presStyleCnt="0"/>
      <dgm:spPr/>
    </dgm:pt>
    <dgm:pt modelId="{48FD71C0-F0E2-42A3-A9A1-94F8A1E0BED9}" type="pres">
      <dgm:prSet presAssocID="{42616A42-C959-4CD4-8209-D84028429F9B}" presName="parTxOnly" presStyleLbl="node1" presStyleIdx="1" presStyleCnt="6">
        <dgm:presLayoutVars>
          <dgm:chMax val="0"/>
          <dgm:chPref val="0"/>
          <dgm:bulletEnabled val="1"/>
        </dgm:presLayoutVars>
      </dgm:prSet>
      <dgm:spPr/>
    </dgm:pt>
    <dgm:pt modelId="{B781D9B7-290C-4ACB-B807-C844995884DF}" type="pres">
      <dgm:prSet presAssocID="{7A25521B-7BAE-4A18-A2B1-E31931591D2C}" presName="parTxOnlySpace" presStyleCnt="0"/>
      <dgm:spPr/>
    </dgm:pt>
    <dgm:pt modelId="{2560A12B-1C30-4F98-AF15-2160BD8AE4F6}" type="pres">
      <dgm:prSet presAssocID="{F843FA65-E169-464F-9F5A-DC5F70FEE6F3}" presName="parTxOnly" presStyleLbl="node1" presStyleIdx="2" presStyleCnt="6">
        <dgm:presLayoutVars>
          <dgm:chMax val="0"/>
          <dgm:chPref val="0"/>
          <dgm:bulletEnabled val="1"/>
        </dgm:presLayoutVars>
      </dgm:prSet>
      <dgm:spPr/>
    </dgm:pt>
    <dgm:pt modelId="{CFBA22A7-34A0-4E48-AB14-D6F373E2E815}" type="pres">
      <dgm:prSet presAssocID="{1E3CA08B-093F-4D66-BF05-3693A3F57AEF}" presName="parTxOnlySpace" presStyleCnt="0"/>
      <dgm:spPr/>
    </dgm:pt>
    <dgm:pt modelId="{32330CFD-EF0A-4CF5-9594-E3A34DA002EE}" type="pres">
      <dgm:prSet presAssocID="{E1F9C02C-7597-4D76-BDF6-C280750D9CBF}" presName="parTxOnly" presStyleLbl="node1" presStyleIdx="3" presStyleCnt="6">
        <dgm:presLayoutVars>
          <dgm:chMax val="0"/>
          <dgm:chPref val="0"/>
          <dgm:bulletEnabled val="1"/>
        </dgm:presLayoutVars>
      </dgm:prSet>
      <dgm:spPr/>
    </dgm:pt>
    <dgm:pt modelId="{382B3446-AAD6-467B-AAB3-15E5A841A3B3}" type="pres">
      <dgm:prSet presAssocID="{0005F589-7C76-4AE9-BC52-061F8003CC50}" presName="parTxOnlySpace" presStyleCnt="0"/>
      <dgm:spPr/>
    </dgm:pt>
    <dgm:pt modelId="{DE3F919E-DEF4-46C5-8A5C-AC76AFB3B260}" type="pres">
      <dgm:prSet presAssocID="{413E1168-626F-45E3-B5A9-8D3CA1AEF3AB}" presName="parTxOnly" presStyleLbl="node1" presStyleIdx="4" presStyleCnt="6">
        <dgm:presLayoutVars>
          <dgm:chMax val="0"/>
          <dgm:chPref val="0"/>
          <dgm:bulletEnabled val="1"/>
        </dgm:presLayoutVars>
      </dgm:prSet>
      <dgm:spPr/>
    </dgm:pt>
    <dgm:pt modelId="{F3271C05-8D98-4F88-BCC7-6A347F2FDD36}" type="pres">
      <dgm:prSet presAssocID="{39110A4A-645B-481A-8280-ED786C793C30}" presName="parTxOnlySpace" presStyleCnt="0"/>
      <dgm:spPr/>
    </dgm:pt>
    <dgm:pt modelId="{32A0E449-D936-4D7B-B69E-DBE933870662}" type="pres">
      <dgm:prSet presAssocID="{EB1D5CB2-9E18-4B60-99B1-9DB6AD14F321}" presName="parTxOnly" presStyleLbl="node1" presStyleIdx="5" presStyleCnt="6" custLinFactNeighborX="49570" custLinFactNeighborY="3621">
        <dgm:presLayoutVars>
          <dgm:chMax val="0"/>
          <dgm:chPref val="0"/>
          <dgm:bulletEnabled val="1"/>
        </dgm:presLayoutVars>
      </dgm:prSet>
      <dgm:spPr/>
    </dgm:pt>
  </dgm:ptLst>
  <dgm:cxnLst>
    <dgm:cxn modelId="{4A314D1F-4A1D-466D-A8ED-8B7FDFDBAAB0}" type="presOf" srcId="{413E1168-626F-45E3-B5A9-8D3CA1AEF3AB}" destId="{DE3F919E-DEF4-46C5-8A5C-AC76AFB3B260}" srcOrd="0" destOrd="0" presId="urn:microsoft.com/office/officeart/2005/8/layout/chevron1"/>
    <dgm:cxn modelId="{89B8872F-5FEB-42A5-980A-9713E82C83C8}" srcId="{4D80BF0F-96B0-4D97-B5EA-BD01A447EFCF}" destId="{EB1D5CB2-9E18-4B60-99B1-9DB6AD14F321}" srcOrd="5" destOrd="0" parTransId="{98B181E3-8B16-445A-9AFC-2B4BCB796567}" sibTransId="{2C0299C0-5035-480B-A2E1-3843FA4E4A17}"/>
    <dgm:cxn modelId="{F6344371-5F9F-4A02-88DD-1BC4F717D7AE}" type="presOf" srcId="{42616A42-C959-4CD4-8209-D84028429F9B}" destId="{48FD71C0-F0E2-42A3-A9A1-94F8A1E0BED9}" srcOrd="0" destOrd="0" presId="urn:microsoft.com/office/officeart/2005/8/layout/chevron1"/>
    <dgm:cxn modelId="{F63ADB7D-9FBB-4E43-B347-8A65B6163706}" type="presOf" srcId="{E1F9C02C-7597-4D76-BDF6-C280750D9CBF}" destId="{32330CFD-EF0A-4CF5-9594-E3A34DA002EE}" srcOrd="0" destOrd="0" presId="urn:microsoft.com/office/officeart/2005/8/layout/chevron1"/>
    <dgm:cxn modelId="{B76192B8-4A8A-4006-BE1D-188BFF89014E}" srcId="{4D80BF0F-96B0-4D97-B5EA-BD01A447EFCF}" destId="{42616A42-C959-4CD4-8209-D84028429F9B}" srcOrd="1" destOrd="0" parTransId="{4270D930-F79E-47C2-BA2F-20D64E46B506}" sibTransId="{7A25521B-7BAE-4A18-A2B1-E31931591D2C}"/>
    <dgm:cxn modelId="{6BB46DD9-0EEC-48B5-BC50-2DD59875E69C}" type="presOf" srcId="{4D80BF0F-96B0-4D97-B5EA-BD01A447EFCF}" destId="{9BBCEA5D-4CAE-4A80-A2EF-AC66DE9E69A9}" srcOrd="0" destOrd="0" presId="urn:microsoft.com/office/officeart/2005/8/layout/chevron1"/>
    <dgm:cxn modelId="{D3FAB0DA-7326-4A95-B81E-51D781089618}" type="presOf" srcId="{EB1D5CB2-9E18-4B60-99B1-9DB6AD14F321}" destId="{32A0E449-D936-4D7B-B69E-DBE933870662}" srcOrd="0" destOrd="0" presId="urn:microsoft.com/office/officeart/2005/8/layout/chevron1"/>
    <dgm:cxn modelId="{C99BBDE1-CD46-41A0-B539-795E8C5342D1}" type="presOf" srcId="{22439E5B-23EF-4B54-ACD7-F10A3177500E}" destId="{49F23778-F31D-4D9B-84F0-C153B17FF33C}" srcOrd="0" destOrd="0" presId="urn:microsoft.com/office/officeart/2005/8/layout/chevron1"/>
    <dgm:cxn modelId="{708EEEE2-63B6-45EF-9097-8AE2EE91C351}" srcId="{4D80BF0F-96B0-4D97-B5EA-BD01A447EFCF}" destId="{E1F9C02C-7597-4D76-BDF6-C280750D9CBF}" srcOrd="3" destOrd="0" parTransId="{729FF9E4-1D57-4A77-91BD-E3B66B6A1699}" sibTransId="{0005F589-7C76-4AE9-BC52-061F8003CC50}"/>
    <dgm:cxn modelId="{D0A715EE-CAD0-4DE2-99A8-F7803916AEE1}" srcId="{4D80BF0F-96B0-4D97-B5EA-BD01A447EFCF}" destId="{F843FA65-E169-464F-9F5A-DC5F70FEE6F3}" srcOrd="2" destOrd="0" parTransId="{230367B5-CE09-4598-B1E9-06E27A5DF272}" sibTransId="{1E3CA08B-093F-4D66-BF05-3693A3F57AEF}"/>
    <dgm:cxn modelId="{21D2E7F9-00CC-471C-89B0-1D4ECC3573C4}" type="presOf" srcId="{F843FA65-E169-464F-9F5A-DC5F70FEE6F3}" destId="{2560A12B-1C30-4F98-AF15-2160BD8AE4F6}" srcOrd="0" destOrd="0" presId="urn:microsoft.com/office/officeart/2005/8/layout/chevron1"/>
    <dgm:cxn modelId="{BFE5F4F9-BCE1-4E08-8FC0-A64B57A68019}" srcId="{4D80BF0F-96B0-4D97-B5EA-BD01A447EFCF}" destId="{22439E5B-23EF-4B54-ACD7-F10A3177500E}" srcOrd="0" destOrd="0" parTransId="{CD8B85F6-07F1-45E7-B890-2F0E010FB659}" sibTransId="{809CEE31-8257-4CFE-B711-8CB8CF842FE6}"/>
    <dgm:cxn modelId="{E786D3FA-66D1-4452-A18D-541EAE9DFEE4}" srcId="{4D80BF0F-96B0-4D97-B5EA-BD01A447EFCF}" destId="{413E1168-626F-45E3-B5A9-8D3CA1AEF3AB}" srcOrd="4" destOrd="0" parTransId="{55D7CAA7-BE8C-437D-AD99-90F8FCB1065A}" sibTransId="{39110A4A-645B-481A-8280-ED786C793C30}"/>
    <dgm:cxn modelId="{5001254D-D828-44E7-A74C-49EB166F8F2B}" type="presParOf" srcId="{9BBCEA5D-4CAE-4A80-A2EF-AC66DE9E69A9}" destId="{49F23778-F31D-4D9B-84F0-C153B17FF33C}" srcOrd="0" destOrd="0" presId="urn:microsoft.com/office/officeart/2005/8/layout/chevron1"/>
    <dgm:cxn modelId="{64CD43CE-09BD-4D34-9BCF-3FD68E092C94}" type="presParOf" srcId="{9BBCEA5D-4CAE-4A80-A2EF-AC66DE9E69A9}" destId="{141D8690-F903-4A9D-AF6D-DA7ED27F5D17}" srcOrd="1" destOrd="0" presId="urn:microsoft.com/office/officeart/2005/8/layout/chevron1"/>
    <dgm:cxn modelId="{C9A62C6B-3AC6-456B-9913-C650DE20C221}" type="presParOf" srcId="{9BBCEA5D-4CAE-4A80-A2EF-AC66DE9E69A9}" destId="{48FD71C0-F0E2-42A3-A9A1-94F8A1E0BED9}" srcOrd="2" destOrd="0" presId="urn:microsoft.com/office/officeart/2005/8/layout/chevron1"/>
    <dgm:cxn modelId="{774DE796-6CDA-43B0-BF59-4D12465C267D}" type="presParOf" srcId="{9BBCEA5D-4CAE-4A80-A2EF-AC66DE9E69A9}" destId="{B781D9B7-290C-4ACB-B807-C844995884DF}" srcOrd="3" destOrd="0" presId="urn:microsoft.com/office/officeart/2005/8/layout/chevron1"/>
    <dgm:cxn modelId="{612C552F-CAC4-4486-9D2F-097FBDE3A177}" type="presParOf" srcId="{9BBCEA5D-4CAE-4A80-A2EF-AC66DE9E69A9}" destId="{2560A12B-1C30-4F98-AF15-2160BD8AE4F6}" srcOrd="4" destOrd="0" presId="urn:microsoft.com/office/officeart/2005/8/layout/chevron1"/>
    <dgm:cxn modelId="{FF212407-24D9-4F30-B1B8-85906187D192}" type="presParOf" srcId="{9BBCEA5D-4CAE-4A80-A2EF-AC66DE9E69A9}" destId="{CFBA22A7-34A0-4E48-AB14-D6F373E2E815}" srcOrd="5" destOrd="0" presId="urn:microsoft.com/office/officeart/2005/8/layout/chevron1"/>
    <dgm:cxn modelId="{EC0E57B8-89F9-4490-9C5C-A4AAF3A24665}" type="presParOf" srcId="{9BBCEA5D-4CAE-4A80-A2EF-AC66DE9E69A9}" destId="{32330CFD-EF0A-4CF5-9594-E3A34DA002EE}" srcOrd="6" destOrd="0" presId="urn:microsoft.com/office/officeart/2005/8/layout/chevron1"/>
    <dgm:cxn modelId="{D5B9F5A3-A6E0-4570-A763-429F5DEF56F3}" type="presParOf" srcId="{9BBCEA5D-4CAE-4A80-A2EF-AC66DE9E69A9}" destId="{382B3446-AAD6-467B-AAB3-15E5A841A3B3}" srcOrd="7" destOrd="0" presId="urn:microsoft.com/office/officeart/2005/8/layout/chevron1"/>
    <dgm:cxn modelId="{867BAF3F-DCD2-412B-BE0C-5CEA2B518848}" type="presParOf" srcId="{9BBCEA5D-4CAE-4A80-A2EF-AC66DE9E69A9}" destId="{DE3F919E-DEF4-46C5-8A5C-AC76AFB3B260}" srcOrd="8" destOrd="0" presId="urn:microsoft.com/office/officeart/2005/8/layout/chevron1"/>
    <dgm:cxn modelId="{72F60693-1E8E-41AA-BBA9-7CE8B313FFAA}" type="presParOf" srcId="{9BBCEA5D-4CAE-4A80-A2EF-AC66DE9E69A9}" destId="{F3271C05-8D98-4F88-BCC7-6A347F2FDD36}" srcOrd="9" destOrd="0" presId="urn:microsoft.com/office/officeart/2005/8/layout/chevron1"/>
    <dgm:cxn modelId="{675A0DDA-F814-496C-AC18-CEE8471B17FF}" type="presParOf" srcId="{9BBCEA5D-4CAE-4A80-A2EF-AC66DE9E69A9}" destId="{32A0E449-D936-4D7B-B69E-DBE933870662}"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D80BF0F-96B0-4D97-B5EA-BD01A447EFCF}" type="doc">
      <dgm:prSet loTypeId="urn:microsoft.com/office/officeart/2005/8/layout/chevron1" loCatId="process" qsTypeId="urn:microsoft.com/office/officeart/2005/8/quickstyle/simple1" qsCatId="simple" csTypeId="urn:microsoft.com/office/officeart/2005/8/colors/accent1_3" csCatId="accent1" phldr="1"/>
      <dgm:spPr/>
    </dgm:pt>
    <dgm:pt modelId="{22439E5B-23EF-4B54-ACD7-F10A3177500E}">
      <dgm:prSet phldrT="[Text]"/>
      <dgm:spPr>
        <a:solidFill>
          <a:schemeClr val="accent1"/>
        </a:solidFill>
      </dgm:spPr>
      <dgm:t>
        <a:bodyPr/>
        <a:lstStyle/>
        <a:p>
          <a:r>
            <a:rPr lang="en-IE" dirty="0"/>
            <a:t>Introduction</a:t>
          </a:r>
        </a:p>
      </dgm:t>
    </dgm:pt>
    <dgm:pt modelId="{CD8B85F6-07F1-45E7-B890-2F0E010FB659}" type="parTrans" cxnId="{BFE5F4F9-BCE1-4E08-8FC0-A64B57A68019}">
      <dgm:prSet/>
      <dgm:spPr/>
      <dgm:t>
        <a:bodyPr/>
        <a:lstStyle/>
        <a:p>
          <a:endParaRPr lang="en-IE"/>
        </a:p>
      </dgm:t>
    </dgm:pt>
    <dgm:pt modelId="{809CEE31-8257-4CFE-B711-8CB8CF842FE6}" type="sibTrans" cxnId="{BFE5F4F9-BCE1-4E08-8FC0-A64B57A68019}">
      <dgm:prSet/>
      <dgm:spPr/>
      <dgm:t>
        <a:bodyPr/>
        <a:lstStyle/>
        <a:p>
          <a:endParaRPr lang="en-IE"/>
        </a:p>
      </dgm:t>
    </dgm:pt>
    <dgm:pt modelId="{42616A42-C959-4CD4-8209-D84028429F9B}">
      <dgm:prSet phldrT="[Text]"/>
      <dgm:spPr>
        <a:solidFill>
          <a:schemeClr val="tx2">
            <a:lumMod val="50000"/>
          </a:schemeClr>
        </a:solidFill>
      </dgm:spPr>
      <dgm:t>
        <a:bodyPr/>
        <a:lstStyle/>
        <a:p>
          <a:r>
            <a:rPr lang="en-IE" dirty="0"/>
            <a:t>Academic Writing </a:t>
          </a:r>
        </a:p>
      </dgm:t>
    </dgm:pt>
    <dgm:pt modelId="{4270D930-F79E-47C2-BA2F-20D64E46B506}" type="parTrans" cxnId="{B76192B8-4A8A-4006-BE1D-188BFF89014E}">
      <dgm:prSet/>
      <dgm:spPr/>
      <dgm:t>
        <a:bodyPr/>
        <a:lstStyle/>
        <a:p>
          <a:endParaRPr lang="en-IE"/>
        </a:p>
      </dgm:t>
    </dgm:pt>
    <dgm:pt modelId="{7A25521B-7BAE-4A18-A2B1-E31931591D2C}" type="sibTrans" cxnId="{B76192B8-4A8A-4006-BE1D-188BFF89014E}">
      <dgm:prSet/>
      <dgm:spPr/>
      <dgm:t>
        <a:bodyPr/>
        <a:lstStyle/>
        <a:p>
          <a:endParaRPr lang="en-IE"/>
        </a:p>
      </dgm:t>
    </dgm:pt>
    <dgm:pt modelId="{F843FA65-E169-464F-9F5A-DC5F70FEE6F3}">
      <dgm:prSet/>
      <dgm:spPr>
        <a:solidFill>
          <a:schemeClr val="accent1"/>
        </a:solidFill>
      </dgm:spPr>
      <dgm:t>
        <a:bodyPr/>
        <a:lstStyle/>
        <a:p>
          <a:r>
            <a:rPr lang="en-IE" dirty="0"/>
            <a:t>Critical Thinking </a:t>
          </a:r>
        </a:p>
      </dgm:t>
    </dgm:pt>
    <dgm:pt modelId="{230367B5-CE09-4598-B1E9-06E27A5DF272}" type="parTrans" cxnId="{D0A715EE-CAD0-4DE2-99A8-F7803916AEE1}">
      <dgm:prSet/>
      <dgm:spPr/>
      <dgm:t>
        <a:bodyPr/>
        <a:lstStyle/>
        <a:p>
          <a:endParaRPr lang="en-IE"/>
        </a:p>
      </dgm:t>
    </dgm:pt>
    <dgm:pt modelId="{1E3CA08B-093F-4D66-BF05-3693A3F57AEF}" type="sibTrans" cxnId="{D0A715EE-CAD0-4DE2-99A8-F7803916AEE1}">
      <dgm:prSet/>
      <dgm:spPr/>
      <dgm:t>
        <a:bodyPr/>
        <a:lstStyle/>
        <a:p>
          <a:endParaRPr lang="en-IE"/>
        </a:p>
      </dgm:t>
    </dgm:pt>
    <dgm:pt modelId="{EB1D5CB2-9E18-4B60-99B1-9DB6AD14F321}">
      <dgm:prSet/>
      <dgm:spPr>
        <a:solidFill>
          <a:schemeClr val="accent1"/>
        </a:solidFill>
      </dgm:spPr>
      <dgm:t>
        <a:bodyPr/>
        <a:lstStyle/>
        <a:p>
          <a:r>
            <a:rPr lang="en-IE" dirty="0"/>
            <a:t>Conclusion</a:t>
          </a:r>
        </a:p>
      </dgm:t>
    </dgm:pt>
    <dgm:pt modelId="{98B181E3-8B16-445A-9AFC-2B4BCB796567}" type="parTrans" cxnId="{89B8872F-5FEB-42A5-980A-9713E82C83C8}">
      <dgm:prSet/>
      <dgm:spPr/>
      <dgm:t>
        <a:bodyPr/>
        <a:lstStyle/>
        <a:p>
          <a:endParaRPr lang="en-IE"/>
        </a:p>
      </dgm:t>
    </dgm:pt>
    <dgm:pt modelId="{2C0299C0-5035-480B-A2E1-3843FA4E4A17}" type="sibTrans" cxnId="{89B8872F-5FEB-42A5-980A-9713E82C83C8}">
      <dgm:prSet/>
      <dgm:spPr/>
      <dgm:t>
        <a:bodyPr/>
        <a:lstStyle/>
        <a:p>
          <a:endParaRPr lang="en-IE"/>
        </a:p>
      </dgm:t>
    </dgm:pt>
    <dgm:pt modelId="{E1F9C02C-7597-4D76-BDF6-C280750D9CBF}">
      <dgm:prSet/>
      <dgm:spPr>
        <a:solidFill>
          <a:schemeClr val="accent1"/>
        </a:solidFill>
      </dgm:spPr>
      <dgm:t>
        <a:bodyPr/>
        <a:lstStyle/>
        <a:p>
          <a:r>
            <a:rPr lang="en-IE" dirty="0"/>
            <a:t>Essay</a:t>
          </a:r>
        </a:p>
      </dgm:t>
    </dgm:pt>
    <dgm:pt modelId="{729FF9E4-1D57-4A77-91BD-E3B66B6A1699}" type="parTrans" cxnId="{708EEEE2-63B6-45EF-9097-8AE2EE91C351}">
      <dgm:prSet/>
      <dgm:spPr/>
      <dgm:t>
        <a:bodyPr/>
        <a:lstStyle/>
        <a:p>
          <a:endParaRPr lang="en-IE"/>
        </a:p>
      </dgm:t>
    </dgm:pt>
    <dgm:pt modelId="{0005F589-7C76-4AE9-BC52-061F8003CC50}" type="sibTrans" cxnId="{708EEEE2-63B6-45EF-9097-8AE2EE91C351}">
      <dgm:prSet/>
      <dgm:spPr/>
      <dgm:t>
        <a:bodyPr/>
        <a:lstStyle/>
        <a:p>
          <a:endParaRPr lang="en-IE"/>
        </a:p>
      </dgm:t>
    </dgm:pt>
    <dgm:pt modelId="{413E1168-626F-45E3-B5A9-8D3CA1AEF3AB}">
      <dgm:prSet/>
      <dgm:spPr>
        <a:solidFill>
          <a:schemeClr val="accent1"/>
        </a:solidFill>
      </dgm:spPr>
      <dgm:t>
        <a:bodyPr/>
        <a:lstStyle/>
        <a:p>
          <a:r>
            <a:rPr lang="en-IE" dirty="0"/>
            <a:t>Editing</a:t>
          </a:r>
        </a:p>
      </dgm:t>
    </dgm:pt>
    <dgm:pt modelId="{55D7CAA7-BE8C-437D-AD99-90F8FCB1065A}" type="parTrans" cxnId="{E786D3FA-66D1-4452-A18D-541EAE9DFEE4}">
      <dgm:prSet/>
      <dgm:spPr/>
      <dgm:t>
        <a:bodyPr/>
        <a:lstStyle/>
        <a:p>
          <a:endParaRPr lang="en-IE"/>
        </a:p>
      </dgm:t>
    </dgm:pt>
    <dgm:pt modelId="{39110A4A-645B-481A-8280-ED786C793C30}" type="sibTrans" cxnId="{E786D3FA-66D1-4452-A18D-541EAE9DFEE4}">
      <dgm:prSet/>
      <dgm:spPr/>
      <dgm:t>
        <a:bodyPr/>
        <a:lstStyle/>
        <a:p>
          <a:endParaRPr lang="en-IE"/>
        </a:p>
      </dgm:t>
    </dgm:pt>
    <dgm:pt modelId="{9BBCEA5D-4CAE-4A80-A2EF-AC66DE9E69A9}" type="pres">
      <dgm:prSet presAssocID="{4D80BF0F-96B0-4D97-B5EA-BD01A447EFCF}" presName="Name0" presStyleCnt="0">
        <dgm:presLayoutVars>
          <dgm:dir/>
          <dgm:animLvl val="lvl"/>
          <dgm:resizeHandles val="exact"/>
        </dgm:presLayoutVars>
      </dgm:prSet>
      <dgm:spPr/>
    </dgm:pt>
    <dgm:pt modelId="{49F23778-F31D-4D9B-84F0-C153B17FF33C}" type="pres">
      <dgm:prSet presAssocID="{22439E5B-23EF-4B54-ACD7-F10A3177500E}" presName="parTxOnly" presStyleLbl="node1" presStyleIdx="0" presStyleCnt="6">
        <dgm:presLayoutVars>
          <dgm:chMax val="0"/>
          <dgm:chPref val="0"/>
          <dgm:bulletEnabled val="1"/>
        </dgm:presLayoutVars>
      </dgm:prSet>
      <dgm:spPr/>
    </dgm:pt>
    <dgm:pt modelId="{141D8690-F903-4A9D-AF6D-DA7ED27F5D17}" type="pres">
      <dgm:prSet presAssocID="{809CEE31-8257-4CFE-B711-8CB8CF842FE6}" presName="parTxOnlySpace" presStyleCnt="0"/>
      <dgm:spPr/>
    </dgm:pt>
    <dgm:pt modelId="{48FD71C0-F0E2-42A3-A9A1-94F8A1E0BED9}" type="pres">
      <dgm:prSet presAssocID="{42616A42-C959-4CD4-8209-D84028429F9B}" presName="parTxOnly" presStyleLbl="node1" presStyleIdx="1" presStyleCnt="6">
        <dgm:presLayoutVars>
          <dgm:chMax val="0"/>
          <dgm:chPref val="0"/>
          <dgm:bulletEnabled val="1"/>
        </dgm:presLayoutVars>
      </dgm:prSet>
      <dgm:spPr/>
    </dgm:pt>
    <dgm:pt modelId="{B781D9B7-290C-4ACB-B807-C844995884DF}" type="pres">
      <dgm:prSet presAssocID="{7A25521B-7BAE-4A18-A2B1-E31931591D2C}" presName="parTxOnlySpace" presStyleCnt="0"/>
      <dgm:spPr/>
    </dgm:pt>
    <dgm:pt modelId="{2560A12B-1C30-4F98-AF15-2160BD8AE4F6}" type="pres">
      <dgm:prSet presAssocID="{F843FA65-E169-464F-9F5A-DC5F70FEE6F3}" presName="parTxOnly" presStyleLbl="node1" presStyleIdx="2" presStyleCnt="6">
        <dgm:presLayoutVars>
          <dgm:chMax val="0"/>
          <dgm:chPref val="0"/>
          <dgm:bulletEnabled val="1"/>
        </dgm:presLayoutVars>
      </dgm:prSet>
      <dgm:spPr/>
    </dgm:pt>
    <dgm:pt modelId="{CFBA22A7-34A0-4E48-AB14-D6F373E2E815}" type="pres">
      <dgm:prSet presAssocID="{1E3CA08B-093F-4D66-BF05-3693A3F57AEF}" presName="parTxOnlySpace" presStyleCnt="0"/>
      <dgm:spPr/>
    </dgm:pt>
    <dgm:pt modelId="{32330CFD-EF0A-4CF5-9594-E3A34DA002EE}" type="pres">
      <dgm:prSet presAssocID="{E1F9C02C-7597-4D76-BDF6-C280750D9CBF}" presName="parTxOnly" presStyleLbl="node1" presStyleIdx="3" presStyleCnt="6">
        <dgm:presLayoutVars>
          <dgm:chMax val="0"/>
          <dgm:chPref val="0"/>
          <dgm:bulletEnabled val="1"/>
        </dgm:presLayoutVars>
      </dgm:prSet>
      <dgm:spPr/>
    </dgm:pt>
    <dgm:pt modelId="{382B3446-AAD6-467B-AAB3-15E5A841A3B3}" type="pres">
      <dgm:prSet presAssocID="{0005F589-7C76-4AE9-BC52-061F8003CC50}" presName="parTxOnlySpace" presStyleCnt="0"/>
      <dgm:spPr/>
    </dgm:pt>
    <dgm:pt modelId="{DE3F919E-DEF4-46C5-8A5C-AC76AFB3B260}" type="pres">
      <dgm:prSet presAssocID="{413E1168-626F-45E3-B5A9-8D3CA1AEF3AB}" presName="parTxOnly" presStyleLbl="node1" presStyleIdx="4" presStyleCnt="6">
        <dgm:presLayoutVars>
          <dgm:chMax val="0"/>
          <dgm:chPref val="0"/>
          <dgm:bulletEnabled val="1"/>
        </dgm:presLayoutVars>
      </dgm:prSet>
      <dgm:spPr/>
    </dgm:pt>
    <dgm:pt modelId="{F3271C05-8D98-4F88-BCC7-6A347F2FDD36}" type="pres">
      <dgm:prSet presAssocID="{39110A4A-645B-481A-8280-ED786C793C30}" presName="parTxOnlySpace" presStyleCnt="0"/>
      <dgm:spPr/>
    </dgm:pt>
    <dgm:pt modelId="{32A0E449-D936-4D7B-B69E-DBE933870662}" type="pres">
      <dgm:prSet presAssocID="{EB1D5CB2-9E18-4B60-99B1-9DB6AD14F321}" presName="parTxOnly" presStyleLbl="node1" presStyleIdx="5" presStyleCnt="6" custLinFactNeighborX="49570" custLinFactNeighborY="3621">
        <dgm:presLayoutVars>
          <dgm:chMax val="0"/>
          <dgm:chPref val="0"/>
          <dgm:bulletEnabled val="1"/>
        </dgm:presLayoutVars>
      </dgm:prSet>
      <dgm:spPr/>
    </dgm:pt>
  </dgm:ptLst>
  <dgm:cxnLst>
    <dgm:cxn modelId="{895A3415-AB13-4529-AC26-CBE8A8D169E4}" type="presOf" srcId="{EB1D5CB2-9E18-4B60-99B1-9DB6AD14F321}" destId="{32A0E449-D936-4D7B-B69E-DBE933870662}" srcOrd="0" destOrd="0" presId="urn:microsoft.com/office/officeart/2005/8/layout/chevron1"/>
    <dgm:cxn modelId="{89B8872F-5FEB-42A5-980A-9713E82C83C8}" srcId="{4D80BF0F-96B0-4D97-B5EA-BD01A447EFCF}" destId="{EB1D5CB2-9E18-4B60-99B1-9DB6AD14F321}" srcOrd="5" destOrd="0" parTransId="{98B181E3-8B16-445A-9AFC-2B4BCB796567}" sibTransId="{2C0299C0-5035-480B-A2E1-3843FA4E4A17}"/>
    <dgm:cxn modelId="{0E4D1969-0691-45CB-A6CE-C58F47844786}" type="presOf" srcId="{42616A42-C959-4CD4-8209-D84028429F9B}" destId="{48FD71C0-F0E2-42A3-A9A1-94F8A1E0BED9}" srcOrd="0" destOrd="0" presId="urn:microsoft.com/office/officeart/2005/8/layout/chevron1"/>
    <dgm:cxn modelId="{D587D95A-27EF-4537-98D0-DB55C0A56C5E}" type="presOf" srcId="{4D80BF0F-96B0-4D97-B5EA-BD01A447EFCF}" destId="{9BBCEA5D-4CAE-4A80-A2EF-AC66DE9E69A9}" srcOrd="0" destOrd="0" presId="urn:microsoft.com/office/officeart/2005/8/layout/chevron1"/>
    <dgm:cxn modelId="{FC5461A0-6421-4667-A0F6-00DB2CF7199E}" type="presOf" srcId="{22439E5B-23EF-4B54-ACD7-F10A3177500E}" destId="{49F23778-F31D-4D9B-84F0-C153B17FF33C}" srcOrd="0" destOrd="0" presId="urn:microsoft.com/office/officeart/2005/8/layout/chevron1"/>
    <dgm:cxn modelId="{EB25A1A9-DEFC-48EC-841B-A10501258C5D}" type="presOf" srcId="{F843FA65-E169-464F-9F5A-DC5F70FEE6F3}" destId="{2560A12B-1C30-4F98-AF15-2160BD8AE4F6}" srcOrd="0" destOrd="0" presId="urn:microsoft.com/office/officeart/2005/8/layout/chevron1"/>
    <dgm:cxn modelId="{B76192B8-4A8A-4006-BE1D-188BFF89014E}" srcId="{4D80BF0F-96B0-4D97-B5EA-BD01A447EFCF}" destId="{42616A42-C959-4CD4-8209-D84028429F9B}" srcOrd="1" destOrd="0" parTransId="{4270D930-F79E-47C2-BA2F-20D64E46B506}" sibTransId="{7A25521B-7BAE-4A18-A2B1-E31931591D2C}"/>
    <dgm:cxn modelId="{1756BDC9-170E-4752-B395-A424A2C85366}" type="presOf" srcId="{413E1168-626F-45E3-B5A9-8D3CA1AEF3AB}" destId="{DE3F919E-DEF4-46C5-8A5C-AC76AFB3B260}" srcOrd="0" destOrd="0" presId="urn:microsoft.com/office/officeart/2005/8/layout/chevron1"/>
    <dgm:cxn modelId="{C54EF5E1-537C-4B8A-AFB6-BBED69AAD93A}" type="presOf" srcId="{E1F9C02C-7597-4D76-BDF6-C280750D9CBF}" destId="{32330CFD-EF0A-4CF5-9594-E3A34DA002EE}" srcOrd="0" destOrd="0" presId="urn:microsoft.com/office/officeart/2005/8/layout/chevron1"/>
    <dgm:cxn modelId="{708EEEE2-63B6-45EF-9097-8AE2EE91C351}" srcId="{4D80BF0F-96B0-4D97-B5EA-BD01A447EFCF}" destId="{E1F9C02C-7597-4D76-BDF6-C280750D9CBF}" srcOrd="3" destOrd="0" parTransId="{729FF9E4-1D57-4A77-91BD-E3B66B6A1699}" sibTransId="{0005F589-7C76-4AE9-BC52-061F8003CC50}"/>
    <dgm:cxn modelId="{D0A715EE-CAD0-4DE2-99A8-F7803916AEE1}" srcId="{4D80BF0F-96B0-4D97-B5EA-BD01A447EFCF}" destId="{F843FA65-E169-464F-9F5A-DC5F70FEE6F3}" srcOrd="2" destOrd="0" parTransId="{230367B5-CE09-4598-B1E9-06E27A5DF272}" sibTransId="{1E3CA08B-093F-4D66-BF05-3693A3F57AEF}"/>
    <dgm:cxn modelId="{BFE5F4F9-BCE1-4E08-8FC0-A64B57A68019}" srcId="{4D80BF0F-96B0-4D97-B5EA-BD01A447EFCF}" destId="{22439E5B-23EF-4B54-ACD7-F10A3177500E}" srcOrd="0" destOrd="0" parTransId="{CD8B85F6-07F1-45E7-B890-2F0E010FB659}" sibTransId="{809CEE31-8257-4CFE-B711-8CB8CF842FE6}"/>
    <dgm:cxn modelId="{E786D3FA-66D1-4452-A18D-541EAE9DFEE4}" srcId="{4D80BF0F-96B0-4D97-B5EA-BD01A447EFCF}" destId="{413E1168-626F-45E3-B5A9-8D3CA1AEF3AB}" srcOrd="4" destOrd="0" parTransId="{55D7CAA7-BE8C-437D-AD99-90F8FCB1065A}" sibTransId="{39110A4A-645B-481A-8280-ED786C793C30}"/>
    <dgm:cxn modelId="{9D0D11E7-7992-4017-8AF8-71F72BB6E0F9}" type="presParOf" srcId="{9BBCEA5D-4CAE-4A80-A2EF-AC66DE9E69A9}" destId="{49F23778-F31D-4D9B-84F0-C153B17FF33C}" srcOrd="0" destOrd="0" presId="urn:microsoft.com/office/officeart/2005/8/layout/chevron1"/>
    <dgm:cxn modelId="{41B6E5F4-8C9F-48CF-9EB3-41105C5868FF}" type="presParOf" srcId="{9BBCEA5D-4CAE-4A80-A2EF-AC66DE9E69A9}" destId="{141D8690-F903-4A9D-AF6D-DA7ED27F5D17}" srcOrd="1" destOrd="0" presId="urn:microsoft.com/office/officeart/2005/8/layout/chevron1"/>
    <dgm:cxn modelId="{FABC7DE2-1CC1-4D33-8F2C-C7C5CF7176E3}" type="presParOf" srcId="{9BBCEA5D-4CAE-4A80-A2EF-AC66DE9E69A9}" destId="{48FD71C0-F0E2-42A3-A9A1-94F8A1E0BED9}" srcOrd="2" destOrd="0" presId="urn:microsoft.com/office/officeart/2005/8/layout/chevron1"/>
    <dgm:cxn modelId="{A0BBC257-DA12-4FE3-B39B-0586F29A4CF9}" type="presParOf" srcId="{9BBCEA5D-4CAE-4A80-A2EF-AC66DE9E69A9}" destId="{B781D9B7-290C-4ACB-B807-C844995884DF}" srcOrd="3" destOrd="0" presId="urn:microsoft.com/office/officeart/2005/8/layout/chevron1"/>
    <dgm:cxn modelId="{669E0ACE-C07C-4D74-B8E8-BE49D500042B}" type="presParOf" srcId="{9BBCEA5D-4CAE-4A80-A2EF-AC66DE9E69A9}" destId="{2560A12B-1C30-4F98-AF15-2160BD8AE4F6}" srcOrd="4" destOrd="0" presId="urn:microsoft.com/office/officeart/2005/8/layout/chevron1"/>
    <dgm:cxn modelId="{B2979703-70E0-4CF9-8522-A9EFF1D9CB60}" type="presParOf" srcId="{9BBCEA5D-4CAE-4A80-A2EF-AC66DE9E69A9}" destId="{CFBA22A7-34A0-4E48-AB14-D6F373E2E815}" srcOrd="5" destOrd="0" presId="urn:microsoft.com/office/officeart/2005/8/layout/chevron1"/>
    <dgm:cxn modelId="{1AD3F0C3-C6D0-4445-A158-4545B225CAD6}" type="presParOf" srcId="{9BBCEA5D-4CAE-4A80-A2EF-AC66DE9E69A9}" destId="{32330CFD-EF0A-4CF5-9594-E3A34DA002EE}" srcOrd="6" destOrd="0" presId="urn:microsoft.com/office/officeart/2005/8/layout/chevron1"/>
    <dgm:cxn modelId="{B9707708-0571-45F5-B397-04274897648F}" type="presParOf" srcId="{9BBCEA5D-4CAE-4A80-A2EF-AC66DE9E69A9}" destId="{382B3446-AAD6-467B-AAB3-15E5A841A3B3}" srcOrd="7" destOrd="0" presId="urn:microsoft.com/office/officeart/2005/8/layout/chevron1"/>
    <dgm:cxn modelId="{F4F2288E-9C44-486C-A1FB-0F6ADB1C6897}" type="presParOf" srcId="{9BBCEA5D-4CAE-4A80-A2EF-AC66DE9E69A9}" destId="{DE3F919E-DEF4-46C5-8A5C-AC76AFB3B260}" srcOrd="8" destOrd="0" presId="urn:microsoft.com/office/officeart/2005/8/layout/chevron1"/>
    <dgm:cxn modelId="{8B821A7D-888B-4219-B9F6-F9F1984FF3C6}" type="presParOf" srcId="{9BBCEA5D-4CAE-4A80-A2EF-AC66DE9E69A9}" destId="{F3271C05-8D98-4F88-BCC7-6A347F2FDD36}" srcOrd="9" destOrd="0" presId="urn:microsoft.com/office/officeart/2005/8/layout/chevron1"/>
    <dgm:cxn modelId="{E5AA8C01-3380-46A0-9BC7-A5D0167C5C10}" type="presParOf" srcId="{9BBCEA5D-4CAE-4A80-A2EF-AC66DE9E69A9}" destId="{32A0E449-D936-4D7B-B69E-DBE933870662}" srcOrd="1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D80BF0F-96B0-4D97-B5EA-BD01A447EFCF}" type="doc">
      <dgm:prSet loTypeId="urn:microsoft.com/office/officeart/2005/8/layout/chevron1" loCatId="process" qsTypeId="urn:microsoft.com/office/officeart/2005/8/quickstyle/simple1" qsCatId="simple" csTypeId="urn:microsoft.com/office/officeart/2005/8/colors/accent1_3" csCatId="accent1" phldr="1"/>
      <dgm:spPr/>
    </dgm:pt>
    <dgm:pt modelId="{22439E5B-23EF-4B54-ACD7-F10A3177500E}">
      <dgm:prSet phldrT="[Text]"/>
      <dgm:spPr>
        <a:solidFill>
          <a:schemeClr val="accent1"/>
        </a:solidFill>
      </dgm:spPr>
      <dgm:t>
        <a:bodyPr/>
        <a:lstStyle/>
        <a:p>
          <a:r>
            <a:rPr lang="en-IE" dirty="0"/>
            <a:t>Introduction</a:t>
          </a:r>
        </a:p>
      </dgm:t>
    </dgm:pt>
    <dgm:pt modelId="{CD8B85F6-07F1-45E7-B890-2F0E010FB659}" type="parTrans" cxnId="{BFE5F4F9-BCE1-4E08-8FC0-A64B57A68019}">
      <dgm:prSet/>
      <dgm:spPr/>
      <dgm:t>
        <a:bodyPr/>
        <a:lstStyle/>
        <a:p>
          <a:endParaRPr lang="en-IE"/>
        </a:p>
      </dgm:t>
    </dgm:pt>
    <dgm:pt modelId="{809CEE31-8257-4CFE-B711-8CB8CF842FE6}" type="sibTrans" cxnId="{BFE5F4F9-BCE1-4E08-8FC0-A64B57A68019}">
      <dgm:prSet/>
      <dgm:spPr/>
      <dgm:t>
        <a:bodyPr/>
        <a:lstStyle/>
        <a:p>
          <a:endParaRPr lang="en-IE"/>
        </a:p>
      </dgm:t>
    </dgm:pt>
    <dgm:pt modelId="{42616A42-C959-4CD4-8209-D84028429F9B}">
      <dgm:prSet phldrT="[Text]"/>
      <dgm:spPr>
        <a:solidFill>
          <a:schemeClr val="tx2">
            <a:lumMod val="50000"/>
          </a:schemeClr>
        </a:solidFill>
      </dgm:spPr>
      <dgm:t>
        <a:bodyPr/>
        <a:lstStyle/>
        <a:p>
          <a:r>
            <a:rPr lang="en-IE" dirty="0"/>
            <a:t>Academic Writing </a:t>
          </a:r>
        </a:p>
      </dgm:t>
    </dgm:pt>
    <dgm:pt modelId="{4270D930-F79E-47C2-BA2F-20D64E46B506}" type="parTrans" cxnId="{B76192B8-4A8A-4006-BE1D-188BFF89014E}">
      <dgm:prSet/>
      <dgm:spPr/>
      <dgm:t>
        <a:bodyPr/>
        <a:lstStyle/>
        <a:p>
          <a:endParaRPr lang="en-IE"/>
        </a:p>
      </dgm:t>
    </dgm:pt>
    <dgm:pt modelId="{7A25521B-7BAE-4A18-A2B1-E31931591D2C}" type="sibTrans" cxnId="{B76192B8-4A8A-4006-BE1D-188BFF89014E}">
      <dgm:prSet/>
      <dgm:spPr/>
      <dgm:t>
        <a:bodyPr/>
        <a:lstStyle/>
        <a:p>
          <a:endParaRPr lang="en-IE"/>
        </a:p>
      </dgm:t>
    </dgm:pt>
    <dgm:pt modelId="{F843FA65-E169-464F-9F5A-DC5F70FEE6F3}">
      <dgm:prSet/>
      <dgm:spPr>
        <a:solidFill>
          <a:schemeClr val="accent1"/>
        </a:solidFill>
      </dgm:spPr>
      <dgm:t>
        <a:bodyPr/>
        <a:lstStyle/>
        <a:p>
          <a:r>
            <a:rPr lang="en-IE" dirty="0"/>
            <a:t>Critical Thinking </a:t>
          </a:r>
        </a:p>
      </dgm:t>
    </dgm:pt>
    <dgm:pt modelId="{230367B5-CE09-4598-B1E9-06E27A5DF272}" type="parTrans" cxnId="{D0A715EE-CAD0-4DE2-99A8-F7803916AEE1}">
      <dgm:prSet/>
      <dgm:spPr/>
      <dgm:t>
        <a:bodyPr/>
        <a:lstStyle/>
        <a:p>
          <a:endParaRPr lang="en-IE"/>
        </a:p>
      </dgm:t>
    </dgm:pt>
    <dgm:pt modelId="{1E3CA08B-093F-4D66-BF05-3693A3F57AEF}" type="sibTrans" cxnId="{D0A715EE-CAD0-4DE2-99A8-F7803916AEE1}">
      <dgm:prSet/>
      <dgm:spPr/>
      <dgm:t>
        <a:bodyPr/>
        <a:lstStyle/>
        <a:p>
          <a:endParaRPr lang="en-IE"/>
        </a:p>
      </dgm:t>
    </dgm:pt>
    <dgm:pt modelId="{EB1D5CB2-9E18-4B60-99B1-9DB6AD14F321}">
      <dgm:prSet/>
      <dgm:spPr>
        <a:solidFill>
          <a:schemeClr val="accent1"/>
        </a:solidFill>
      </dgm:spPr>
      <dgm:t>
        <a:bodyPr/>
        <a:lstStyle/>
        <a:p>
          <a:r>
            <a:rPr lang="en-IE" dirty="0"/>
            <a:t>Conclusion</a:t>
          </a:r>
        </a:p>
      </dgm:t>
    </dgm:pt>
    <dgm:pt modelId="{98B181E3-8B16-445A-9AFC-2B4BCB796567}" type="parTrans" cxnId="{89B8872F-5FEB-42A5-980A-9713E82C83C8}">
      <dgm:prSet/>
      <dgm:spPr/>
      <dgm:t>
        <a:bodyPr/>
        <a:lstStyle/>
        <a:p>
          <a:endParaRPr lang="en-IE"/>
        </a:p>
      </dgm:t>
    </dgm:pt>
    <dgm:pt modelId="{2C0299C0-5035-480B-A2E1-3843FA4E4A17}" type="sibTrans" cxnId="{89B8872F-5FEB-42A5-980A-9713E82C83C8}">
      <dgm:prSet/>
      <dgm:spPr/>
      <dgm:t>
        <a:bodyPr/>
        <a:lstStyle/>
        <a:p>
          <a:endParaRPr lang="en-IE"/>
        </a:p>
      </dgm:t>
    </dgm:pt>
    <dgm:pt modelId="{E1F9C02C-7597-4D76-BDF6-C280750D9CBF}">
      <dgm:prSet/>
      <dgm:spPr>
        <a:solidFill>
          <a:schemeClr val="accent1"/>
        </a:solidFill>
      </dgm:spPr>
      <dgm:t>
        <a:bodyPr/>
        <a:lstStyle/>
        <a:p>
          <a:r>
            <a:rPr lang="en-IE" dirty="0"/>
            <a:t>Essay</a:t>
          </a:r>
        </a:p>
      </dgm:t>
    </dgm:pt>
    <dgm:pt modelId="{729FF9E4-1D57-4A77-91BD-E3B66B6A1699}" type="parTrans" cxnId="{708EEEE2-63B6-45EF-9097-8AE2EE91C351}">
      <dgm:prSet/>
      <dgm:spPr/>
      <dgm:t>
        <a:bodyPr/>
        <a:lstStyle/>
        <a:p>
          <a:endParaRPr lang="en-IE"/>
        </a:p>
      </dgm:t>
    </dgm:pt>
    <dgm:pt modelId="{0005F589-7C76-4AE9-BC52-061F8003CC50}" type="sibTrans" cxnId="{708EEEE2-63B6-45EF-9097-8AE2EE91C351}">
      <dgm:prSet/>
      <dgm:spPr/>
      <dgm:t>
        <a:bodyPr/>
        <a:lstStyle/>
        <a:p>
          <a:endParaRPr lang="en-IE"/>
        </a:p>
      </dgm:t>
    </dgm:pt>
    <dgm:pt modelId="{413E1168-626F-45E3-B5A9-8D3CA1AEF3AB}">
      <dgm:prSet/>
      <dgm:spPr>
        <a:solidFill>
          <a:schemeClr val="accent1"/>
        </a:solidFill>
      </dgm:spPr>
      <dgm:t>
        <a:bodyPr/>
        <a:lstStyle/>
        <a:p>
          <a:r>
            <a:rPr lang="en-IE" dirty="0"/>
            <a:t>Editing</a:t>
          </a:r>
        </a:p>
      </dgm:t>
    </dgm:pt>
    <dgm:pt modelId="{55D7CAA7-BE8C-437D-AD99-90F8FCB1065A}" type="parTrans" cxnId="{E786D3FA-66D1-4452-A18D-541EAE9DFEE4}">
      <dgm:prSet/>
      <dgm:spPr/>
      <dgm:t>
        <a:bodyPr/>
        <a:lstStyle/>
        <a:p>
          <a:endParaRPr lang="en-IE"/>
        </a:p>
      </dgm:t>
    </dgm:pt>
    <dgm:pt modelId="{39110A4A-645B-481A-8280-ED786C793C30}" type="sibTrans" cxnId="{E786D3FA-66D1-4452-A18D-541EAE9DFEE4}">
      <dgm:prSet/>
      <dgm:spPr/>
      <dgm:t>
        <a:bodyPr/>
        <a:lstStyle/>
        <a:p>
          <a:endParaRPr lang="en-IE"/>
        </a:p>
      </dgm:t>
    </dgm:pt>
    <dgm:pt modelId="{9BBCEA5D-4CAE-4A80-A2EF-AC66DE9E69A9}" type="pres">
      <dgm:prSet presAssocID="{4D80BF0F-96B0-4D97-B5EA-BD01A447EFCF}" presName="Name0" presStyleCnt="0">
        <dgm:presLayoutVars>
          <dgm:dir/>
          <dgm:animLvl val="lvl"/>
          <dgm:resizeHandles val="exact"/>
        </dgm:presLayoutVars>
      </dgm:prSet>
      <dgm:spPr/>
    </dgm:pt>
    <dgm:pt modelId="{49F23778-F31D-4D9B-84F0-C153B17FF33C}" type="pres">
      <dgm:prSet presAssocID="{22439E5B-23EF-4B54-ACD7-F10A3177500E}" presName="parTxOnly" presStyleLbl="node1" presStyleIdx="0" presStyleCnt="6">
        <dgm:presLayoutVars>
          <dgm:chMax val="0"/>
          <dgm:chPref val="0"/>
          <dgm:bulletEnabled val="1"/>
        </dgm:presLayoutVars>
      </dgm:prSet>
      <dgm:spPr/>
    </dgm:pt>
    <dgm:pt modelId="{141D8690-F903-4A9D-AF6D-DA7ED27F5D17}" type="pres">
      <dgm:prSet presAssocID="{809CEE31-8257-4CFE-B711-8CB8CF842FE6}" presName="parTxOnlySpace" presStyleCnt="0"/>
      <dgm:spPr/>
    </dgm:pt>
    <dgm:pt modelId="{48FD71C0-F0E2-42A3-A9A1-94F8A1E0BED9}" type="pres">
      <dgm:prSet presAssocID="{42616A42-C959-4CD4-8209-D84028429F9B}" presName="parTxOnly" presStyleLbl="node1" presStyleIdx="1" presStyleCnt="6">
        <dgm:presLayoutVars>
          <dgm:chMax val="0"/>
          <dgm:chPref val="0"/>
          <dgm:bulletEnabled val="1"/>
        </dgm:presLayoutVars>
      </dgm:prSet>
      <dgm:spPr/>
    </dgm:pt>
    <dgm:pt modelId="{B781D9B7-290C-4ACB-B807-C844995884DF}" type="pres">
      <dgm:prSet presAssocID="{7A25521B-7BAE-4A18-A2B1-E31931591D2C}" presName="parTxOnlySpace" presStyleCnt="0"/>
      <dgm:spPr/>
    </dgm:pt>
    <dgm:pt modelId="{2560A12B-1C30-4F98-AF15-2160BD8AE4F6}" type="pres">
      <dgm:prSet presAssocID="{F843FA65-E169-464F-9F5A-DC5F70FEE6F3}" presName="parTxOnly" presStyleLbl="node1" presStyleIdx="2" presStyleCnt="6">
        <dgm:presLayoutVars>
          <dgm:chMax val="0"/>
          <dgm:chPref val="0"/>
          <dgm:bulletEnabled val="1"/>
        </dgm:presLayoutVars>
      </dgm:prSet>
      <dgm:spPr/>
    </dgm:pt>
    <dgm:pt modelId="{CFBA22A7-34A0-4E48-AB14-D6F373E2E815}" type="pres">
      <dgm:prSet presAssocID="{1E3CA08B-093F-4D66-BF05-3693A3F57AEF}" presName="parTxOnlySpace" presStyleCnt="0"/>
      <dgm:spPr/>
    </dgm:pt>
    <dgm:pt modelId="{32330CFD-EF0A-4CF5-9594-E3A34DA002EE}" type="pres">
      <dgm:prSet presAssocID="{E1F9C02C-7597-4D76-BDF6-C280750D9CBF}" presName="parTxOnly" presStyleLbl="node1" presStyleIdx="3" presStyleCnt="6">
        <dgm:presLayoutVars>
          <dgm:chMax val="0"/>
          <dgm:chPref val="0"/>
          <dgm:bulletEnabled val="1"/>
        </dgm:presLayoutVars>
      </dgm:prSet>
      <dgm:spPr/>
    </dgm:pt>
    <dgm:pt modelId="{382B3446-AAD6-467B-AAB3-15E5A841A3B3}" type="pres">
      <dgm:prSet presAssocID="{0005F589-7C76-4AE9-BC52-061F8003CC50}" presName="parTxOnlySpace" presStyleCnt="0"/>
      <dgm:spPr/>
    </dgm:pt>
    <dgm:pt modelId="{DE3F919E-DEF4-46C5-8A5C-AC76AFB3B260}" type="pres">
      <dgm:prSet presAssocID="{413E1168-626F-45E3-B5A9-8D3CA1AEF3AB}" presName="parTxOnly" presStyleLbl="node1" presStyleIdx="4" presStyleCnt="6">
        <dgm:presLayoutVars>
          <dgm:chMax val="0"/>
          <dgm:chPref val="0"/>
          <dgm:bulletEnabled val="1"/>
        </dgm:presLayoutVars>
      </dgm:prSet>
      <dgm:spPr/>
    </dgm:pt>
    <dgm:pt modelId="{F3271C05-8D98-4F88-BCC7-6A347F2FDD36}" type="pres">
      <dgm:prSet presAssocID="{39110A4A-645B-481A-8280-ED786C793C30}" presName="parTxOnlySpace" presStyleCnt="0"/>
      <dgm:spPr/>
    </dgm:pt>
    <dgm:pt modelId="{32A0E449-D936-4D7B-B69E-DBE933870662}" type="pres">
      <dgm:prSet presAssocID="{EB1D5CB2-9E18-4B60-99B1-9DB6AD14F321}" presName="parTxOnly" presStyleLbl="node1" presStyleIdx="5" presStyleCnt="6" custLinFactNeighborX="49570" custLinFactNeighborY="3621">
        <dgm:presLayoutVars>
          <dgm:chMax val="0"/>
          <dgm:chPref val="0"/>
          <dgm:bulletEnabled val="1"/>
        </dgm:presLayoutVars>
      </dgm:prSet>
      <dgm:spPr/>
    </dgm:pt>
  </dgm:ptLst>
  <dgm:cxnLst>
    <dgm:cxn modelId="{47925E22-96E1-44A4-A378-47793FB0790C}" type="presOf" srcId="{E1F9C02C-7597-4D76-BDF6-C280750D9CBF}" destId="{32330CFD-EF0A-4CF5-9594-E3A34DA002EE}" srcOrd="0" destOrd="0" presId="urn:microsoft.com/office/officeart/2005/8/layout/chevron1"/>
    <dgm:cxn modelId="{89B8872F-5FEB-42A5-980A-9713E82C83C8}" srcId="{4D80BF0F-96B0-4D97-B5EA-BD01A447EFCF}" destId="{EB1D5CB2-9E18-4B60-99B1-9DB6AD14F321}" srcOrd="5" destOrd="0" parTransId="{98B181E3-8B16-445A-9AFC-2B4BCB796567}" sibTransId="{2C0299C0-5035-480B-A2E1-3843FA4E4A17}"/>
    <dgm:cxn modelId="{7124054A-73C3-4023-9FC2-6484C4F3C0A7}" type="presOf" srcId="{413E1168-626F-45E3-B5A9-8D3CA1AEF3AB}" destId="{DE3F919E-DEF4-46C5-8A5C-AC76AFB3B260}" srcOrd="0" destOrd="0" presId="urn:microsoft.com/office/officeart/2005/8/layout/chevron1"/>
    <dgm:cxn modelId="{344C8B8D-C937-4C0E-9952-E0FED96771F3}" type="presOf" srcId="{4D80BF0F-96B0-4D97-B5EA-BD01A447EFCF}" destId="{9BBCEA5D-4CAE-4A80-A2EF-AC66DE9E69A9}" srcOrd="0" destOrd="0" presId="urn:microsoft.com/office/officeart/2005/8/layout/chevron1"/>
    <dgm:cxn modelId="{F820F99D-0EA6-4DDF-BA98-F0458D644AD8}" type="presOf" srcId="{F843FA65-E169-464F-9F5A-DC5F70FEE6F3}" destId="{2560A12B-1C30-4F98-AF15-2160BD8AE4F6}" srcOrd="0" destOrd="0" presId="urn:microsoft.com/office/officeart/2005/8/layout/chevron1"/>
    <dgm:cxn modelId="{552BCAB0-2670-4619-AE61-2785D7D2D637}" type="presOf" srcId="{EB1D5CB2-9E18-4B60-99B1-9DB6AD14F321}" destId="{32A0E449-D936-4D7B-B69E-DBE933870662}" srcOrd="0" destOrd="0" presId="urn:microsoft.com/office/officeart/2005/8/layout/chevron1"/>
    <dgm:cxn modelId="{B76192B8-4A8A-4006-BE1D-188BFF89014E}" srcId="{4D80BF0F-96B0-4D97-B5EA-BD01A447EFCF}" destId="{42616A42-C959-4CD4-8209-D84028429F9B}" srcOrd="1" destOrd="0" parTransId="{4270D930-F79E-47C2-BA2F-20D64E46B506}" sibTransId="{7A25521B-7BAE-4A18-A2B1-E31931591D2C}"/>
    <dgm:cxn modelId="{161343BC-3A3A-4BB7-9C76-0C9CF1A46C4D}" type="presOf" srcId="{22439E5B-23EF-4B54-ACD7-F10A3177500E}" destId="{49F23778-F31D-4D9B-84F0-C153B17FF33C}" srcOrd="0" destOrd="0" presId="urn:microsoft.com/office/officeart/2005/8/layout/chevron1"/>
    <dgm:cxn modelId="{62EBF6C4-A8D4-4B51-AF67-3290711BDD5B}" type="presOf" srcId="{42616A42-C959-4CD4-8209-D84028429F9B}" destId="{48FD71C0-F0E2-42A3-A9A1-94F8A1E0BED9}" srcOrd="0" destOrd="0" presId="urn:microsoft.com/office/officeart/2005/8/layout/chevron1"/>
    <dgm:cxn modelId="{708EEEE2-63B6-45EF-9097-8AE2EE91C351}" srcId="{4D80BF0F-96B0-4D97-B5EA-BD01A447EFCF}" destId="{E1F9C02C-7597-4D76-BDF6-C280750D9CBF}" srcOrd="3" destOrd="0" parTransId="{729FF9E4-1D57-4A77-91BD-E3B66B6A1699}" sibTransId="{0005F589-7C76-4AE9-BC52-061F8003CC50}"/>
    <dgm:cxn modelId="{D0A715EE-CAD0-4DE2-99A8-F7803916AEE1}" srcId="{4D80BF0F-96B0-4D97-B5EA-BD01A447EFCF}" destId="{F843FA65-E169-464F-9F5A-DC5F70FEE6F3}" srcOrd="2" destOrd="0" parTransId="{230367B5-CE09-4598-B1E9-06E27A5DF272}" sibTransId="{1E3CA08B-093F-4D66-BF05-3693A3F57AEF}"/>
    <dgm:cxn modelId="{BFE5F4F9-BCE1-4E08-8FC0-A64B57A68019}" srcId="{4D80BF0F-96B0-4D97-B5EA-BD01A447EFCF}" destId="{22439E5B-23EF-4B54-ACD7-F10A3177500E}" srcOrd="0" destOrd="0" parTransId="{CD8B85F6-07F1-45E7-B890-2F0E010FB659}" sibTransId="{809CEE31-8257-4CFE-B711-8CB8CF842FE6}"/>
    <dgm:cxn modelId="{E786D3FA-66D1-4452-A18D-541EAE9DFEE4}" srcId="{4D80BF0F-96B0-4D97-B5EA-BD01A447EFCF}" destId="{413E1168-626F-45E3-B5A9-8D3CA1AEF3AB}" srcOrd="4" destOrd="0" parTransId="{55D7CAA7-BE8C-437D-AD99-90F8FCB1065A}" sibTransId="{39110A4A-645B-481A-8280-ED786C793C30}"/>
    <dgm:cxn modelId="{5D5DA319-E829-44E1-AB86-22B63816ED22}" type="presParOf" srcId="{9BBCEA5D-4CAE-4A80-A2EF-AC66DE9E69A9}" destId="{49F23778-F31D-4D9B-84F0-C153B17FF33C}" srcOrd="0" destOrd="0" presId="urn:microsoft.com/office/officeart/2005/8/layout/chevron1"/>
    <dgm:cxn modelId="{39748F31-FDFA-4049-8A4C-04E4AA6A92DE}" type="presParOf" srcId="{9BBCEA5D-4CAE-4A80-A2EF-AC66DE9E69A9}" destId="{141D8690-F903-4A9D-AF6D-DA7ED27F5D17}" srcOrd="1" destOrd="0" presId="urn:microsoft.com/office/officeart/2005/8/layout/chevron1"/>
    <dgm:cxn modelId="{F85B098E-BA89-4474-B8C6-83ADFE6457F1}" type="presParOf" srcId="{9BBCEA5D-4CAE-4A80-A2EF-AC66DE9E69A9}" destId="{48FD71C0-F0E2-42A3-A9A1-94F8A1E0BED9}" srcOrd="2" destOrd="0" presId="urn:microsoft.com/office/officeart/2005/8/layout/chevron1"/>
    <dgm:cxn modelId="{F893FE3D-C3EB-44D3-BD8E-ABB64C7027DD}" type="presParOf" srcId="{9BBCEA5D-4CAE-4A80-A2EF-AC66DE9E69A9}" destId="{B781D9B7-290C-4ACB-B807-C844995884DF}" srcOrd="3" destOrd="0" presId="urn:microsoft.com/office/officeart/2005/8/layout/chevron1"/>
    <dgm:cxn modelId="{FAC89C08-18C1-431E-AAAA-18409CBD0917}" type="presParOf" srcId="{9BBCEA5D-4CAE-4A80-A2EF-AC66DE9E69A9}" destId="{2560A12B-1C30-4F98-AF15-2160BD8AE4F6}" srcOrd="4" destOrd="0" presId="urn:microsoft.com/office/officeart/2005/8/layout/chevron1"/>
    <dgm:cxn modelId="{58AEC1B2-B861-4C9D-A551-716A7293C30D}" type="presParOf" srcId="{9BBCEA5D-4CAE-4A80-A2EF-AC66DE9E69A9}" destId="{CFBA22A7-34A0-4E48-AB14-D6F373E2E815}" srcOrd="5" destOrd="0" presId="urn:microsoft.com/office/officeart/2005/8/layout/chevron1"/>
    <dgm:cxn modelId="{51B32347-6F7F-4E69-AE17-9790C0106CEA}" type="presParOf" srcId="{9BBCEA5D-4CAE-4A80-A2EF-AC66DE9E69A9}" destId="{32330CFD-EF0A-4CF5-9594-E3A34DA002EE}" srcOrd="6" destOrd="0" presId="urn:microsoft.com/office/officeart/2005/8/layout/chevron1"/>
    <dgm:cxn modelId="{0EBB2279-F655-4EB3-9B29-D469FBD0D58C}" type="presParOf" srcId="{9BBCEA5D-4CAE-4A80-A2EF-AC66DE9E69A9}" destId="{382B3446-AAD6-467B-AAB3-15E5A841A3B3}" srcOrd="7" destOrd="0" presId="urn:microsoft.com/office/officeart/2005/8/layout/chevron1"/>
    <dgm:cxn modelId="{6D3888C5-9725-4D3D-91EA-9866E20EAB74}" type="presParOf" srcId="{9BBCEA5D-4CAE-4A80-A2EF-AC66DE9E69A9}" destId="{DE3F919E-DEF4-46C5-8A5C-AC76AFB3B260}" srcOrd="8" destOrd="0" presId="urn:microsoft.com/office/officeart/2005/8/layout/chevron1"/>
    <dgm:cxn modelId="{0234EAC5-3566-4409-A7EA-05BFB6E5805D}" type="presParOf" srcId="{9BBCEA5D-4CAE-4A80-A2EF-AC66DE9E69A9}" destId="{F3271C05-8D98-4F88-BCC7-6A347F2FDD36}" srcOrd="9" destOrd="0" presId="urn:microsoft.com/office/officeart/2005/8/layout/chevron1"/>
    <dgm:cxn modelId="{21FB035E-A097-4D42-933B-D575085EFF95}" type="presParOf" srcId="{9BBCEA5D-4CAE-4A80-A2EF-AC66DE9E69A9}" destId="{32A0E449-D936-4D7B-B69E-DBE933870662}"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23778-F31D-4D9B-84F0-C153B17FF33C}">
      <dsp:nvSpPr>
        <dsp:cNvPr id="0" name=""/>
        <dsp:cNvSpPr/>
      </dsp:nvSpPr>
      <dsp:spPr>
        <a:xfrm>
          <a:off x="4423" y="0"/>
          <a:ext cx="1645716" cy="399245"/>
        </a:xfrm>
        <a:prstGeom prst="chevron">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Introduction</a:t>
          </a:r>
        </a:p>
      </dsp:txBody>
      <dsp:txXfrm>
        <a:off x="204046" y="0"/>
        <a:ext cx="1246471" cy="399245"/>
      </dsp:txXfrm>
    </dsp:sp>
    <dsp:sp modelId="{48FD71C0-F0E2-42A3-A9A1-94F8A1E0BED9}">
      <dsp:nvSpPr>
        <dsp:cNvPr id="0" name=""/>
        <dsp:cNvSpPr/>
      </dsp:nvSpPr>
      <dsp:spPr>
        <a:xfrm>
          <a:off x="1485568"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Academic Writing</a:t>
          </a:r>
        </a:p>
      </dsp:txBody>
      <dsp:txXfrm>
        <a:off x="1685191" y="0"/>
        <a:ext cx="1246471" cy="399245"/>
      </dsp:txXfrm>
    </dsp:sp>
    <dsp:sp modelId="{2560A12B-1C30-4F98-AF15-2160BD8AE4F6}">
      <dsp:nvSpPr>
        <dsp:cNvPr id="0" name=""/>
        <dsp:cNvSpPr/>
      </dsp:nvSpPr>
      <dsp:spPr>
        <a:xfrm>
          <a:off x="2966713"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Critical</a:t>
          </a:r>
          <a:r>
            <a:rPr lang="en-IE" sz="1300" kern="1200" baseline="0" dirty="0"/>
            <a:t> Thinking</a:t>
          </a:r>
          <a:endParaRPr lang="en-IE" sz="1300" kern="1200" dirty="0"/>
        </a:p>
      </dsp:txBody>
      <dsp:txXfrm>
        <a:off x="3166336" y="0"/>
        <a:ext cx="1246471" cy="399245"/>
      </dsp:txXfrm>
    </dsp:sp>
    <dsp:sp modelId="{32330CFD-EF0A-4CF5-9594-E3A34DA002EE}">
      <dsp:nvSpPr>
        <dsp:cNvPr id="0" name=""/>
        <dsp:cNvSpPr/>
      </dsp:nvSpPr>
      <dsp:spPr>
        <a:xfrm>
          <a:off x="4447857"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Essay</a:t>
          </a:r>
        </a:p>
      </dsp:txBody>
      <dsp:txXfrm>
        <a:off x="4647480" y="0"/>
        <a:ext cx="1246471" cy="399245"/>
      </dsp:txXfrm>
    </dsp:sp>
    <dsp:sp modelId="{C9C92181-D7C6-4642-9C1C-B3B3C8C27267}">
      <dsp:nvSpPr>
        <dsp:cNvPr id="0" name=""/>
        <dsp:cNvSpPr/>
      </dsp:nvSpPr>
      <dsp:spPr>
        <a:xfrm>
          <a:off x="5929002"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Editing</a:t>
          </a:r>
        </a:p>
      </dsp:txBody>
      <dsp:txXfrm>
        <a:off x="6128625" y="0"/>
        <a:ext cx="1246471" cy="399245"/>
      </dsp:txXfrm>
    </dsp:sp>
    <dsp:sp modelId="{32A0E449-D936-4D7B-B69E-DBE933870662}">
      <dsp:nvSpPr>
        <dsp:cNvPr id="0" name=""/>
        <dsp:cNvSpPr/>
      </dsp:nvSpPr>
      <dsp:spPr>
        <a:xfrm>
          <a:off x="7414570"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Conclusion</a:t>
          </a:r>
        </a:p>
      </dsp:txBody>
      <dsp:txXfrm>
        <a:off x="7614193" y="0"/>
        <a:ext cx="1246471" cy="39924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23778-F31D-4D9B-84F0-C153B17FF33C}">
      <dsp:nvSpPr>
        <dsp:cNvPr id="0" name=""/>
        <dsp:cNvSpPr/>
      </dsp:nvSpPr>
      <dsp:spPr>
        <a:xfrm>
          <a:off x="4423" y="0"/>
          <a:ext cx="1645716" cy="475343"/>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IE" sz="1500" kern="1200" dirty="0"/>
            <a:t>Introduction</a:t>
          </a:r>
        </a:p>
      </dsp:txBody>
      <dsp:txXfrm>
        <a:off x="242095" y="0"/>
        <a:ext cx="1170373" cy="475343"/>
      </dsp:txXfrm>
    </dsp:sp>
    <dsp:sp modelId="{48FD71C0-F0E2-42A3-A9A1-94F8A1E0BED9}">
      <dsp:nvSpPr>
        <dsp:cNvPr id="0" name=""/>
        <dsp:cNvSpPr/>
      </dsp:nvSpPr>
      <dsp:spPr>
        <a:xfrm>
          <a:off x="1485568" y="0"/>
          <a:ext cx="1645716" cy="475343"/>
        </a:xfrm>
        <a:prstGeom prst="chevron">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IE" sz="1500" kern="1200" dirty="0"/>
            <a:t>Academic Writing </a:t>
          </a:r>
        </a:p>
      </dsp:txBody>
      <dsp:txXfrm>
        <a:off x="1723240" y="0"/>
        <a:ext cx="1170373" cy="475343"/>
      </dsp:txXfrm>
    </dsp:sp>
    <dsp:sp modelId="{2560A12B-1C30-4F98-AF15-2160BD8AE4F6}">
      <dsp:nvSpPr>
        <dsp:cNvPr id="0" name=""/>
        <dsp:cNvSpPr/>
      </dsp:nvSpPr>
      <dsp:spPr>
        <a:xfrm>
          <a:off x="2966713" y="0"/>
          <a:ext cx="1645716" cy="475343"/>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IE" sz="1500" kern="1200" dirty="0"/>
            <a:t>Critical Thinking </a:t>
          </a:r>
        </a:p>
      </dsp:txBody>
      <dsp:txXfrm>
        <a:off x="3204385" y="0"/>
        <a:ext cx="1170373" cy="475343"/>
      </dsp:txXfrm>
    </dsp:sp>
    <dsp:sp modelId="{32330CFD-EF0A-4CF5-9594-E3A34DA002EE}">
      <dsp:nvSpPr>
        <dsp:cNvPr id="0" name=""/>
        <dsp:cNvSpPr/>
      </dsp:nvSpPr>
      <dsp:spPr>
        <a:xfrm>
          <a:off x="4447857" y="0"/>
          <a:ext cx="1645716" cy="475343"/>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IE" sz="1500" kern="1200" dirty="0"/>
            <a:t>Essay</a:t>
          </a:r>
        </a:p>
      </dsp:txBody>
      <dsp:txXfrm>
        <a:off x="4685529" y="0"/>
        <a:ext cx="1170373" cy="475343"/>
      </dsp:txXfrm>
    </dsp:sp>
    <dsp:sp modelId="{DE3F919E-DEF4-46C5-8A5C-AC76AFB3B260}">
      <dsp:nvSpPr>
        <dsp:cNvPr id="0" name=""/>
        <dsp:cNvSpPr/>
      </dsp:nvSpPr>
      <dsp:spPr>
        <a:xfrm>
          <a:off x="5929002" y="0"/>
          <a:ext cx="1645716" cy="475343"/>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IE" sz="1500" kern="1200" dirty="0"/>
            <a:t>Editing</a:t>
          </a:r>
        </a:p>
      </dsp:txBody>
      <dsp:txXfrm>
        <a:off x="6166674" y="0"/>
        <a:ext cx="1170373" cy="475343"/>
      </dsp:txXfrm>
    </dsp:sp>
    <dsp:sp modelId="{32A0E449-D936-4D7B-B69E-DBE933870662}">
      <dsp:nvSpPr>
        <dsp:cNvPr id="0" name=""/>
        <dsp:cNvSpPr/>
      </dsp:nvSpPr>
      <dsp:spPr>
        <a:xfrm>
          <a:off x="7414570" y="0"/>
          <a:ext cx="1645716" cy="475343"/>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IE" sz="1500" kern="1200" dirty="0"/>
            <a:t>Conclusion</a:t>
          </a:r>
        </a:p>
      </dsp:txBody>
      <dsp:txXfrm>
        <a:off x="7652242" y="0"/>
        <a:ext cx="1170373" cy="47534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23778-F31D-4D9B-84F0-C153B17FF33C}">
      <dsp:nvSpPr>
        <dsp:cNvPr id="0" name=""/>
        <dsp:cNvSpPr/>
      </dsp:nvSpPr>
      <dsp:spPr>
        <a:xfrm>
          <a:off x="4423" y="0"/>
          <a:ext cx="1645716" cy="531497"/>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IE" sz="1600" kern="1200" dirty="0"/>
            <a:t>Introduction</a:t>
          </a:r>
        </a:p>
      </dsp:txBody>
      <dsp:txXfrm>
        <a:off x="270172" y="0"/>
        <a:ext cx="1114219" cy="531497"/>
      </dsp:txXfrm>
    </dsp:sp>
    <dsp:sp modelId="{48FD71C0-F0E2-42A3-A9A1-94F8A1E0BED9}">
      <dsp:nvSpPr>
        <dsp:cNvPr id="0" name=""/>
        <dsp:cNvSpPr/>
      </dsp:nvSpPr>
      <dsp:spPr>
        <a:xfrm>
          <a:off x="1485568" y="0"/>
          <a:ext cx="1645716" cy="531497"/>
        </a:xfrm>
        <a:prstGeom prst="chevron">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IE" sz="1600" kern="1200" dirty="0"/>
            <a:t>Academic Writing </a:t>
          </a:r>
        </a:p>
      </dsp:txBody>
      <dsp:txXfrm>
        <a:off x="1751317" y="0"/>
        <a:ext cx="1114219" cy="531497"/>
      </dsp:txXfrm>
    </dsp:sp>
    <dsp:sp modelId="{2560A12B-1C30-4F98-AF15-2160BD8AE4F6}">
      <dsp:nvSpPr>
        <dsp:cNvPr id="0" name=""/>
        <dsp:cNvSpPr/>
      </dsp:nvSpPr>
      <dsp:spPr>
        <a:xfrm>
          <a:off x="2966713" y="0"/>
          <a:ext cx="1645716" cy="531497"/>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IE" sz="1600" kern="1200" dirty="0"/>
            <a:t>Critical Thinking </a:t>
          </a:r>
        </a:p>
      </dsp:txBody>
      <dsp:txXfrm>
        <a:off x="3232462" y="0"/>
        <a:ext cx="1114219" cy="531497"/>
      </dsp:txXfrm>
    </dsp:sp>
    <dsp:sp modelId="{32330CFD-EF0A-4CF5-9594-E3A34DA002EE}">
      <dsp:nvSpPr>
        <dsp:cNvPr id="0" name=""/>
        <dsp:cNvSpPr/>
      </dsp:nvSpPr>
      <dsp:spPr>
        <a:xfrm>
          <a:off x="4447857" y="0"/>
          <a:ext cx="1645716" cy="531497"/>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IE" sz="1600" kern="1200" dirty="0"/>
            <a:t>Essay</a:t>
          </a:r>
        </a:p>
      </dsp:txBody>
      <dsp:txXfrm>
        <a:off x="4713606" y="0"/>
        <a:ext cx="1114219" cy="531497"/>
      </dsp:txXfrm>
    </dsp:sp>
    <dsp:sp modelId="{DE3F919E-DEF4-46C5-8A5C-AC76AFB3B260}">
      <dsp:nvSpPr>
        <dsp:cNvPr id="0" name=""/>
        <dsp:cNvSpPr/>
      </dsp:nvSpPr>
      <dsp:spPr>
        <a:xfrm>
          <a:off x="5929002" y="0"/>
          <a:ext cx="1645716" cy="531497"/>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IE" sz="1600" kern="1200" dirty="0"/>
            <a:t>Editing</a:t>
          </a:r>
        </a:p>
      </dsp:txBody>
      <dsp:txXfrm>
        <a:off x="6194751" y="0"/>
        <a:ext cx="1114219" cy="531497"/>
      </dsp:txXfrm>
    </dsp:sp>
    <dsp:sp modelId="{32A0E449-D936-4D7B-B69E-DBE933870662}">
      <dsp:nvSpPr>
        <dsp:cNvPr id="0" name=""/>
        <dsp:cNvSpPr/>
      </dsp:nvSpPr>
      <dsp:spPr>
        <a:xfrm>
          <a:off x="7414570" y="0"/>
          <a:ext cx="1645716" cy="531497"/>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IE" sz="1600" kern="1200" dirty="0"/>
            <a:t>Conclusion</a:t>
          </a:r>
        </a:p>
      </dsp:txBody>
      <dsp:txXfrm>
        <a:off x="7680319" y="0"/>
        <a:ext cx="1114219" cy="53149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23778-F31D-4D9B-84F0-C153B17FF33C}">
      <dsp:nvSpPr>
        <dsp:cNvPr id="0" name=""/>
        <dsp:cNvSpPr/>
      </dsp:nvSpPr>
      <dsp:spPr>
        <a:xfrm>
          <a:off x="4423"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Introduction</a:t>
          </a:r>
        </a:p>
      </dsp:txBody>
      <dsp:txXfrm>
        <a:off x="204046" y="0"/>
        <a:ext cx="1246471" cy="399245"/>
      </dsp:txXfrm>
    </dsp:sp>
    <dsp:sp modelId="{48FD71C0-F0E2-42A3-A9A1-94F8A1E0BED9}">
      <dsp:nvSpPr>
        <dsp:cNvPr id="0" name=""/>
        <dsp:cNvSpPr/>
      </dsp:nvSpPr>
      <dsp:spPr>
        <a:xfrm>
          <a:off x="1485568" y="0"/>
          <a:ext cx="1645716" cy="399245"/>
        </a:xfrm>
        <a:prstGeom prst="chevron">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Academic Writing </a:t>
          </a:r>
        </a:p>
      </dsp:txBody>
      <dsp:txXfrm>
        <a:off x="1685191" y="0"/>
        <a:ext cx="1246471" cy="399245"/>
      </dsp:txXfrm>
    </dsp:sp>
    <dsp:sp modelId="{2560A12B-1C30-4F98-AF15-2160BD8AE4F6}">
      <dsp:nvSpPr>
        <dsp:cNvPr id="0" name=""/>
        <dsp:cNvSpPr/>
      </dsp:nvSpPr>
      <dsp:spPr>
        <a:xfrm>
          <a:off x="2966713"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Critical Thinking </a:t>
          </a:r>
        </a:p>
      </dsp:txBody>
      <dsp:txXfrm>
        <a:off x="3166336" y="0"/>
        <a:ext cx="1246471" cy="399245"/>
      </dsp:txXfrm>
    </dsp:sp>
    <dsp:sp modelId="{32330CFD-EF0A-4CF5-9594-E3A34DA002EE}">
      <dsp:nvSpPr>
        <dsp:cNvPr id="0" name=""/>
        <dsp:cNvSpPr/>
      </dsp:nvSpPr>
      <dsp:spPr>
        <a:xfrm>
          <a:off x="4447857"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Essay</a:t>
          </a:r>
        </a:p>
      </dsp:txBody>
      <dsp:txXfrm>
        <a:off x="4647480" y="0"/>
        <a:ext cx="1246471" cy="399245"/>
      </dsp:txXfrm>
    </dsp:sp>
    <dsp:sp modelId="{DE3F919E-DEF4-46C5-8A5C-AC76AFB3B260}">
      <dsp:nvSpPr>
        <dsp:cNvPr id="0" name=""/>
        <dsp:cNvSpPr/>
      </dsp:nvSpPr>
      <dsp:spPr>
        <a:xfrm>
          <a:off x="5929002"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Editing</a:t>
          </a:r>
        </a:p>
      </dsp:txBody>
      <dsp:txXfrm>
        <a:off x="6128625" y="0"/>
        <a:ext cx="1246471" cy="399245"/>
      </dsp:txXfrm>
    </dsp:sp>
    <dsp:sp modelId="{32A0E449-D936-4D7B-B69E-DBE933870662}">
      <dsp:nvSpPr>
        <dsp:cNvPr id="0" name=""/>
        <dsp:cNvSpPr/>
      </dsp:nvSpPr>
      <dsp:spPr>
        <a:xfrm>
          <a:off x="7414570"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Conclusion</a:t>
          </a:r>
        </a:p>
      </dsp:txBody>
      <dsp:txXfrm>
        <a:off x="7614193" y="0"/>
        <a:ext cx="1246471" cy="39924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23778-F31D-4D9B-84F0-C153B17FF33C}">
      <dsp:nvSpPr>
        <dsp:cNvPr id="0" name=""/>
        <dsp:cNvSpPr/>
      </dsp:nvSpPr>
      <dsp:spPr>
        <a:xfrm>
          <a:off x="4423" y="0"/>
          <a:ext cx="1645716" cy="547351"/>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IE" sz="1500" kern="1200" dirty="0"/>
            <a:t>Introduction</a:t>
          </a:r>
        </a:p>
      </dsp:txBody>
      <dsp:txXfrm>
        <a:off x="278099" y="0"/>
        <a:ext cx="1098365" cy="547351"/>
      </dsp:txXfrm>
    </dsp:sp>
    <dsp:sp modelId="{48FD71C0-F0E2-42A3-A9A1-94F8A1E0BED9}">
      <dsp:nvSpPr>
        <dsp:cNvPr id="0" name=""/>
        <dsp:cNvSpPr/>
      </dsp:nvSpPr>
      <dsp:spPr>
        <a:xfrm>
          <a:off x="1485568" y="0"/>
          <a:ext cx="1645716" cy="547351"/>
        </a:xfrm>
        <a:prstGeom prst="chevron">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IE" sz="1500" kern="1200" dirty="0"/>
            <a:t>Academic Writing </a:t>
          </a:r>
        </a:p>
      </dsp:txBody>
      <dsp:txXfrm>
        <a:off x="1759244" y="0"/>
        <a:ext cx="1098365" cy="547351"/>
      </dsp:txXfrm>
    </dsp:sp>
    <dsp:sp modelId="{2560A12B-1C30-4F98-AF15-2160BD8AE4F6}">
      <dsp:nvSpPr>
        <dsp:cNvPr id="0" name=""/>
        <dsp:cNvSpPr/>
      </dsp:nvSpPr>
      <dsp:spPr>
        <a:xfrm>
          <a:off x="2966713" y="0"/>
          <a:ext cx="1645716" cy="547351"/>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IE" sz="1500" kern="1200" dirty="0"/>
            <a:t>Critical Thinking </a:t>
          </a:r>
        </a:p>
      </dsp:txBody>
      <dsp:txXfrm>
        <a:off x="3240389" y="0"/>
        <a:ext cx="1098365" cy="547351"/>
      </dsp:txXfrm>
    </dsp:sp>
    <dsp:sp modelId="{32330CFD-EF0A-4CF5-9594-E3A34DA002EE}">
      <dsp:nvSpPr>
        <dsp:cNvPr id="0" name=""/>
        <dsp:cNvSpPr/>
      </dsp:nvSpPr>
      <dsp:spPr>
        <a:xfrm>
          <a:off x="4447857" y="0"/>
          <a:ext cx="1645716" cy="547351"/>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IE" sz="1500" kern="1200" dirty="0"/>
            <a:t>Essay</a:t>
          </a:r>
        </a:p>
      </dsp:txBody>
      <dsp:txXfrm>
        <a:off x="4721533" y="0"/>
        <a:ext cx="1098365" cy="547351"/>
      </dsp:txXfrm>
    </dsp:sp>
    <dsp:sp modelId="{DE3F919E-DEF4-46C5-8A5C-AC76AFB3B260}">
      <dsp:nvSpPr>
        <dsp:cNvPr id="0" name=""/>
        <dsp:cNvSpPr/>
      </dsp:nvSpPr>
      <dsp:spPr>
        <a:xfrm>
          <a:off x="5929002" y="0"/>
          <a:ext cx="1645716" cy="547351"/>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IE" sz="1500" kern="1200" dirty="0"/>
            <a:t>Editing</a:t>
          </a:r>
        </a:p>
      </dsp:txBody>
      <dsp:txXfrm>
        <a:off x="6202678" y="0"/>
        <a:ext cx="1098365" cy="547351"/>
      </dsp:txXfrm>
    </dsp:sp>
    <dsp:sp modelId="{32A0E449-D936-4D7B-B69E-DBE933870662}">
      <dsp:nvSpPr>
        <dsp:cNvPr id="0" name=""/>
        <dsp:cNvSpPr/>
      </dsp:nvSpPr>
      <dsp:spPr>
        <a:xfrm>
          <a:off x="7414570" y="0"/>
          <a:ext cx="1645716" cy="547351"/>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IE" sz="1500" kern="1200" dirty="0"/>
            <a:t>Conclusion</a:t>
          </a:r>
        </a:p>
      </dsp:txBody>
      <dsp:txXfrm>
        <a:off x="7688246" y="0"/>
        <a:ext cx="1098365" cy="54735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23778-F31D-4D9B-84F0-C153B17FF33C}">
      <dsp:nvSpPr>
        <dsp:cNvPr id="0" name=""/>
        <dsp:cNvSpPr/>
      </dsp:nvSpPr>
      <dsp:spPr>
        <a:xfrm>
          <a:off x="4423" y="0"/>
          <a:ext cx="1645716" cy="475343"/>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IE" sz="1500" kern="1200" dirty="0"/>
            <a:t>Introduction</a:t>
          </a:r>
        </a:p>
      </dsp:txBody>
      <dsp:txXfrm>
        <a:off x="242095" y="0"/>
        <a:ext cx="1170373" cy="475343"/>
      </dsp:txXfrm>
    </dsp:sp>
    <dsp:sp modelId="{48FD71C0-F0E2-42A3-A9A1-94F8A1E0BED9}">
      <dsp:nvSpPr>
        <dsp:cNvPr id="0" name=""/>
        <dsp:cNvSpPr/>
      </dsp:nvSpPr>
      <dsp:spPr>
        <a:xfrm>
          <a:off x="1485568" y="0"/>
          <a:ext cx="1645716" cy="475343"/>
        </a:xfrm>
        <a:prstGeom prst="chevron">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IE" sz="1500" kern="1200" dirty="0"/>
            <a:t>Academic Writing </a:t>
          </a:r>
        </a:p>
      </dsp:txBody>
      <dsp:txXfrm>
        <a:off x="1723240" y="0"/>
        <a:ext cx="1170373" cy="475343"/>
      </dsp:txXfrm>
    </dsp:sp>
    <dsp:sp modelId="{2560A12B-1C30-4F98-AF15-2160BD8AE4F6}">
      <dsp:nvSpPr>
        <dsp:cNvPr id="0" name=""/>
        <dsp:cNvSpPr/>
      </dsp:nvSpPr>
      <dsp:spPr>
        <a:xfrm>
          <a:off x="2966713" y="0"/>
          <a:ext cx="1645716" cy="475343"/>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IE" sz="1500" kern="1200" dirty="0"/>
            <a:t>Critical Thinking </a:t>
          </a:r>
        </a:p>
      </dsp:txBody>
      <dsp:txXfrm>
        <a:off x="3204385" y="0"/>
        <a:ext cx="1170373" cy="475343"/>
      </dsp:txXfrm>
    </dsp:sp>
    <dsp:sp modelId="{32330CFD-EF0A-4CF5-9594-E3A34DA002EE}">
      <dsp:nvSpPr>
        <dsp:cNvPr id="0" name=""/>
        <dsp:cNvSpPr/>
      </dsp:nvSpPr>
      <dsp:spPr>
        <a:xfrm>
          <a:off x="4447857" y="0"/>
          <a:ext cx="1645716" cy="475343"/>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IE" sz="1500" kern="1200" dirty="0"/>
            <a:t>Essay</a:t>
          </a:r>
        </a:p>
      </dsp:txBody>
      <dsp:txXfrm>
        <a:off x="4685529" y="0"/>
        <a:ext cx="1170373" cy="475343"/>
      </dsp:txXfrm>
    </dsp:sp>
    <dsp:sp modelId="{DE3F919E-DEF4-46C5-8A5C-AC76AFB3B260}">
      <dsp:nvSpPr>
        <dsp:cNvPr id="0" name=""/>
        <dsp:cNvSpPr/>
      </dsp:nvSpPr>
      <dsp:spPr>
        <a:xfrm>
          <a:off x="5929002" y="0"/>
          <a:ext cx="1645716" cy="475343"/>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IE" sz="1500" kern="1200" dirty="0"/>
            <a:t>Editing</a:t>
          </a:r>
        </a:p>
      </dsp:txBody>
      <dsp:txXfrm>
        <a:off x="6166674" y="0"/>
        <a:ext cx="1170373" cy="475343"/>
      </dsp:txXfrm>
    </dsp:sp>
    <dsp:sp modelId="{32A0E449-D936-4D7B-B69E-DBE933870662}">
      <dsp:nvSpPr>
        <dsp:cNvPr id="0" name=""/>
        <dsp:cNvSpPr/>
      </dsp:nvSpPr>
      <dsp:spPr>
        <a:xfrm>
          <a:off x="7414570" y="0"/>
          <a:ext cx="1645716" cy="475343"/>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IE" sz="1500" kern="1200" dirty="0"/>
            <a:t>Conclusion</a:t>
          </a:r>
        </a:p>
      </dsp:txBody>
      <dsp:txXfrm>
        <a:off x="7652242" y="0"/>
        <a:ext cx="1170373" cy="47534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23778-F31D-4D9B-84F0-C153B17FF33C}">
      <dsp:nvSpPr>
        <dsp:cNvPr id="0" name=""/>
        <dsp:cNvSpPr/>
      </dsp:nvSpPr>
      <dsp:spPr>
        <a:xfrm>
          <a:off x="4423"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Introduction</a:t>
          </a:r>
        </a:p>
      </dsp:txBody>
      <dsp:txXfrm>
        <a:off x="204046" y="0"/>
        <a:ext cx="1246471" cy="399245"/>
      </dsp:txXfrm>
    </dsp:sp>
    <dsp:sp modelId="{48FD71C0-F0E2-42A3-A9A1-94F8A1E0BED9}">
      <dsp:nvSpPr>
        <dsp:cNvPr id="0" name=""/>
        <dsp:cNvSpPr/>
      </dsp:nvSpPr>
      <dsp:spPr>
        <a:xfrm>
          <a:off x="1485568" y="0"/>
          <a:ext cx="1645716" cy="399245"/>
        </a:xfrm>
        <a:prstGeom prst="chevron">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Academic Writing </a:t>
          </a:r>
        </a:p>
      </dsp:txBody>
      <dsp:txXfrm>
        <a:off x="1685191" y="0"/>
        <a:ext cx="1246471" cy="399245"/>
      </dsp:txXfrm>
    </dsp:sp>
    <dsp:sp modelId="{2560A12B-1C30-4F98-AF15-2160BD8AE4F6}">
      <dsp:nvSpPr>
        <dsp:cNvPr id="0" name=""/>
        <dsp:cNvSpPr/>
      </dsp:nvSpPr>
      <dsp:spPr>
        <a:xfrm>
          <a:off x="2966713"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Critical Thinking </a:t>
          </a:r>
        </a:p>
      </dsp:txBody>
      <dsp:txXfrm>
        <a:off x="3166336" y="0"/>
        <a:ext cx="1246471" cy="399245"/>
      </dsp:txXfrm>
    </dsp:sp>
    <dsp:sp modelId="{32330CFD-EF0A-4CF5-9594-E3A34DA002EE}">
      <dsp:nvSpPr>
        <dsp:cNvPr id="0" name=""/>
        <dsp:cNvSpPr/>
      </dsp:nvSpPr>
      <dsp:spPr>
        <a:xfrm>
          <a:off x="4447857"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Essay</a:t>
          </a:r>
        </a:p>
      </dsp:txBody>
      <dsp:txXfrm>
        <a:off x="4647480" y="0"/>
        <a:ext cx="1246471" cy="399245"/>
      </dsp:txXfrm>
    </dsp:sp>
    <dsp:sp modelId="{DE3F919E-DEF4-46C5-8A5C-AC76AFB3B260}">
      <dsp:nvSpPr>
        <dsp:cNvPr id="0" name=""/>
        <dsp:cNvSpPr/>
      </dsp:nvSpPr>
      <dsp:spPr>
        <a:xfrm>
          <a:off x="5929002"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Editing</a:t>
          </a:r>
        </a:p>
      </dsp:txBody>
      <dsp:txXfrm>
        <a:off x="6128625" y="0"/>
        <a:ext cx="1246471" cy="399245"/>
      </dsp:txXfrm>
    </dsp:sp>
    <dsp:sp modelId="{32A0E449-D936-4D7B-B69E-DBE933870662}">
      <dsp:nvSpPr>
        <dsp:cNvPr id="0" name=""/>
        <dsp:cNvSpPr/>
      </dsp:nvSpPr>
      <dsp:spPr>
        <a:xfrm>
          <a:off x="7414570"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Conclusion</a:t>
          </a:r>
        </a:p>
      </dsp:txBody>
      <dsp:txXfrm>
        <a:off x="7614193" y="0"/>
        <a:ext cx="1246471" cy="39924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23778-F31D-4D9B-84F0-C153B17FF33C}">
      <dsp:nvSpPr>
        <dsp:cNvPr id="0" name=""/>
        <dsp:cNvSpPr/>
      </dsp:nvSpPr>
      <dsp:spPr>
        <a:xfrm>
          <a:off x="4423"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Introduction</a:t>
          </a:r>
        </a:p>
      </dsp:txBody>
      <dsp:txXfrm>
        <a:off x="204046" y="0"/>
        <a:ext cx="1246471" cy="399245"/>
      </dsp:txXfrm>
    </dsp:sp>
    <dsp:sp modelId="{48FD71C0-F0E2-42A3-A9A1-94F8A1E0BED9}">
      <dsp:nvSpPr>
        <dsp:cNvPr id="0" name=""/>
        <dsp:cNvSpPr/>
      </dsp:nvSpPr>
      <dsp:spPr>
        <a:xfrm>
          <a:off x="1485568" y="0"/>
          <a:ext cx="1645716" cy="399245"/>
        </a:xfrm>
        <a:prstGeom prst="chevron">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Academic Writing </a:t>
          </a:r>
        </a:p>
      </dsp:txBody>
      <dsp:txXfrm>
        <a:off x="1685191" y="0"/>
        <a:ext cx="1246471" cy="399245"/>
      </dsp:txXfrm>
    </dsp:sp>
    <dsp:sp modelId="{2560A12B-1C30-4F98-AF15-2160BD8AE4F6}">
      <dsp:nvSpPr>
        <dsp:cNvPr id="0" name=""/>
        <dsp:cNvSpPr/>
      </dsp:nvSpPr>
      <dsp:spPr>
        <a:xfrm>
          <a:off x="2966713"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Critical Thinking </a:t>
          </a:r>
        </a:p>
      </dsp:txBody>
      <dsp:txXfrm>
        <a:off x="3166336" y="0"/>
        <a:ext cx="1246471" cy="399245"/>
      </dsp:txXfrm>
    </dsp:sp>
    <dsp:sp modelId="{32330CFD-EF0A-4CF5-9594-E3A34DA002EE}">
      <dsp:nvSpPr>
        <dsp:cNvPr id="0" name=""/>
        <dsp:cNvSpPr/>
      </dsp:nvSpPr>
      <dsp:spPr>
        <a:xfrm>
          <a:off x="4447857"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Essay</a:t>
          </a:r>
        </a:p>
      </dsp:txBody>
      <dsp:txXfrm>
        <a:off x="4647480" y="0"/>
        <a:ext cx="1246471" cy="399245"/>
      </dsp:txXfrm>
    </dsp:sp>
    <dsp:sp modelId="{DE3F919E-DEF4-46C5-8A5C-AC76AFB3B260}">
      <dsp:nvSpPr>
        <dsp:cNvPr id="0" name=""/>
        <dsp:cNvSpPr/>
      </dsp:nvSpPr>
      <dsp:spPr>
        <a:xfrm>
          <a:off x="5929002"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Editing</a:t>
          </a:r>
        </a:p>
      </dsp:txBody>
      <dsp:txXfrm>
        <a:off x="6128625" y="0"/>
        <a:ext cx="1246471" cy="399245"/>
      </dsp:txXfrm>
    </dsp:sp>
    <dsp:sp modelId="{32A0E449-D936-4D7B-B69E-DBE933870662}">
      <dsp:nvSpPr>
        <dsp:cNvPr id="0" name=""/>
        <dsp:cNvSpPr/>
      </dsp:nvSpPr>
      <dsp:spPr>
        <a:xfrm>
          <a:off x="7414570"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Conclusion</a:t>
          </a:r>
        </a:p>
      </dsp:txBody>
      <dsp:txXfrm>
        <a:off x="7614193" y="0"/>
        <a:ext cx="1246471" cy="39924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23778-F31D-4D9B-84F0-C153B17FF33C}">
      <dsp:nvSpPr>
        <dsp:cNvPr id="0" name=""/>
        <dsp:cNvSpPr/>
      </dsp:nvSpPr>
      <dsp:spPr>
        <a:xfrm>
          <a:off x="4423" y="0"/>
          <a:ext cx="1645716" cy="523488"/>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IE" sz="1600" kern="1200" dirty="0"/>
            <a:t>Introduction</a:t>
          </a:r>
        </a:p>
      </dsp:txBody>
      <dsp:txXfrm>
        <a:off x="266167" y="0"/>
        <a:ext cx="1122228" cy="523488"/>
      </dsp:txXfrm>
    </dsp:sp>
    <dsp:sp modelId="{48FD71C0-F0E2-42A3-A9A1-94F8A1E0BED9}">
      <dsp:nvSpPr>
        <dsp:cNvPr id="0" name=""/>
        <dsp:cNvSpPr/>
      </dsp:nvSpPr>
      <dsp:spPr>
        <a:xfrm>
          <a:off x="1485568" y="0"/>
          <a:ext cx="1645716" cy="523488"/>
        </a:xfrm>
        <a:prstGeom prst="chevron">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IE" sz="1600" kern="1200" dirty="0"/>
            <a:t>Academic Writing </a:t>
          </a:r>
        </a:p>
      </dsp:txBody>
      <dsp:txXfrm>
        <a:off x="1747312" y="0"/>
        <a:ext cx="1122228" cy="523488"/>
      </dsp:txXfrm>
    </dsp:sp>
    <dsp:sp modelId="{2560A12B-1C30-4F98-AF15-2160BD8AE4F6}">
      <dsp:nvSpPr>
        <dsp:cNvPr id="0" name=""/>
        <dsp:cNvSpPr/>
      </dsp:nvSpPr>
      <dsp:spPr>
        <a:xfrm>
          <a:off x="2966713" y="0"/>
          <a:ext cx="1645716" cy="523488"/>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IE" sz="1600" kern="1200" dirty="0"/>
            <a:t>Critical Thinking </a:t>
          </a:r>
        </a:p>
      </dsp:txBody>
      <dsp:txXfrm>
        <a:off x="3228457" y="0"/>
        <a:ext cx="1122228" cy="523488"/>
      </dsp:txXfrm>
    </dsp:sp>
    <dsp:sp modelId="{32330CFD-EF0A-4CF5-9594-E3A34DA002EE}">
      <dsp:nvSpPr>
        <dsp:cNvPr id="0" name=""/>
        <dsp:cNvSpPr/>
      </dsp:nvSpPr>
      <dsp:spPr>
        <a:xfrm>
          <a:off x="4447857" y="0"/>
          <a:ext cx="1645716" cy="523488"/>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IE" sz="1600" kern="1200" dirty="0"/>
            <a:t>Essay</a:t>
          </a:r>
        </a:p>
      </dsp:txBody>
      <dsp:txXfrm>
        <a:off x="4709601" y="0"/>
        <a:ext cx="1122228" cy="523488"/>
      </dsp:txXfrm>
    </dsp:sp>
    <dsp:sp modelId="{DE3F919E-DEF4-46C5-8A5C-AC76AFB3B260}">
      <dsp:nvSpPr>
        <dsp:cNvPr id="0" name=""/>
        <dsp:cNvSpPr/>
      </dsp:nvSpPr>
      <dsp:spPr>
        <a:xfrm>
          <a:off x="5929002" y="0"/>
          <a:ext cx="1645716" cy="523488"/>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IE" sz="1600" kern="1200" dirty="0"/>
            <a:t>Editing</a:t>
          </a:r>
        </a:p>
      </dsp:txBody>
      <dsp:txXfrm>
        <a:off x="6190746" y="0"/>
        <a:ext cx="1122228" cy="523488"/>
      </dsp:txXfrm>
    </dsp:sp>
    <dsp:sp modelId="{32A0E449-D936-4D7B-B69E-DBE933870662}">
      <dsp:nvSpPr>
        <dsp:cNvPr id="0" name=""/>
        <dsp:cNvSpPr/>
      </dsp:nvSpPr>
      <dsp:spPr>
        <a:xfrm>
          <a:off x="7414570" y="0"/>
          <a:ext cx="1645716" cy="523488"/>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IE" sz="1600" kern="1200" dirty="0"/>
            <a:t>Conclusion</a:t>
          </a:r>
        </a:p>
      </dsp:txBody>
      <dsp:txXfrm>
        <a:off x="7676314" y="0"/>
        <a:ext cx="1122228" cy="52348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23778-F31D-4D9B-84F0-C153B17FF33C}">
      <dsp:nvSpPr>
        <dsp:cNvPr id="0" name=""/>
        <dsp:cNvSpPr/>
      </dsp:nvSpPr>
      <dsp:spPr>
        <a:xfrm>
          <a:off x="4423"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Introduction</a:t>
          </a:r>
        </a:p>
      </dsp:txBody>
      <dsp:txXfrm>
        <a:off x="204046" y="0"/>
        <a:ext cx="1246471" cy="399245"/>
      </dsp:txXfrm>
    </dsp:sp>
    <dsp:sp modelId="{48FD71C0-F0E2-42A3-A9A1-94F8A1E0BED9}">
      <dsp:nvSpPr>
        <dsp:cNvPr id="0" name=""/>
        <dsp:cNvSpPr/>
      </dsp:nvSpPr>
      <dsp:spPr>
        <a:xfrm>
          <a:off x="1485568"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Academic Writing </a:t>
          </a:r>
        </a:p>
      </dsp:txBody>
      <dsp:txXfrm>
        <a:off x="1685191" y="0"/>
        <a:ext cx="1246471" cy="399245"/>
      </dsp:txXfrm>
    </dsp:sp>
    <dsp:sp modelId="{2560A12B-1C30-4F98-AF15-2160BD8AE4F6}">
      <dsp:nvSpPr>
        <dsp:cNvPr id="0" name=""/>
        <dsp:cNvSpPr/>
      </dsp:nvSpPr>
      <dsp:spPr>
        <a:xfrm>
          <a:off x="2966713" y="0"/>
          <a:ext cx="1645716" cy="399245"/>
        </a:xfrm>
        <a:prstGeom prst="chevron">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Critical Thinking </a:t>
          </a:r>
        </a:p>
      </dsp:txBody>
      <dsp:txXfrm>
        <a:off x="3166336" y="0"/>
        <a:ext cx="1246471" cy="399245"/>
      </dsp:txXfrm>
    </dsp:sp>
    <dsp:sp modelId="{625382AB-D766-4773-9C80-D95E78FC50FB}">
      <dsp:nvSpPr>
        <dsp:cNvPr id="0" name=""/>
        <dsp:cNvSpPr/>
      </dsp:nvSpPr>
      <dsp:spPr>
        <a:xfrm>
          <a:off x="4447857"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Essay</a:t>
          </a:r>
        </a:p>
      </dsp:txBody>
      <dsp:txXfrm>
        <a:off x="4647480" y="0"/>
        <a:ext cx="1246471" cy="399245"/>
      </dsp:txXfrm>
    </dsp:sp>
    <dsp:sp modelId="{9D44D02F-1004-40B2-B3E2-2CBC9BCDC835}">
      <dsp:nvSpPr>
        <dsp:cNvPr id="0" name=""/>
        <dsp:cNvSpPr/>
      </dsp:nvSpPr>
      <dsp:spPr>
        <a:xfrm>
          <a:off x="5929002"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Editing</a:t>
          </a:r>
        </a:p>
      </dsp:txBody>
      <dsp:txXfrm>
        <a:off x="6128625" y="0"/>
        <a:ext cx="1246471" cy="399245"/>
      </dsp:txXfrm>
    </dsp:sp>
    <dsp:sp modelId="{32A0E449-D936-4D7B-B69E-DBE933870662}">
      <dsp:nvSpPr>
        <dsp:cNvPr id="0" name=""/>
        <dsp:cNvSpPr/>
      </dsp:nvSpPr>
      <dsp:spPr>
        <a:xfrm>
          <a:off x="7414570"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Conclusion</a:t>
          </a:r>
        </a:p>
      </dsp:txBody>
      <dsp:txXfrm>
        <a:off x="7614193" y="0"/>
        <a:ext cx="1246471" cy="39924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23778-F31D-4D9B-84F0-C153B17FF33C}">
      <dsp:nvSpPr>
        <dsp:cNvPr id="0" name=""/>
        <dsp:cNvSpPr/>
      </dsp:nvSpPr>
      <dsp:spPr>
        <a:xfrm>
          <a:off x="4423"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Introduction</a:t>
          </a:r>
        </a:p>
      </dsp:txBody>
      <dsp:txXfrm>
        <a:off x="204046" y="0"/>
        <a:ext cx="1246471" cy="399245"/>
      </dsp:txXfrm>
    </dsp:sp>
    <dsp:sp modelId="{48FD71C0-F0E2-42A3-A9A1-94F8A1E0BED9}">
      <dsp:nvSpPr>
        <dsp:cNvPr id="0" name=""/>
        <dsp:cNvSpPr/>
      </dsp:nvSpPr>
      <dsp:spPr>
        <a:xfrm>
          <a:off x="1485568"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Academic Writing </a:t>
          </a:r>
        </a:p>
      </dsp:txBody>
      <dsp:txXfrm>
        <a:off x="1685191" y="0"/>
        <a:ext cx="1246471" cy="399245"/>
      </dsp:txXfrm>
    </dsp:sp>
    <dsp:sp modelId="{2560A12B-1C30-4F98-AF15-2160BD8AE4F6}">
      <dsp:nvSpPr>
        <dsp:cNvPr id="0" name=""/>
        <dsp:cNvSpPr/>
      </dsp:nvSpPr>
      <dsp:spPr>
        <a:xfrm>
          <a:off x="2966713" y="0"/>
          <a:ext cx="1645716" cy="399245"/>
        </a:xfrm>
        <a:prstGeom prst="chevron">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Critical Thinking </a:t>
          </a:r>
        </a:p>
      </dsp:txBody>
      <dsp:txXfrm>
        <a:off x="3166336" y="0"/>
        <a:ext cx="1246471" cy="399245"/>
      </dsp:txXfrm>
    </dsp:sp>
    <dsp:sp modelId="{625382AB-D766-4773-9C80-D95E78FC50FB}">
      <dsp:nvSpPr>
        <dsp:cNvPr id="0" name=""/>
        <dsp:cNvSpPr/>
      </dsp:nvSpPr>
      <dsp:spPr>
        <a:xfrm>
          <a:off x="4447857"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Essay</a:t>
          </a:r>
        </a:p>
      </dsp:txBody>
      <dsp:txXfrm>
        <a:off x="4647480" y="0"/>
        <a:ext cx="1246471" cy="399245"/>
      </dsp:txXfrm>
    </dsp:sp>
    <dsp:sp modelId="{BD2C0D59-30EA-4302-B898-EBB319F93FE4}">
      <dsp:nvSpPr>
        <dsp:cNvPr id="0" name=""/>
        <dsp:cNvSpPr/>
      </dsp:nvSpPr>
      <dsp:spPr>
        <a:xfrm>
          <a:off x="5929002"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Editing</a:t>
          </a:r>
        </a:p>
      </dsp:txBody>
      <dsp:txXfrm>
        <a:off x="6128625" y="0"/>
        <a:ext cx="1246471" cy="399245"/>
      </dsp:txXfrm>
    </dsp:sp>
    <dsp:sp modelId="{32A0E449-D936-4D7B-B69E-DBE933870662}">
      <dsp:nvSpPr>
        <dsp:cNvPr id="0" name=""/>
        <dsp:cNvSpPr/>
      </dsp:nvSpPr>
      <dsp:spPr>
        <a:xfrm>
          <a:off x="7414570"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Conclusion</a:t>
          </a:r>
        </a:p>
      </dsp:txBody>
      <dsp:txXfrm>
        <a:off x="7614193" y="0"/>
        <a:ext cx="1246471" cy="3992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23778-F31D-4D9B-84F0-C153B17FF33C}">
      <dsp:nvSpPr>
        <dsp:cNvPr id="0" name=""/>
        <dsp:cNvSpPr/>
      </dsp:nvSpPr>
      <dsp:spPr>
        <a:xfrm>
          <a:off x="4423" y="0"/>
          <a:ext cx="1645716" cy="399245"/>
        </a:xfrm>
        <a:prstGeom prst="chevron">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Introduction</a:t>
          </a:r>
        </a:p>
      </dsp:txBody>
      <dsp:txXfrm>
        <a:off x="204046" y="0"/>
        <a:ext cx="1246471" cy="399245"/>
      </dsp:txXfrm>
    </dsp:sp>
    <dsp:sp modelId="{48FD71C0-F0E2-42A3-A9A1-94F8A1E0BED9}">
      <dsp:nvSpPr>
        <dsp:cNvPr id="0" name=""/>
        <dsp:cNvSpPr/>
      </dsp:nvSpPr>
      <dsp:spPr>
        <a:xfrm>
          <a:off x="1485568"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Academic Writing </a:t>
          </a:r>
        </a:p>
      </dsp:txBody>
      <dsp:txXfrm>
        <a:off x="1685191" y="0"/>
        <a:ext cx="1246471" cy="399245"/>
      </dsp:txXfrm>
    </dsp:sp>
    <dsp:sp modelId="{2560A12B-1C30-4F98-AF15-2160BD8AE4F6}">
      <dsp:nvSpPr>
        <dsp:cNvPr id="0" name=""/>
        <dsp:cNvSpPr/>
      </dsp:nvSpPr>
      <dsp:spPr>
        <a:xfrm>
          <a:off x="2966713"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Critical Thinking </a:t>
          </a:r>
        </a:p>
      </dsp:txBody>
      <dsp:txXfrm>
        <a:off x="3166336" y="0"/>
        <a:ext cx="1246471" cy="399245"/>
      </dsp:txXfrm>
    </dsp:sp>
    <dsp:sp modelId="{625382AB-D766-4773-9C80-D95E78FC50FB}">
      <dsp:nvSpPr>
        <dsp:cNvPr id="0" name=""/>
        <dsp:cNvSpPr/>
      </dsp:nvSpPr>
      <dsp:spPr>
        <a:xfrm>
          <a:off x="4447857"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Essay</a:t>
          </a:r>
        </a:p>
      </dsp:txBody>
      <dsp:txXfrm>
        <a:off x="4647480" y="0"/>
        <a:ext cx="1246471" cy="399245"/>
      </dsp:txXfrm>
    </dsp:sp>
    <dsp:sp modelId="{9D44D02F-1004-40B2-B3E2-2CBC9BCDC835}">
      <dsp:nvSpPr>
        <dsp:cNvPr id="0" name=""/>
        <dsp:cNvSpPr/>
      </dsp:nvSpPr>
      <dsp:spPr>
        <a:xfrm>
          <a:off x="5929002"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Editing</a:t>
          </a:r>
        </a:p>
      </dsp:txBody>
      <dsp:txXfrm>
        <a:off x="6128625" y="0"/>
        <a:ext cx="1246471" cy="399245"/>
      </dsp:txXfrm>
    </dsp:sp>
    <dsp:sp modelId="{32A0E449-D936-4D7B-B69E-DBE933870662}">
      <dsp:nvSpPr>
        <dsp:cNvPr id="0" name=""/>
        <dsp:cNvSpPr/>
      </dsp:nvSpPr>
      <dsp:spPr>
        <a:xfrm>
          <a:off x="7414570"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Conclusion</a:t>
          </a:r>
        </a:p>
      </dsp:txBody>
      <dsp:txXfrm>
        <a:off x="7614193" y="0"/>
        <a:ext cx="1246471" cy="39924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23778-F31D-4D9B-84F0-C153B17FF33C}">
      <dsp:nvSpPr>
        <dsp:cNvPr id="0" name=""/>
        <dsp:cNvSpPr/>
      </dsp:nvSpPr>
      <dsp:spPr>
        <a:xfrm>
          <a:off x="4423"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Introduction</a:t>
          </a:r>
        </a:p>
      </dsp:txBody>
      <dsp:txXfrm>
        <a:off x="204046" y="0"/>
        <a:ext cx="1246471" cy="399245"/>
      </dsp:txXfrm>
    </dsp:sp>
    <dsp:sp modelId="{48FD71C0-F0E2-42A3-A9A1-94F8A1E0BED9}">
      <dsp:nvSpPr>
        <dsp:cNvPr id="0" name=""/>
        <dsp:cNvSpPr/>
      </dsp:nvSpPr>
      <dsp:spPr>
        <a:xfrm>
          <a:off x="1485568"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Academic Writing </a:t>
          </a:r>
        </a:p>
      </dsp:txBody>
      <dsp:txXfrm>
        <a:off x="1685191" y="0"/>
        <a:ext cx="1246471" cy="399245"/>
      </dsp:txXfrm>
    </dsp:sp>
    <dsp:sp modelId="{2560A12B-1C30-4F98-AF15-2160BD8AE4F6}">
      <dsp:nvSpPr>
        <dsp:cNvPr id="0" name=""/>
        <dsp:cNvSpPr/>
      </dsp:nvSpPr>
      <dsp:spPr>
        <a:xfrm>
          <a:off x="2966713" y="0"/>
          <a:ext cx="1645716" cy="399245"/>
        </a:xfrm>
        <a:prstGeom prst="chevron">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Critical Thinking </a:t>
          </a:r>
        </a:p>
      </dsp:txBody>
      <dsp:txXfrm>
        <a:off x="3166336" y="0"/>
        <a:ext cx="1246471" cy="399245"/>
      </dsp:txXfrm>
    </dsp:sp>
    <dsp:sp modelId="{625382AB-D766-4773-9C80-D95E78FC50FB}">
      <dsp:nvSpPr>
        <dsp:cNvPr id="0" name=""/>
        <dsp:cNvSpPr/>
      </dsp:nvSpPr>
      <dsp:spPr>
        <a:xfrm>
          <a:off x="4447857"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Essay</a:t>
          </a:r>
        </a:p>
      </dsp:txBody>
      <dsp:txXfrm>
        <a:off x="4647480" y="0"/>
        <a:ext cx="1246471" cy="399245"/>
      </dsp:txXfrm>
    </dsp:sp>
    <dsp:sp modelId="{9D44D02F-1004-40B2-B3E2-2CBC9BCDC835}">
      <dsp:nvSpPr>
        <dsp:cNvPr id="0" name=""/>
        <dsp:cNvSpPr/>
      </dsp:nvSpPr>
      <dsp:spPr>
        <a:xfrm>
          <a:off x="5929002"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Editing</a:t>
          </a:r>
        </a:p>
      </dsp:txBody>
      <dsp:txXfrm>
        <a:off x="6128625" y="0"/>
        <a:ext cx="1246471" cy="399245"/>
      </dsp:txXfrm>
    </dsp:sp>
    <dsp:sp modelId="{32A0E449-D936-4D7B-B69E-DBE933870662}">
      <dsp:nvSpPr>
        <dsp:cNvPr id="0" name=""/>
        <dsp:cNvSpPr/>
      </dsp:nvSpPr>
      <dsp:spPr>
        <a:xfrm>
          <a:off x="7414570"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Conclusion</a:t>
          </a:r>
        </a:p>
      </dsp:txBody>
      <dsp:txXfrm>
        <a:off x="7614193" y="0"/>
        <a:ext cx="1246471" cy="39924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23778-F31D-4D9B-84F0-C153B17FF33C}">
      <dsp:nvSpPr>
        <dsp:cNvPr id="0" name=""/>
        <dsp:cNvSpPr/>
      </dsp:nvSpPr>
      <dsp:spPr>
        <a:xfrm>
          <a:off x="4423" y="0"/>
          <a:ext cx="1645716" cy="448520"/>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IE" sz="1400" kern="1200" dirty="0"/>
            <a:t>Introduction</a:t>
          </a:r>
        </a:p>
      </dsp:txBody>
      <dsp:txXfrm>
        <a:off x="228683" y="0"/>
        <a:ext cx="1197196" cy="448520"/>
      </dsp:txXfrm>
    </dsp:sp>
    <dsp:sp modelId="{48FD71C0-F0E2-42A3-A9A1-94F8A1E0BED9}">
      <dsp:nvSpPr>
        <dsp:cNvPr id="0" name=""/>
        <dsp:cNvSpPr/>
      </dsp:nvSpPr>
      <dsp:spPr>
        <a:xfrm>
          <a:off x="1485568" y="0"/>
          <a:ext cx="1645716" cy="448520"/>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IE" sz="1400" kern="1200" dirty="0"/>
            <a:t>Academic Writing </a:t>
          </a:r>
        </a:p>
      </dsp:txBody>
      <dsp:txXfrm>
        <a:off x="1709828" y="0"/>
        <a:ext cx="1197196" cy="448520"/>
      </dsp:txXfrm>
    </dsp:sp>
    <dsp:sp modelId="{2560A12B-1C30-4F98-AF15-2160BD8AE4F6}">
      <dsp:nvSpPr>
        <dsp:cNvPr id="0" name=""/>
        <dsp:cNvSpPr/>
      </dsp:nvSpPr>
      <dsp:spPr>
        <a:xfrm>
          <a:off x="2966713" y="0"/>
          <a:ext cx="1645716" cy="448520"/>
        </a:xfrm>
        <a:prstGeom prst="chevron">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IE" sz="1400" kern="1200" dirty="0"/>
            <a:t>Critical Thinking </a:t>
          </a:r>
        </a:p>
      </dsp:txBody>
      <dsp:txXfrm>
        <a:off x="3190973" y="0"/>
        <a:ext cx="1197196" cy="448520"/>
      </dsp:txXfrm>
    </dsp:sp>
    <dsp:sp modelId="{625382AB-D766-4773-9C80-D95E78FC50FB}">
      <dsp:nvSpPr>
        <dsp:cNvPr id="0" name=""/>
        <dsp:cNvSpPr/>
      </dsp:nvSpPr>
      <dsp:spPr>
        <a:xfrm>
          <a:off x="4447857" y="0"/>
          <a:ext cx="1645716" cy="448520"/>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IE" sz="1400" kern="1200" dirty="0"/>
            <a:t>Essay</a:t>
          </a:r>
        </a:p>
      </dsp:txBody>
      <dsp:txXfrm>
        <a:off x="4672117" y="0"/>
        <a:ext cx="1197196" cy="448520"/>
      </dsp:txXfrm>
    </dsp:sp>
    <dsp:sp modelId="{9D44D02F-1004-40B2-B3E2-2CBC9BCDC835}">
      <dsp:nvSpPr>
        <dsp:cNvPr id="0" name=""/>
        <dsp:cNvSpPr/>
      </dsp:nvSpPr>
      <dsp:spPr>
        <a:xfrm>
          <a:off x="5929002" y="0"/>
          <a:ext cx="1645716" cy="448520"/>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IE" sz="1400" kern="1200" dirty="0"/>
            <a:t>Editing</a:t>
          </a:r>
        </a:p>
      </dsp:txBody>
      <dsp:txXfrm>
        <a:off x="6153262" y="0"/>
        <a:ext cx="1197196" cy="448520"/>
      </dsp:txXfrm>
    </dsp:sp>
    <dsp:sp modelId="{32A0E449-D936-4D7B-B69E-DBE933870662}">
      <dsp:nvSpPr>
        <dsp:cNvPr id="0" name=""/>
        <dsp:cNvSpPr/>
      </dsp:nvSpPr>
      <dsp:spPr>
        <a:xfrm>
          <a:off x="7414570" y="0"/>
          <a:ext cx="1645716" cy="448520"/>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IE" sz="1400" kern="1200" dirty="0"/>
            <a:t>Conclusion</a:t>
          </a:r>
        </a:p>
      </dsp:txBody>
      <dsp:txXfrm>
        <a:off x="7638830" y="0"/>
        <a:ext cx="1197196" cy="44852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23778-F31D-4D9B-84F0-C153B17FF33C}">
      <dsp:nvSpPr>
        <dsp:cNvPr id="0" name=""/>
        <dsp:cNvSpPr/>
      </dsp:nvSpPr>
      <dsp:spPr>
        <a:xfrm>
          <a:off x="4423"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Introduction</a:t>
          </a:r>
        </a:p>
      </dsp:txBody>
      <dsp:txXfrm>
        <a:off x="204046" y="0"/>
        <a:ext cx="1246471" cy="399245"/>
      </dsp:txXfrm>
    </dsp:sp>
    <dsp:sp modelId="{48FD71C0-F0E2-42A3-A9A1-94F8A1E0BED9}">
      <dsp:nvSpPr>
        <dsp:cNvPr id="0" name=""/>
        <dsp:cNvSpPr/>
      </dsp:nvSpPr>
      <dsp:spPr>
        <a:xfrm>
          <a:off x="1485568"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Academic Writing </a:t>
          </a:r>
        </a:p>
      </dsp:txBody>
      <dsp:txXfrm>
        <a:off x="1685191" y="0"/>
        <a:ext cx="1246471" cy="399245"/>
      </dsp:txXfrm>
    </dsp:sp>
    <dsp:sp modelId="{2560A12B-1C30-4F98-AF15-2160BD8AE4F6}">
      <dsp:nvSpPr>
        <dsp:cNvPr id="0" name=""/>
        <dsp:cNvSpPr/>
      </dsp:nvSpPr>
      <dsp:spPr>
        <a:xfrm>
          <a:off x="2966713" y="0"/>
          <a:ext cx="1645716" cy="399245"/>
        </a:xfrm>
        <a:prstGeom prst="chevron">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Critical Thinking </a:t>
          </a:r>
        </a:p>
      </dsp:txBody>
      <dsp:txXfrm>
        <a:off x="3166336" y="0"/>
        <a:ext cx="1246471" cy="399245"/>
      </dsp:txXfrm>
    </dsp:sp>
    <dsp:sp modelId="{625382AB-D766-4773-9C80-D95E78FC50FB}">
      <dsp:nvSpPr>
        <dsp:cNvPr id="0" name=""/>
        <dsp:cNvSpPr/>
      </dsp:nvSpPr>
      <dsp:spPr>
        <a:xfrm>
          <a:off x="4447857"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Essay</a:t>
          </a:r>
        </a:p>
      </dsp:txBody>
      <dsp:txXfrm>
        <a:off x="4647480" y="0"/>
        <a:ext cx="1246471" cy="399245"/>
      </dsp:txXfrm>
    </dsp:sp>
    <dsp:sp modelId="{9D44D02F-1004-40B2-B3E2-2CBC9BCDC835}">
      <dsp:nvSpPr>
        <dsp:cNvPr id="0" name=""/>
        <dsp:cNvSpPr/>
      </dsp:nvSpPr>
      <dsp:spPr>
        <a:xfrm>
          <a:off x="5929002"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Editing</a:t>
          </a:r>
        </a:p>
      </dsp:txBody>
      <dsp:txXfrm>
        <a:off x="6128625" y="0"/>
        <a:ext cx="1246471" cy="399245"/>
      </dsp:txXfrm>
    </dsp:sp>
    <dsp:sp modelId="{32A0E449-D936-4D7B-B69E-DBE933870662}">
      <dsp:nvSpPr>
        <dsp:cNvPr id="0" name=""/>
        <dsp:cNvSpPr/>
      </dsp:nvSpPr>
      <dsp:spPr>
        <a:xfrm>
          <a:off x="7414570"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Conclusion</a:t>
          </a:r>
        </a:p>
      </dsp:txBody>
      <dsp:txXfrm>
        <a:off x="7614193" y="0"/>
        <a:ext cx="1246471" cy="399245"/>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23778-F31D-4D9B-84F0-C153B17FF33C}">
      <dsp:nvSpPr>
        <dsp:cNvPr id="0" name=""/>
        <dsp:cNvSpPr/>
      </dsp:nvSpPr>
      <dsp:spPr>
        <a:xfrm>
          <a:off x="4423"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Introduction</a:t>
          </a:r>
        </a:p>
      </dsp:txBody>
      <dsp:txXfrm>
        <a:off x="204046" y="0"/>
        <a:ext cx="1246471" cy="399245"/>
      </dsp:txXfrm>
    </dsp:sp>
    <dsp:sp modelId="{48FD71C0-F0E2-42A3-A9A1-94F8A1E0BED9}">
      <dsp:nvSpPr>
        <dsp:cNvPr id="0" name=""/>
        <dsp:cNvSpPr/>
      </dsp:nvSpPr>
      <dsp:spPr>
        <a:xfrm>
          <a:off x="1485568"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Academic Writing </a:t>
          </a:r>
        </a:p>
      </dsp:txBody>
      <dsp:txXfrm>
        <a:off x="1685191" y="0"/>
        <a:ext cx="1246471" cy="399245"/>
      </dsp:txXfrm>
    </dsp:sp>
    <dsp:sp modelId="{2560A12B-1C30-4F98-AF15-2160BD8AE4F6}">
      <dsp:nvSpPr>
        <dsp:cNvPr id="0" name=""/>
        <dsp:cNvSpPr/>
      </dsp:nvSpPr>
      <dsp:spPr>
        <a:xfrm>
          <a:off x="2966713" y="0"/>
          <a:ext cx="1645716" cy="399245"/>
        </a:xfrm>
        <a:prstGeom prst="chevron">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Critical Thinking </a:t>
          </a:r>
        </a:p>
      </dsp:txBody>
      <dsp:txXfrm>
        <a:off x="3166336" y="0"/>
        <a:ext cx="1246471" cy="399245"/>
      </dsp:txXfrm>
    </dsp:sp>
    <dsp:sp modelId="{625382AB-D766-4773-9C80-D95E78FC50FB}">
      <dsp:nvSpPr>
        <dsp:cNvPr id="0" name=""/>
        <dsp:cNvSpPr/>
      </dsp:nvSpPr>
      <dsp:spPr>
        <a:xfrm>
          <a:off x="4447857"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Essay</a:t>
          </a:r>
        </a:p>
      </dsp:txBody>
      <dsp:txXfrm>
        <a:off x="4647480" y="0"/>
        <a:ext cx="1246471" cy="399245"/>
      </dsp:txXfrm>
    </dsp:sp>
    <dsp:sp modelId="{9D44D02F-1004-40B2-B3E2-2CBC9BCDC835}">
      <dsp:nvSpPr>
        <dsp:cNvPr id="0" name=""/>
        <dsp:cNvSpPr/>
      </dsp:nvSpPr>
      <dsp:spPr>
        <a:xfrm>
          <a:off x="5929002"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Editing</a:t>
          </a:r>
        </a:p>
      </dsp:txBody>
      <dsp:txXfrm>
        <a:off x="6128625" y="0"/>
        <a:ext cx="1246471" cy="399245"/>
      </dsp:txXfrm>
    </dsp:sp>
    <dsp:sp modelId="{32A0E449-D936-4D7B-B69E-DBE933870662}">
      <dsp:nvSpPr>
        <dsp:cNvPr id="0" name=""/>
        <dsp:cNvSpPr/>
      </dsp:nvSpPr>
      <dsp:spPr>
        <a:xfrm>
          <a:off x="7414570"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Conclusion</a:t>
          </a:r>
        </a:p>
      </dsp:txBody>
      <dsp:txXfrm>
        <a:off x="7614193" y="0"/>
        <a:ext cx="1246471" cy="399245"/>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23778-F31D-4D9B-84F0-C153B17FF33C}">
      <dsp:nvSpPr>
        <dsp:cNvPr id="0" name=""/>
        <dsp:cNvSpPr/>
      </dsp:nvSpPr>
      <dsp:spPr>
        <a:xfrm>
          <a:off x="4423"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Introduction</a:t>
          </a:r>
        </a:p>
      </dsp:txBody>
      <dsp:txXfrm>
        <a:off x="204046" y="0"/>
        <a:ext cx="1246471" cy="399245"/>
      </dsp:txXfrm>
    </dsp:sp>
    <dsp:sp modelId="{48FD71C0-F0E2-42A3-A9A1-94F8A1E0BED9}">
      <dsp:nvSpPr>
        <dsp:cNvPr id="0" name=""/>
        <dsp:cNvSpPr/>
      </dsp:nvSpPr>
      <dsp:spPr>
        <a:xfrm>
          <a:off x="1485568"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Academic Writing </a:t>
          </a:r>
        </a:p>
      </dsp:txBody>
      <dsp:txXfrm>
        <a:off x="1685191" y="0"/>
        <a:ext cx="1246471" cy="399245"/>
      </dsp:txXfrm>
    </dsp:sp>
    <dsp:sp modelId="{2560A12B-1C30-4F98-AF15-2160BD8AE4F6}">
      <dsp:nvSpPr>
        <dsp:cNvPr id="0" name=""/>
        <dsp:cNvSpPr/>
      </dsp:nvSpPr>
      <dsp:spPr>
        <a:xfrm>
          <a:off x="2966713" y="0"/>
          <a:ext cx="1645716" cy="399245"/>
        </a:xfrm>
        <a:prstGeom prst="chevron">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Critical Thinking </a:t>
          </a:r>
        </a:p>
      </dsp:txBody>
      <dsp:txXfrm>
        <a:off x="3166336" y="0"/>
        <a:ext cx="1246471" cy="399245"/>
      </dsp:txXfrm>
    </dsp:sp>
    <dsp:sp modelId="{625382AB-D766-4773-9C80-D95E78FC50FB}">
      <dsp:nvSpPr>
        <dsp:cNvPr id="0" name=""/>
        <dsp:cNvSpPr/>
      </dsp:nvSpPr>
      <dsp:spPr>
        <a:xfrm>
          <a:off x="4447857"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Essay</a:t>
          </a:r>
        </a:p>
      </dsp:txBody>
      <dsp:txXfrm>
        <a:off x="4647480" y="0"/>
        <a:ext cx="1246471" cy="399245"/>
      </dsp:txXfrm>
    </dsp:sp>
    <dsp:sp modelId="{9D44D02F-1004-40B2-B3E2-2CBC9BCDC835}">
      <dsp:nvSpPr>
        <dsp:cNvPr id="0" name=""/>
        <dsp:cNvSpPr/>
      </dsp:nvSpPr>
      <dsp:spPr>
        <a:xfrm>
          <a:off x="5929002"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Editing</a:t>
          </a:r>
        </a:p>
      </dsp:txBody>
      <dsp:txXfrm>
        <a:off x="6128625" y="0"/>
        <a:ext cx="1246471" cy="399245"/>
      </dsp:txXfrm>
    </dsp:sp>
    <dsp:sp modelId="{32A0E449-D936-4D7B-B69E-DBE933870662}">
      <dsp:nvSpPr>
        <dsp:cNvPr id="0" name=""/>
        <dsp:cNvSpPr/>
      </dsp:nvSpPr>
      <dsp:spPr>
        <a:xfrm>
          <a:off x="7414570"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Conclusion</a:t>
          </a:r>
        </a:p>
      </dsp:txBody>
      <dsp:txXfrm>
        <a:off x="7614193" y="0"/>
        <a:ext cx="1246471" cy="399245"/>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23778-F31D-4D9B-84F0-C153B17FF33C}">
      <dsp:nvSpPr>
        <dsp:cNvPr id="0" name=""/>
        <dsp:cNvSpPr/>
      </dsp:nvSpPr>
      <dsp:spPr>
        <a:xfrm>
          <a:off x="4423"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Introduction</a:t>
          </a:r>
        </a:p>
      </dsp:txBody>
      <dsp:txXfrm>
        <a:off x="204046" y="0"/>
        <a:ext cx="1246471" cy="399245"/>
      </dsp:txXfrm>
    </dsp:sp>
    <dsp:sp modelId="{48FD71C0-F0E2-42A3-A9A1-94F8A1E0BED9}">
      <dsp:nvSpPr>
        <dsp:cNvPr id="0" name=""/>
        <dsp:cNvSpPr/>
      </dsp:nvSpPr>
      <dsp:spPr>
        <a:xfrm>
          <a:off x="1485568"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Academic Writing </a:t>
          </a:r>
        </a:p>
      </dsp:txBody>
      <dsp:txXfrm>
        <a:off x="1685191" y="0"/>
        <a:ext cx="1246471" cy="399245"/>
      </dsp:txXfrm>
    </dsp:sp>
    <dsp:sp modelId="{2560A12B-1C30-4F98-AF15-2160BD8AE4F6}">
      <dsp:nvSpPr>
        <dsp:cNvPr id="0" name=""/>
        <dsp:cNvSpPr/>
      </dsp:nvSpPr>
      <dsp:spPr>
        <a:xfrm>
          <a:off x="2966713" y="0"/>
          <a:ext cx="1645716" cy="399245"/>
        </a:xfrm>
        <a:prstGeom prst="chevron">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Critical Thinking </a:t>
          </a:r>
        </a:p>
      </dsp:txBody>
      <dsp:txXfrm>
        <a:off x="3166336" y="0"/>
        <a:ext cx="1246471" cy="399245"/>
      </dsp:txXfrm>
    </dsp:sp>
    <dsp:sp modelId="{625382AB-D766-4773-9C80-D95E78FC50FB}">
      <dsp:nvSpPr>
        <dsp:cNvPr id="0" name=""/>
        <dsp:cNvSpPr/>
      </dsp:nvSpPr>
      <dsp:spPr>
        <a:xfrm>
          <a:off x="4447857"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Essay</a:t>
          </a:r>
        </a:p>
      </dsp:txBody>
      <dsp:txXfrm>
        <a:off x="4647480" y="0"/>
        <a:ext cx="1246471" cy="399245"/>
      </dsp:txXfrm>
    </dsp:sp>
    <dsp:sp modelId="{9D44D02F-1004-40B2-B3E2-2CBC9BCDC835}">
      <dsp:nvSpPr>
        <dsp:cNvPr id="0" name=""/>
        <dsp:cNvSpPr/>
      </dsp:nvSpPr>
      <dsp:spPr>
        <a:xfrm>
          <a:off x="5929002"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Editing</a:t>
          </a:r>
        </a:p>
      </dsp:txBody>
      <dsp:txXfrm>
        <a:off x="6128625" y="0"/>
        <a:ext cx="1246471" cy="399245"/>
      </dsp:txXfrm>
    </dsp:sp>
    <dsp:sp modelId="{32A0E449-D936-4D7B-B69E-DBE933870662}">
      <dsp:nvSpPr>
        <dsp:cNvPr id="0" name=""/>
        <dsp:cNvSpPr/>
      </dsp:nvSpPr>
      <dsp:spPr>
        <a:xfrm>
          <a:off x="7414570"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Conclusion</a:t>
          </a:r>
        </a:p>
      </dsp:txBody>
      <dsp:txXfrm>
        <a:off x="7614193" y="0"/>
        <a:ext cx="1246471" cy="399245"/>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23778-F31D-4D9B-84F0-C153B17FF33C}">
      <dsp:nvSpPr>
        <dsp:cNvPr id="0" name=""/>
        <dsp:cNvSpPr/>
      </dsp:nvSpPr>
      <dsp:spPr>
        <a:xfrm>
          <a:off x="4423" y="0"/>
          <a:ext cx="1645716" cy="476673"/>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IE" sz="1500" kern="1200" dirty="0"/>
            <a:t>Introduction</a:t>
          </a:r>
        </a:p>
      </dsp:txBody>
      <dsp:txXfrm>
        <a:off x="242760" y="0"/>
        <a:ext cx="1169043" cy="476673"/>
      </dsp:txXfrm>
    </dsp:sp>
    <dsp:sp modelId="{48FD71C0-F0E2-42A3-A9A1-94F8A1E0BED9}">
      <dsp:nvSpPr>
        <dsp:cNvPr id="0" name=""/>
        <dsp:cNvSpPr/>
      </dsp:nvSpPr>
      <dsp:spPr>
        <a:xfrm>
          <a:off x="1485568" y="0"/>
          <a:ext cx="1645716" cy="476673"/>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IE" sz="1500" kern="1200" dirty="0"/>
            <a:t>Academic Writing </a:t>
          </a:r>
        </a:p>
      </dsp:txBody>
      <dsp:txXfrm>
        <a:off x="1723905" y="0"/>
        <a:ext cx="1169043" cy="476673"/>
      </dsp:txXfrm>
    </dsp:sp>
    <dsp:sp modelId="{2560A12B-1C30-4F98-AF15-2160BD8AE4F6}">
      <dsp:nvSpPr>
        <dsp:cNvPr id="0" name=""/>
        <dsp:cNvSpPr/>
      </dsp:nvSpPr>
      <dsp:spPr>
        <a:xfrm>
          <a:off x="2966713" y="0"/>
          <a:ext cx="1645716" cy="476673"/>
        </a:xfrm>
        <a:prstGeom prst="chevron">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IE" sz="1500" kern="1200" dirty="0"/>
            <a:t>Critical Thinking </a:t>
          </a:r>
        </a:p>
      </dsp:txBody>
      <dsp:txXfrm>
        <a:off x="3205050" y="0"/>
        <a:ext cx="1169043" cy="476673"/>
      </dsp:txXfrm>
    </dsp:sp>
    <dsp:sp modelId="{625382AB-D766-4773-9C80-D95E78FC50FB}">
      <dsp:nvSpPr>
        <dsp:cNvPr id="0" name=""/>
        <dsp:cNvSpPr/>
      </dsp:nvSpPr>
      <dsp:spPr>
        <a:xfrm>
          <a:off x="4447857" y="0"/>
          <a:ext cx="1645716" cy="476673"/>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IE" sz="1500" kern="1200" dirty="0"/>
            <a:t>Essay</a:t>
          </a:r>
        </a:p>
      </dsp:txBody>
      <dsp:txXfrm>
        <a:off x="4686194" y="0"/>
        <a:ext cx="1169043" cy="476673"/>
      </dsp:txXfrm>
    </dsp:sp>
    <dsp:sp modelId="{9D44D02F-1004-40B2-B3E2-2CBC9BCDC835}">
      <dsp:nvSpPr>
        <dsp:cNvPr id="0" name=""/>
        <dsp:cNvSpPr/>
      </dsp:nvSpPr>
      <dsp:spPr>
        <a:xfrm>
          <a:off x="5929002" y="0"/>
          <a:ext cx="1645716" cy="476673"/>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IE" sz="1500" kern="1200" dirty="0"/>
            <a:t>Editing</a:t>
          </a:r>
        </a:p>
      </dsp:txBody>
      <dsp:txXfrm>
        <a:off x="6167339" y="0"/>
        <a:ext cx="1169043" cy="476673"/>
      </dsp:txXfrm>
    </dsp:sp>
    <dsp:sp modelId="{32A0E449-D936-4D7B-B69E-DBE933870662}">
      <dsp:nvSpPr>
        <dsp:cNvPr id="0" name=""/>
        <dsp:cNvSpPr/>
      </dsp:nvSpPr>
      <dsp:spPr>
        <a:xfrm>
          <a:off x="7414570" y="0"/>
          <a:ext cx="1645716" cy="476673"/>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IE" sz="1500" kern="1200" dirty="0"/>
            <a:t>Conclusion</a:t>
          </a:r>
        </a:p>
      </dsp:txBody>
      <dsp:txXfrm>
        <a:off x="7652907" y="0"/>
        <a:ext cx="1169043" cy="476673"/>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23778-F31D-4D9B-84F0-C153B17FF33C}">
      <dsp:nvSpPr>
        <dsp:cNvPr id="0" name=""/>
        <dsp:cNvSpPr/>
      </dsp:nvSpPr>
      <dsp:spPr>
        <a:xfrm>
          <a:off x="4423" y="0"/>
          <a:ext cx="1645716" cy="432047"/>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IE" sz="1400" kern="1200" dirty="0"/>
            <a:t>Introduction</a:t>
          </a:r>
        </a:p>
      </dsp:txBody>
      <dsp:txXfrm>
        <a:off x="220447" y="0"/>
        <a:ext cx="1213669" cy="432047"/>
      </dsp:txXfrm>
    </dsp:sp>
    <dsp:sp modelId="{48FD71C0-F0E2-42A3-A9A1-94F8A1E0BED9}">
      <dsp:nvSpPr>
        <dsp:cNvPr id="0" name=""/>
        <dsp:cNvSpPr/>
      </dsp:nvSpPr>
      <dsp:spPr>
        <a:xfrm>
          <a:off x="1485568" y="0"/>
          <a:ext cx="1645716" cy="432047"/>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IE" sz="1400" kern="1200" dirty="0"/>
            <a:t>Academic Writing </a:t>
          </a:r>
        </a:p>
      </dsp:txBody>
      <dsp:txXfrm>
        <a:off x="1701592" y="0"/>
        <a:ext cx="1213669" cy="432047"/>
      </dsp:txXfrm>
    </dsp:sp>
    <dsp:sp modelId="{2560A12B-1C30-4F98-AF15-2160BD8AE4F6}">
      <dsp:nvSpPr>
        <dsp:cNvPr id="0" name=""/>
        <dsp:cNvSpPr/>
      </dsp:nvSpPr>
      <dsp:spPr>
        <a:xfrm>
          <a:off x="2966713" y="0"/>
          <a:ext cx="1645716" cy="432047"/>
        </a:xfrm>
        <a:prstGeom prst="chevron">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IE" sz="1400" kern="1200" dirty="0"/>
            <a:t>Critical Thinking </a:t>
          </a:r>
        </a:p>
      </dsp:txBody>
      <dsp:txXfrm>
        <a:off x="3182737" y="0"/>
        <a:ext cx="1213669" cy="432047"/>
      </dsp:txXfrm>
    </dsp:sp>
    <dsp:sp modelId="{625382AB-D766-4773-9C80-D95E78FC50FB}">
      <dsp:nvSpPr>
        <dsp:cNvPr id="0" name=""/>
        <dsp:cNvSpPr/>
      </dsp:nvSpPr>
      <dsp:spPr>
        <a:xfrm>
          <a:off x="4447857" y="0"/>
          <a:ext cx="1645716" cy="432047"/>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IE" sz="1400" kern="1200" dirty="0"/>
            <a:t>Essay</a:t>
          </a:r>
        </a:p>
      </dsp:txBody>
      <dsp:txXfrm>
        <a:off x="4663881" y="0"/>
        <a:ext cx="1213669" cy="432047"/>
      </dsp:txXfrm>
    </dsp:sp>
    <dsp:sp modelId="{9D44D02F-1004-40B2-B3E2-2CBC9BCDC835}">
      <dsp:nvSpPr>
        <dsp:cNvPr id="0" name=""/>
        <dsp:cNvSpPr/>
      </dsp:nvSpPr>
      <dsp:spPr>
        <a:xfrm>
          <a:off x="5929002" y="0"/>
          <a:ext cx="1645716" cy="432047"/>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IE" sz="1400" kern="1200" dirty="0"/>
            <a:t>Editing</a:t>
          </a:r>
        </a:p>
      </dsp:txBody>
      <dsp:txXfrm>
        <a:off x="6145026" y="0"/>
        <a:ext cx="1213669" cy="432047"/>
      </dsp:txXfrm>
    </dsp:sp>
    <dsp:sp modelId="{32A0E449-D936-4D7B-B69E-DBE933870662}">
      <dsp:nvSpPr>
        <dsp:cNvPr id="0" name=""/>
        <dsp:cNvSpPr/>
      </dsp:nvSpPr>
      <dsp:spPr>
        <a:xfrm>
          <a:off x="7414570" y="0"/>
          <a:ext cx="1645716" cy="432047"/>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IE" sz="1400" kern="1200" dirty="0"/>
            <a:t>Conclusion</a:t>
          </a:r>
        </a:p>
      </dsp:txBody>
      <dsp:txXfrm>
        <a:off x="7630594" y="0"/>
        <a:ext cx="1213669" cy="432047"/>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23778-F31D-4D9B-84F0-C153B17FF33C}">
      <dsp:nvSpPr>
        <dsp:cNvPr id="0" name=""/>
        <dsp:cNvSpPr/>
      </dsp:nvSpPr>
      <dsp:spPr>
        <a:xfrm>
          <a:off x="4423" y="0"/>
          <a:ext cx="1645716" cy="476672"/>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IE" sz="1500" kern="1200" dirty="0"/>
            <a:t>Introduction</a:t>
          </a:r>
        </a:p>
      </dsp:txBody>
      <dsp:txXfrm>
        <a:off x="242759" y="0"/>
        <a:ext cx="1169044" cy="476672"/>
      </dsp:txXfrm>
    </dsp:sp>
    <dsp:sp modelId="{48FD71C0-F0E2-42A3-A9A1-94F8A1E0BED9}">
      <dsp:nvSpPr>
        <dsp:cNvPr id="0" name=""/>
        <dsp:cNvSpPr/>
      </dsp:nvSpPr>
      <dsp:spPr>
        <a:xfrm>
          <a:off x="1485568" y="0"/>
          <a:ext cx="1645716" cy="476672"/>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IE" sz="1500" kern="1200" dirty="0"/>
            <a:t>Academic Writing </a:t>
          </a:r>
        </a:p>
      </dsp:txBody>
      <dsp:txXfrm>
        <a:off x="1723904" y="0"/>
        <a:ext cx="1169044" cy="476672"/>
      </dsp:txXfrm>
    </dsp:sp>
    <dsp:sp modelId="{2560A12B-1C30-4F98-AF15-2160BD8AE4F6}">
      <dsp:nvSpPr>
        <dsp:cNvPr id="0" name=""/>
        <dsp:cNvSpPr/>
      </dsp:nvSpPr>
      <dsp:spPr>
        <a:xfrm>
          <a:off x="2966713" y="0"/>
          <a:ext cx="1645716" cy="476672"/>
        </a:xfrm>
        <a:prstGeom prst="chevron">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IE" sz="1500" kern="1200" dirty="0"/>
            <a:t>Critical Thinking </a:t>
          </a:r>
        </a:p>
      </dsp:txBody>
      <dsp:txXfrm>
        <a:off x="3205049" y="0"/>
        <a:ext cx="1169044" cy="476672"/>
      </dsp:txXfrm>
    </dsp:sp>
    <dsp:sp modelId="{625382AB-D766-4773-9C80-D95E78FC50FB}">
      <dsp:nvSpPr>
        <dsp:cNvPr id="0" name=""/>
        <dsp:cNvSpPr/>
      </dsp:nvSpPr>
      <dsp:spPr>
        <a:xfrm>
          <a:off x="4447857" y="0"/>
          <a:ext cx="1645716" cy="476672"/>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IE" sz="1500" kern="1200" dirty="0"/>
            <a:t>Essay</a:t>
          </a:r>
        </a:p>
      </dsp:txBody>
      <dsp:txXfrm>
        <a:off x="4686193" y="0"/>
        <a:ext cx="1169044" cy="476672"/>
      </dsp:txXfrm>
    </dsp:sp>
    <dsp:sp modelId="{9D44D02F-1004-40B2-B3E2-2CBC9BCDC835}">
      <dsp:nvSpPr>
        <dsp:cNvPr id="0" name=""/>
        <dsp:cNvSpPr/>
      </dsp:nvSpPr>
      <dsp:spPr>
        <a:xfrm>
          <a:off x="5929002" y="0"/>
          <a:ext cx="1645716" cy="476672"/>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IE" sz="1500" kern="1200" dirty="0"/>
            <a:t>Editing</a:t>
          </a:r>
        </a:p>
      </dsp:txBody>
      <dsp:txXfrm>
        <a:off x="6167338" y="0"/>
        <a:ext cx="1169044" cy="476672"/>
      </dsp:txXfrm>
    </dsp:sp>
    <dsp:sp modelId="{32A0E449-D936-4D7B-B69E-DBE933870662}">
      <dsp:nvSpPr>
        <dsp:cNvPr id="0" name=""/>
        <dsp:cNvSpPr/>
      </dsp:nvSpPr>
      <dsp:spPr>
        <a:xfrm>
          <a:off x="7414570" y="0"/>
          <a:ext cx="1645716" cy="476672"/>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IE" sz="1500" kern="1200" dirty="0"/>
            <a:t>Conclusion</a:t>
          </a:r>
        </a:p>
      </dsp:txBody>
      <dsp:txXfrm>
        <a:off x="7652906" y="0"/>
        <a:ext cx="1169044" cy="476672"/>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23778-F31D-4D9B-84F0-C153B17FF33C}">
      <dsp:nvSpPr>
        <dsp:cNvPr id="0" name=""/>
        <dsp:cNvSpPr/>
      </dsp:nvSpPr>
      <dsp:spPr>
        <a:xfrm>
          <a:off x="4423"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Introduction</a:t>
          </a:r>
        </a:p>
      </dsp:txBody>
      <dsp:txXfrm>
        <a:off x="204046" y="0"/>
        <a:ext cx="1246471" cy="399245"/>
      </dsp:txXfrm>
    </dsp:sp>
    <dsp:sp modelId="{48FD71C0-F0E2-42A3-A9A1-94F8A1E0BED9}">
      <dsp:nvSpPr>
        <dsp:cNvPr id="0" name=""/>
        <dsp:cNvSpPr/>
      </dsp:nvSpPr>
      <dsp:spPr>
        <a:xfrm>
          <a:off x="1485568"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Academic Writing </a:t>
          </a:r>
        </a:p>
      </dsp:txBody>
      <dsp:txXfrm>
        <a:off x="1685191" y="0"/>
        <a:ext cx="1246471" cy="399245"/>
      </dsp:txXfrm>
    </dsp:sp>
    <dsp:sp modelId="{2560A12B-1C30-4F98-AF15-2160BD8AE4F6}">
      <dsp:nvSpPr>
        <dsp:cNvPr id="0" name=""/>
        <dsp:cNvSpPr/>
      </dsp:nvSpPr>
      <dsp:spPr>
        <a:xfrm>
          <a:off x="2966713" y="0"/>
          <a:ext cx="1645716" cy="399245"/>
        </a:xfrm>
        <a:prstGeom prst="chevron">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Critical Thinking </a:t>
          </a:r>
        </a:p>
      </dsp:txBody>
      <dsp:txXfrm>
        <a:off x="3166336" y="0"/>
        <a:ext cx="1246471" cy="399245"/>
      </dsp:txXfrm>
    </dsp:sp>
    <dsp:sp modelId="{625382AB-D766-4773-9C80-D95E78FC50FB}">
      <dsp:nvSpPr>
        <dsp:cNvPr id="0" name=""/>
        <dsp:cNvSpPr/>
      </dsp:nvSpPr>
      <dsp:spPr>
        <a:xfrm>
          <a:off x="4447857"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Essay</a:t>
          </a:r>
        </a:p>
      </dsp:txBody>
      <dsp:txXfrm>
        <a:off x="4647480" y="0"/>
        <a:ext cx="1246471" cy="399245"/>
      </dsp:txXfrm>
    </dsp:sp>
    <dsp:sp modelId="{9D44D02F-1004-40B2-B3E2-2CBC9BCDC835}">
      <dsp:nvSpPr>
        <dsp:cNvPr id="0" name=""/>
        <dsp:cNvSpPr/>
      </dsp:nvSpPr>
      <dsp:spPr>
        <a:xfrm>
          <a:off x="5929002"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Editing</a:t>
          </a:r>
        </a:p>
      </dsp:txBody>
      <dsp:txXfrm>
        <a:off x="6128625" y="0"/>
        <a:ext cx="1246471" cy="399245"/>
      </dsp:txXfrm>
    </dsp:sp>
    <dsp:sp modelId="{32A0E449-D936-4D7B-B69E-DBE933870662}">
      <dsp:nvSpPr>
        <dsp:cNvPr id="0" name=""/>
        <dsp:cNvSpPr/>
      </dsp:nvSpPr>
      <dsp:spPr>
        <a:xfrm>
          <a:off x="7414570"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Conclusion</a:t>
          </a:r>
        </a:p>
      </dsp:txBody>
      <dsp:txXfrm>
        <a:off x="7614193" y="0"/>
        <a:ext cx="1246471" cy="3992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23778-F31D-4D9B-84F0-C153B17FF33C}">
      <dsp:nvSpPr>
        <dsp:cNvPr id="0" name=""/>
        <dsp:cNvSpPr/>
      </dsp:nvSpPr>
      <dsp:spPr>
        <a:xfrm>
          <a:off x="4423"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Introduction</a:t>
          </a:r>
        </a:p>
      </dsp:txBody>
      <dsp:txXfrm>
        <a:off x="204046" y="0"/>
        <a:ext cx="1246471" cy="399245"/>
      </dsp:txXfrm>
    </dsp:sp>
    <dsp:sp modelId="{48FD71C0-F0E2-42A3-A9A1-94F8A1E0BED9}">
      <dsp:nvSpPr>
        <dsp:cNvPr id="0" name=""/>
        <dsp:cNvSpPr/>
      </dsp:nvSpPr>
      <dsp:spPr>
        <a:xfrm>
          <a:off x="1485568" y="0"/>
          <a:ext cx="1645716" cy="399245"/>
        </a:xfrm>
        <a:prstGeom prst="chevron">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Academic Writing </a:t>
          </a:r>
        </a:p>
      </dsp:txBody>
      <dsp:txXfrm>
        <a:off x="1685191" y="0"/>
        <a:ext cx="1246471" cy="399245"/>
      </dsp:txXfrm>
    </dsp:sp>
    <dsp:sp modelId="{2560A12B-1C30-4F98-AF15-2160BD8AE4F6}">
      <dsp:nvSpPr>
        <dsp:cNvPr id="0" name=""/>
        <dsp:cNvSpPr/>
      </dsp:nvSpPr>
      <dsp:spPr>
        <a:xfrm>
          <a:off x="2966713"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Critical Thinking </a:t>
          </a:r>
        </a:p>
      </dsp:txBody>
      <dsp:txXfrm>
        <a:off x="3166336" y="0"/>
        <a:ext cx="1246471" cy="399245"/>
      </dsp:txXfrm>
    </dsp:sp>
    <dsp:sp modelId="{32330CFD-EF0A-4CF5-9594-E3A34DA002EE}">
      <dsp:nvSpPr>
        <dsp:cNvPr id="0" name=""/>
        <dsp:cNvSpPr/>
      </dsp:nvSpPr>
      <dsp:spPr>
        <a:xfrm>
          <a:off x="4447857"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Essay</a:t>
          </a:r>
        </a:p>
      </dsp:txBody>
      <dsp:txXfrm>
        <a:off x="4647480" y="0"/>
        <a:ext cx="1246471" cy="399245"/>
      </dsp:txXfrm>
    </dsp:sp>
    <dsp:sp modelId="{DE3F919E-DEF4-46C5-8A5C-AC76AFB3B260}">
      <dsp:nvSpPr>
        <dsp:cNvPr id="0" name=""/>
        <dsp:cNvSpPr/>
      </dsp:nvSpPr>
      <dsp:spPr>
        <a:xfrm>
          <a:off x="5929002"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Editing</a:t>
          </a:r>
        </a:p>
      </dsp:txBody>
      <dsp:txXfrm>
        <a:off x="6128625" y="0"/>
        <a:ext cx="1246471" cy="399245"/>
      </dsp:txXfrm>
    </dsp:sp>
    <dsp:sp modelId="{32A0E449-D936-4D7B-B69E-DBE933870662}">
      <dsp:nvSpPr>
        <dsp:cNvPr id="0" name=""/>
        <dsp:cNvSpPr/>
      </dsp:nvSpPr>
      <dsp:spPr>
        <a:xfrm>
          <a:off x="7414570"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Conclusion</a:t>
          </a:r>
        </a:p>
      </dsp:txBody>
      <dsp:txXfrm>
        <a:off x="7614193" y="0"/>
        <a:ext cx="1246471" cy="399245"/>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23778-F31D-4D9B-84F0-C153B17FF33C}">
      <dsp:nvSpPr>
        <dsp:cNvPr id="0" name=""/>
        <dsp:cNvSpPr/>
      </dsp:nvSpPr>
      <dsp:spPr>
        <a:xfrm>
          <a:off x="4423" y="0"/>
          <a:ext cx="1645716" cy="476672"/>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IE" sz="1500" kern="1200" dirty="0"/>
            <a:t>Introduction</a:t>
          </a:r>
        </a:p>
      </dsp:txBody>
      <dsp:txXfrm>
        <a:off x="242759" y="0"/>
        <a:ext cx="1169044" cy="476672"/>
      </dsp:txXfrm>
    </dsp:sp>
    <dsp:sp modelId="{48FD71C0-F0E2-42A3-A9A1-94F8A1E0BED9}">
      <dsp:nvSpPr>
        <dsp:cNvPr id="0" name=""/>
        <dsp:cNvSpPr/>
      </dsp:nvSpPr>
      <dsp:spPr>
        <a:xfrm>
          <a:off x="1485568" y="0"/>
          <a:ext cx="1645716" cy="476672"/>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IE" sz="1500" kern="1200" dirty="0"/>
            <a:t>Academic Writing </a:t>
          </a:r>
        </a:p>
      </dsp:txBody>
      <dsp:txXfrm>
        <a:off x="1723904" y="0"/>
        <a:ext cx="1169044" cy="476672"/>
      </dsp:txXfrm>
    </dsp:sp>
    <dsp:sp modelId="{2560A12B-1C30-4F98-AF15-2160BD8AE4F6}">
      <dsp:nvSpPr>
        <dsp:cNvPr id="0" name=""/>
        <dsp:cNvSpPr/>
      </dsp:nvSpPr>
      <dsp:spPr>
        <a:xfrm>
          <a:off x="2966713" y="0"/>
          <a:ext cx="1645716" cy="476672"/>
        </a:xfrm>
        <a:prstGeom prst="chevron">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IE" sz="1500" kern="1200" dirty="0"/>
            <a:t>Critical Thinking </a:t>
          </a:r>
        </a:p>
      </dsp:txBody>
      <dsp:txXfrm>
        <a:off x="3205049" y="0"/>
        <a:ext cx="1169044" cy="476672"/>
      </dsp:txXfrm>
    </dsp:sp>
    <dsp:sp modelId="{625382AB-D766-4773-9C80-D95E78FC50FB}">
      <dsp:nvSpPr>
        <dsp:cNvPr id="0" name=""/>
        <dsp:cNvSpPr/>
      </dsp:nvSpPr>
      <dsp:spPr>
        <a:xfrm>
          <a:off x="4447857" y="0"/>
          <a:ext cx="1645716" cy="476672"/>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IE" sz="1500" kern="1200" dirty="0"/>
            <a:t>Essay</a:t>
          </a:r>
        </a:p>
      </dsp:txBody>
      <dsp:txXfrm>
        <a:off x="4686193" y="0"/>
        <a:ext cx="1169044" cy="476672"/>
      </dsp:txXfrm>
    </dsp:sp>
    <dsp:sp modelId="{9D44D02F-1004-40B2-B3E2-2CBC9BCDC835}">
      <dsp:nvSpPr>
        <dsp:cNvPr id="0" name=""/>
        <dsp:cNvSpPr/>
      </dsp:nvSpPr>
      <dsp:spPr>
        <a:xfrm>
          <a:off x="5929002" y="0"/>
          <a:ext cx="1645716" cy="476672"/>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IE" sz="1500" kern="1200" dirty="0"/>
            <a:t>Editing</a:t>
          </a:r>
        </a:p>
      </dsp:txBody>
      <dsp:txXfrm>
        <a:off x="6167338" y="0"/>
        <a:ext cx="1169044" cy="476672"/>
      </dsp:txXfrm>
    </dsp:sp>
    <dsp:sp modelId="{32A0E449-D936-4D7B-B69E-DBE933870662}">
      <dsp:nvSpPr>
        <dsp:cNvPr id="0" name=""/>
        <dsp:cNvSpPr/>
      </dsp:nvSpPr>
      <dsp:spPr>
        <a:xfrm>
          <a:off x="7414570" y="0"/>
          <a:ext cx="1645716" cy="476672"/>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IE" sz="1500" kern="1200" dirty="0"/>
            <a:t>Conclusion</a:t>
          </a:r>
        </a:p>
      </dsp:txBody>
      <dsp:txXfrm>
        <a:off x="7652906" y="0"/>
        <a:ext cx="1169044" cy="476672"/>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23778-F31D-4D9B-84F0-C153B17FF33C}">
      <dsp:nvSpPr>
        <dsp:cNvPr id="0" name=""/>
        <dsp:cNvSpPr/>
      </dsp:nvSpPr>
      <dsp:spPr>
        <a:xfrm>
          <a:off x="4423"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Introduction</a:t>
          </a:r>
        </a:p>
      </dsp:txBody>
      <dsp:txXfrm>
        <a:off x="204046" y="0"/>
        <a:ext cx="1246471" cy="399245"/>
      </dsp:txXfrm>
    </dsp:sp>
    <dsp:sp modelId="{48FD71C0-F0E2-42A3-A9A1-94F8A1E0BED9}">
      <dsp:nvSpPr>
        <dsp:cNvPr id="0" name=""/>
        <dsp:cNvSpPr/>
      </dsp:nvSpPr>
      <dsp:spPr>
        <a:xfrm>
          <a:off x="1485568"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Academic Writing </a:t>
          </a:r>
        </a:p>
      </dsp:txBody>
      <dsp:txXfrm>
        <a:off x="1685191" y="0"/>
        <a:ext cx="1246471" cy="399245"/>
      </dsp:txXfrm>
    </dsp:sp>
    <dsp:sp modelId="{2560A12B-1C30-4F98-AF15-2160BD8AE4F6}">
      <dsp:nvSpPr>
        <dsp:cNvPr id="0" name=""/>
        <dsp:cNvSpPr/>
      </dsp:nvSpPr>
      <dsp:spPr>
        <a:xfrm>
          <a:off x="2966713" y="0"/>
          <a:ext cx="1645716" cy="399245"/>
        </a:xfrm>
        <a:prstGeom prst="chevron">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Critical Thinking </a:t>
          </a:r>
        </a:p>
      </dsp:txBody>
      <dsp:txXfrm>
        <a:off x="3166336" y="0"/>
        <a:ext cx="1246471" cy="399245"/>
      </dsp:txXfrm>
    </dsp:sp>
    <dsp:sp modelId="{625382AB-D766-4773-9C80-D95E78FC50FB}">
      <dsp:nvSpPr>
        <dsp:cNvPr id="0" name=""/>
        <dsp:cNvSpPr/>
      </dsp:nvSpPr>
      <dsp:spPr>
        <a:xfrm>
          <a:off x="4447857"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Essay</a:t>
          </a:r>
        </a:p>
      </dsp:txBody>
      <dsp:txXfrm>
        <a:off x="4647480" y="0"/>
        <a:ext cx="1246471" cy="399245"/>
      </dsp:txXfrm>
    </dsp:sp>
    <dsp:sp modelId="{9D44D02F-1004-40B2-B3E2-2CBC9BCDC835}">
      <dsp:nvSpPr>
        <dsp:cNvPr id="0" name=""/>
        <dsp:cNvSpPr/>
      </dsp:nvSpPr>
      <dsp:spPr>
        <a:xfrm>
          <a:off x="5929002"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Editing</a:t>
          </a:r>
        </a:p>
      </dsp:txBody>
      <dsp:txXfrm>
        <a:off x="6128625" y="0"/>
        <a:ext cx="1246471" cy="399245"/>
      </dsp:txXfrm>
    </dsp:sp>
    <dsp:sp modelId="{32A0E449-D936-4D7B-B69E-DBE933870662}">
      <dsp:nvSpPr>
        <dsp:cNvPr id="0" name=""/>
        <dsp:cNvSpPr/>
      </dsp:nvSpPr>
      <dsp:spPr>
        <a:xfrm>
          <a:off x="7414570"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Conclusion</a:t>
          </a:r>
        </a:p>
      </dsp:txBody>
      <dsp:txXfrm>
        <a:off x="7614193" y="0"/>
        <a:ext cx="1246471" cy="399245"/>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23778-F31D-4D9B-84F0-C153B17FF33C}">
      <dsp:nvSpPr>
        <dsp:cNvPr id="0" name=""/>
        <dsp:cNvSpPr/>
      </dsp:nvSpPr>
      <dsp:spPr>
        <a:xfrm>
          <a:off x="4423" y="0"/>
          <a:ext cx="1645716" cy="616840"/>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IE" sz="1400" kern="1200" dirty="0"/>
            <a:t>Introduction</a:t>
          </a:r>
        </a:p>
      </dsp:txBody>
      <dsp:txXfrm>
        <a:off x="312843" y="0"/>
        <a:ext cx="1028876" cy="616840"/>
      </dsp:txXfrm>
    </dsp:sp>
    <dsp:sp modelId="{48FD71C0-F0E2-42A3-A9A1-94F8A1E0BED9}">
      <dsp:nvSpPr>
        <dsp:cNvPr id="0" name=""/>
        <dsp:cNvSpPr/>
      </dsp:nvSpPr>
      <dsp:spPr>
        <a:xfrm>
          <a:off x="1485568" y="0"/>
          <a:ext cx="1645716" cy="616840"/>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IE" sz="1400" kern="1200" dirty="0"/>
            <a:t>Academic Writing </a:t>
          </a:r>
        </a:p>
      </dsp:txBody>
      <dsp:txXfrm>
        <a:off x="1793988" y="0"/>
        <a:ext cx="1028876" cy="616840"/>
      </dsp:txXfrm>
    </dsp:sp>
    <dsp:sp modelId="{2560A12B-1C30-4F98-AF15-2160BD8AE4F6}">
      <dsp:nvSpPr>
        <dsp:cNvPr id="0" name=""/>
        <dsp:cNvSpPr/>
      </dsp:nvSpPr>
      <dsp:spPr>
        <a:xfrm>
          <a:off x="2966713" y="0"/>
          <a:ext cx="1645716" cy="616840"/>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IE" sz="1400" kern="1200" dirty="0"/>
            <a:t>Critical Thinking </a:t>
          </a:r>
        </a:p>
      </dsp:txBody>
      <dsp:txXfrm>
        <a:off x="3275133" y="0"/>
        <a:ext cx="1028876" cy="616840"/>
      </dsp:txXfrm>
    </dsp:sp>
    <dsp:sp modelId="{625382AB-D766-4773-9C80-D95E78FC50FB}">
      <dsp:nvSpPr>
        <dsp:cNvPr id="0" name=""/>
        <dsp:cNvSpPr/>
      </dsp:nvSpPr>
      <dsp:spPr>
        <a:xfrm>
          <a:off x="4447857" y="0"/>
          <a:ext cx="1645716" cy="616840"/>
        </a:xfrm>
        <a:prstGeom prst="chevron">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IE" sz="1400" kern="1200" dirty="0"/>
            <a:t>Essay</a:t>
          </a:r>
        </a:p>
      </dsp:txBody>
      <dsp:txXfrm>
        <a:off x="4756277" y="0"/>
        <a:ext cx="1028876" cy="616840"/>
      </dsp:txXfrm>
    </dsp:sp>
    <dsp:sp modelId="{BD2C0D59-30EA-4302-B898-EBB319F93FE4}">
      <dsp:nvSpPr>
        <dsp:cNvPr id="0" name=""/>
        <dsp:cNvSpPr/>
      </dsp:nvSpPr>
      <dsp:spPr>
        <a:xfrm>
          <a:off x="5929002" y="0"/>
          <a:ext cx="1645716" cy="616840"/>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IE" sz="1400" kern="1200" dirty="0"/>
            <a:t>Editing</a:t>
          </a:r>
        </a:p>
      </dsp:txBody>
      <dsp:txXfrm>
        <a:off x="6237422" y="0"/>
        <a:ext cx="1028876" cy="616840"/>
      </dsp:txXfrm>
    </dsp:sp>
    <dsp:sp modelId="{32A0E449-D936-4D7B-B69E-DBE933870662}">
      <dsp:nvSpPr>
        <dsp:cNvPr id="0" name=""/>
        <dsp:cNvSpPr/>
      </dsp:nvSpPr>
      <dsp:spPr>
        <a:xfrm>
          <a:off x="7414570" y="0"/>
          <a:ext cx="1645716" cy="616840"/>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IE" sz="1400" kern="1200" dirty="0"/>
            <a:t>Conclusion</a:t>
          </a:r>
        </a:p>
      </dsp:txBody>
      <dsp:txXfrm>
        <a:off x="7722990" y="0"/>
        <a:ext cx="1028876" cy="616840"/>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23778-F31D-4D9B-84F0-C153B17FF33C}">
      <dsp:nvSpPr>
        <dsp:cNvPr id="0" name=""/>
        <dsp:cNvSpPr/>
      </dsp:nvSpPr>
      <dsp:spPr>
        <a:xfrm>
          <a:off x="4423" y="0"/>
          <a:ext cx="1645716" cy="547351"/>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IE" sz="1500" kern="1200" dirty="0"/>
            <a:t>Introduction</a:t>
          </a:r>
        </a:p>
      </dsp:txBody>
      <dsp:txXfrm>
        <a:off x="278099" y="0"/>
        <a:ext cx="1098365" cy="547351"/>
      </dsp:txXfrm>
    </dsp:sp>
    <dsp:sp modelId="{48FD71C0-F0E2-42A3-A9A1-94F8A1E0BED9}">
      <dsp:nvSpPr>
        <dsp:cNvPr id="0" name=""/>
        <dsp:cNvSpPr/>
      </dsp:nvSpPr>
      <dsp:spPr>
        <a:xfrm>
          <a:off x="1485568" y="0"/>
          <a:ext cx="1645716" cy="547351"/>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IE" sz="1500" kern="1200" dirty="0"/>
            <a:t>Academic Writing </a:t>
          </a:r>
        </a:p>
      </dsp:txBody>
      <dsp:txXfrm>
        <a:off x="1759244" y="0"/>
        <a:ext cx="1098365" cy="547351"/>
      </dsp:txXfrm>
    </dsp:sp>
    <dsp:sp modelId="{2560A12B-1C30-4F98-AF15-2160BD8AE4F6}">
      <dsp:nvSpPr>
        <dsp:cNvPr id="0" name=""/>
        <dsp:cNvSpPr/>
      </dsp:nvSpPr>
      <dsp:spPr>
        <a:xfrm>
          <a:off x="2966713" y="0"/>
          <a:ext cx="1645716" cy="547351"/>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IE" sz="1500" kern="1200" dirty="0"/>
            <a:t>Critical Thinking </a:t>
          </a:r>
        </a:p>
      </dsp:txBody>
      <dsp:txXfrm>
        <a:off x="3240389" y="0"/>
        <a:ext cx="1098365" cy="547351"/>
      </dsp:txXfrm>
    </dsp:sp>
    <dsp:sp modelId="{625382AB-D766-4773-9C80-D95E78FC50FB}">
      <dsp:nvSpPr>
        <dsp:cNvPr id="0" name=""/>
        <dsp:cNvSpPr/>
      </dsp:nvSpPr>
      <dsp:spPr>
        <a:xfrm>
          <a:off x="4447857" y="0"/>
          <a:ext cx="1645716" cy="547351"/>
        </a:xfrm>
        <a:prstGeom prst="chevron">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IE" sz="1500" kern="1200" dirty="0"/>
            <a:t>Essay</a:t>
          </a:r>
        </a:p>
      </dsp:txBody>
      <dsp:txXfrm>
        <a:off x="4721533" y="0"/>
        <a:ext cx="1098365" cy="547351"/>
      </dsp:txXfrm>
    </dsp:sp>
    <dsp:sp modelId="{BD2C0D59-30EA-4302-B898-EBB319F93FE4}">
      <dsp:nvSpPr>
        <dsp:cNvPr id="0" name=""/>
        <dsp:cNvSpPr/>
      </dsp:nvSpPr>
      <dsp:spPr>
        <a:xfrm>
          <a:off x="5929002" y="0"/>
          <a:ext cx="1645716" cy="547351"/>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IE" sz="1500" kern="1200" dirty="0"/>
            <a:t>Editing</a:t>
          </a:r>
        </a:p>
      </dsp:txBody>
      <dsp:txXfrm>
        <a:off x="6202678" y="0"/>
        <a:ext cx="1098365" cy="547351"/>
      </dsp:txXfrm>
    </dsp:sp>
    <dsp:sp modelId="{32A0E449-D936-4D7B-B69E-DBE933870662}">
      <dsp:nvSpPr>
        <dsp:cNvPr id="0" name=""/>
        <dsp:cNvSpPr/>
      </dsp:nvSpPr>
      <dsp:spPr>
        <a:xfrm>
          <a:off x="7414570" y="0"/>
          <a:ext cx="1645716" cy="547351"/>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IE" sz="1500" kern="1200" dirty="0"/>
            <a:t>Conclusion</a:t>
          </a:r>
        </a:p>
      </dsp:txBody>
      <dsp:txXfrm>
        <a:off x="7688246" y="0"/>
        <a:ext cx="1098365" cy="547351"/>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23778-F31D-4D9B-84F0-C153B17FF33C}">
      <dsp:nvSpPr>
        <dsp:cNvPr id="0" name=""/>
        <dsp:cNvSpPr/>
      </dsp:nvSpPr>
      <dsp:spPr>
        <a:xfrm>
          <a:off x="4423" y="0"/>
          <a:ext cx="1645716" cy="471253"/>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IE" sz="1500" kern="1200" dirty="0"/>
            <a:t>Introduction</a:t>
          </a:r>
        </a:p>
      </dsp:txBody>
      <dsp:txXfrm>
        <a:off x="240050" y="0"/>
        <a:ext cx="1174463" cy="471253"/>
      </dsp:txXfrm>
    </dsp:sp>
    <dsp:sp modelId="{48FD71C0-F0E2-42A3-A9A1-94F8A1E0BED9}">
      <dsp:nvSpPr>
        <dsp:cNvPr id="0" name=""/>
        <dsp:cNvSpPr/>
      </dsp:nvSpPr>
      <dsp:spPr>
        <a:xfrm>
          <a:off x="1485568" y="0"/>
          <a:ext cx="1645716" cy="471253"/>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IE" sz="1500" kern="1200" dirty="0"/>
            <a:t>Academic Writing </a:t>
          </a:r>
        </a:p>
      </dsp:txBody>
      <dsp:txXfrm>
        <a:off x="1721195" y="0"/>
        <a:ext cx="1174463" cy="471253"/>
      </dsp:txXfrm>
    </dsp:sp>
    <dsp:sp modelId="{2560A12B-1C30-4F98-AF15-2160BD8AE4F6}">
      <dsp:nvSpPr>
        <dsp:cNvPr id="0" name=""/>
        <dsp:cNvSpPr/>
      </dsp:nvSpPr>
      <dsp:spPr>
        <a:xfrm>
          <a:off x="2966713" y="0"/>
          <a:ext cx="1645716" cy="471253"/>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IE" sz="1500" kern="1200" dirty="0"/>
            <a:t>Critical Thinking </a:t>
          </a:r>
        </a:p>
      </dsp:txBody>
      <dsp:txXfrm>
        <a:off x="3202340" y="0"/>
        <a:ext cx="1174463" cy="471253"/>
      </dsp:txXfrm>
    </dsp:sp>
    <dsp:sp modelId="{625382AB-D766-4773-9C80-D95E78FC50FB}">
      <dsp:nvSpPr>
        <dsp:cNvPr id="0" name=""/>
        <dsp:cNvSpPr/>
      </dsp:nvSpPr>
      <dsp:spPr>
        <a:xfrm>
          <a:off x="4447857" y="0"/>
          <a:ext cx="1645716" cy="471253"/>
        </a:xfrm>
        <a:prstGeom prst="chevron">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IE" sz="1500" kern="1200" dirty="0"/>
            <a:t>Essay</a:t>
          </a:r>
        </a:p>
      </dsp:txBody>
      <dsp:txXfrm>
        <a:off x="4683484" y="0"/>
        <a:ext cx="1174463" cy="471253"/>
      </dsp:txXfrm>
    </dsp:sp>
    <dsp:sp modelId="{BD2C0D59-30EA-4302-B898-EBB319F93FE4}">
      <dsp:nvSpPr>
        <dsp:cNvPr id="0" name=""/>
        <dsp:cNvSpPr/>
      </dsp:nvSpPr>
      <dsp:spPr>
        <a:xfrm>
          <a:off x="5929002" y="0"/>
          <a:ext cx="1645716" cy="471253"/>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IE" sz="1500" kern="1200" dirty="0"/>
            <a:t>Editing</a:t>
          </a:r>
        </a:p>
      </dsp:txBody>
      <dsp:txXfrm>
        <a:off x="6164629" y="0"/>
        <a:ext cx="1174463" cy="471253"/>
      </dsp:txXfrm>
    </dsp:sp>
    <dsp:sp modelId="{32A0E449-D936-4D7B-B69E-DBE933870662}">
      <dsp:nvSpPr>
        <dsp:cNvPr id="0" name=""/>
        <dsp:cNvSpPr/>
      </dsp:nvSpPr>
      <dsp:spPr>
        <a:xfrm>
          <a:off x="7414570" y="0"/>
          <a:ext cx="1645716" cy="471253"/>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IE" sz="1500" kern="1200" dirty="0"/>
            <a:t>Conclusion</a:t>
          </a:r>
        </a:p>
      </dsp:txBody>
      <dsp:txXfrm>
        <a:off x="7650197" y="0"/>
        <a:ext cx="1174463" cy="471253"/>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23778-F31D-4D9B-84F0-C153B17FF33C}">
      <dsp:nvSpPr>
        <dsp:cNvPr id="0" name=""/>
        <dsp:cNvSpPr/>
      </dsp:nvSpPr>
      <dsp:spPr>
        <a:xfrm>
          <a:off x="4423"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Introduction</a:t>
          </a:r>
        </a:p>
      </dsp:txBody>
      <dsp:txXfrm>
        <a:off x="204046" y="0"/>
        <a:ext cx="1246471" cy="399245"/>
      </dsp:txXfrm>
    </dsp:sp>
    <dsp:sp modelId="{48FD71C0-F0E2-42A3-A9A1-94F8A1E0BED9}">
      <dsp:nvSpPr>
        <dsp:cNvPr id="0" name=""/>
        <dsp:cNvSpPr/>
      </dsp:nvSpPr>
      <dsp:spPr>
        <a:xfrm>
          <a:off x="1485568"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Academic Writing </a:t>
          </a:r>
        </a:p>
      </dsp:txBody>
      <dsp:txXfrm>
        <a:off x="1685191" y="0"/>
        <a:ext cx="1246471" cy="399245"/>
      </dsp:txXfrm>
    </dsp:sp>
    <dsp:sp modelId="{2560A12B-1C30-4F98-AF15-2160BD8AE4F6}">
      <dsp:nvSpPr>
        <dsp:cNvPr id="0" name=""/>
        <dsp:cNvSpPr/>
      </dsp:nvSpPr>
      <dsp:spPr>
        <a:xfrm>
          <a:off x="2966713"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Critical Thinking </a:t>
          </a:r>
        </a:p>
      </dsp:txBody>
      <dsp:txXfrm>
        <a:off x="3166336" y="0"/>
        <a:ext cx="1246471" cy="399245"/>
      </dsp:txXfrm>
    </dsp:sp>
    <dsp:sp modelId="{625382AB-D766-4773-9C80-D95E78FC50FB}">
      <dsp:nvSpPr>
        <dsp:cNvPr id="0" name=""/>
        <dsp:cNvSpPr/>
      </dsp:nvSpPr>
      <dsp:spPr>
        <a:xfrm>
          <a:off x="4447857" y="0"/>
          <a:ext cx="1645716" cy="399245"/>
        </a:xfrm>
        <a:prstGeom prst="chevron">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Essay</a:t>
          </a:r>
        </a:p>
      </dsp:txBody>
      <dsp:txXfrm>
        <a:off x="4647480" y="0"/>
        <a:ext cx="1246471" cy="399245"/>
      </dsp:txXfrm>
    </dsp:sp>
    <dsp:sp modelId="{BD2C0D59-30EA-4302-B898-EBB319F93FE4}">
      <dsp:nvSpPr>
        <dsp:cNvPr id="0" name=""/>
        <dsp:cNvSpPr/>
      </dsp:nvSpPr>
      <dsp:spPr>
        <a:xfrm>
          <a:off x="5929002"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Editing</a:t>
          </a:r>
        </a:p>
      </dsp:txBody>
      <dsp:txXfrm>
        <a:off x="6128625" y="0"/>
        <a:ext cx="1246471" cy="399245"/>
      </dsp:txXfrm>
    </dsp:sp>
    <dsp:sp modelId="{32A0E449-D936-4D7B-B69E-DBE933870662}">
      <dsp:nvSpPr>
        <dsp:cNvPr id="0" name=""/>
        <dsp:cNvSpPr/>
      </dsp:nvSpPr>
      <dsp:spPr>
        <a:xfrm>
          <a:off x="7414570"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Conclusion</a:t>
          </a:r>
        </a:p>
      </dsp:txBody>
      <dsp:txXfrm>
        <a:off x="7614193" y="0"/>
        <a:ext cx="1246471" cy="399245"/>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23778-F31D-4D9B-84F0-C153B17FF33C}">
      <dsp:nvSpPr>
        <dsp:cNvPr id="0" name=""/>
        <dsp:cNvSpPr/>
      </dsp:nvSpPr>
      <dsp:spPr>
        <a:xfrm>
          <a:off x="4423" y="0"/>
          <a:ext cx="1645716" cy="430719"/>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IE" sz="1400" kern="1200" dirty="0"/>
            <a:t>Introduction</a:t>
          </a:r>
        </a:p>
      </dsp:txBody>
      <dsp:txXfrm>
        <a:off x="219783" y="0"/>
        <a:ext cx="1214997" cy="430719"/>
      </dsp:txXfrm>
    </dsp:sp>
    <dsp:sp modelId="{48FD71C0-F0E2-42A3-A9A1-94F8A1E0BED9}">
      <dsp:nvSpPr>
        <dsp:cNvPr id="0" name=""/>
        <dsp:cNvSpPr/>
      </dsp:nvSpPr>
      <dsp:spPr>
        <a:xfrm>
          <a:off x="1485568" y="0"/>
          <a:ext cx="1645716" cy="430719"/>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IE" sz="1400" kern="1200" dirty="0"/>
            <a:t>Academic Writing </a:t>
          </a:r>
        </a:p>
      </dsp:txBody>
      <dsp:txXfrm>
        <a:off x="1700928" y="0"/>
        <a:ext cx="1214997" cy="430719"/>
      </dsp:txXfrm>
    </dsp:sp>
    <dsp:sp modelId="{2560A12B-1C30-4F98-AF15-2160BD8AE4F6}">
      <dsp:nvSpPr>
        <dsp:cNvPr id="0" name=""/>
        <dsp:cNvSpPr/>
      </dsp:nvSpPr>
      <dsp:spPr>
        <a:xfrm>
          <a:off x="2966713" y="0"/>
          <a:ext cx="1645716" cy="430719"/>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IE" sz="1400" kern="1200" dirty="0"/>
            <a:t>Critical Thinking </a:t>
          </a:r>
        </a:p>
      </dsp:txBody>
      <dsp:txXfrm>
        <a:off x="3182073" y="0"/>
        <a:ext cx="1214997" cy="430719"/>
      </dsp:txXfrm>
    </dsp:sp>
    <dsp:sp modelId="{625382AB-D766-4773-9C80-D95E78FC50FB}">
      <dsp:nvSpPr>
        <dsp:cNvPr id="0" name=""/>
        <dsp:cNvSpPr/>
      </dsp:nvSpPr>
      <dsp:spPr>
        <a:xfrm>
          <a:off x="4447857" y="0"/>
          <a:ext cx="1645716" cy="430719"/>
        </a:xfrm>
        <a:prstGeom prst="chevron">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IE" sz="1400" kern="1200" dirty="0"/>
            <a:t>Essay</a:t>
          </a:r>
        </a:p>
      </dsp:txBody>
      <dsp:txXfrm>
        <a:off x="4663217" y="0"/>
        <a:ext cx="1214997" cy="430719"/>
      </dsp:txXfrm>
    </dsp:sp>
    <dsp:sp modelId="{BD2C0D59-30EA-4302-B898-EBB319F93FE4}">
      <dsp:nvSpPr>
        <dsp:cNvPr id="0" name=""/>
        <dsp:cNvSpPr/>
      </dsp:nvSpPr>
      <dsp:spPr>
        <a:xfrm>
          <a:off x="5929002" y="0"/>
          <a:ext cx="1645716" cy="430719"/>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IE" sz="1400" kern="1200" dirty="0"/>
            <a:t>Editing</a:t>
          </a:r>
        </a:p>
      </dsp:txBody>
      <dsp:txXfrm>
        <a:off x="6144362" y="0"/>
        <a:ext cx="1214997" cy="430719"/>
      </dsp:txXfrm>
    </dsp:sp>
    <dsp:sp modelId="{32A0E449-D936-4D7B-B69E-DBE933870662}">
      <dsp:nvSpPr>
        <dsp:cNvPr id="0" name=""/>
        <dsp:cNvSpPr/>
      </dsp:nvSpPr>
      <dsp:spPr>
        <a:xfrm>
          <a:off x="7414570" y="0"/>
          <a:ext cx="1645716" cy="430719"/>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IE" sz="1400" kern="1200" dirty="0"/>
            <a:t>Conclusion</a:t>
          </a:r>
        </a:p>
      </dsp:txBody>
      <dsp:txXfrm>
        <a:off x="7629930" y="0"/>
        <a:ext cx="1214997" cy="430719"/>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23778-F31D-4D9B-84F0-C153B17FF33C}">
      <dsp:nvSpPr>
        <dsp:cNvPr id="0" name=""/>
        <dsp:cNvSpPr/>
      </dsp:nvSpPr>
      <dsp:spPr>
        <a:xfrm>
          <a:off x="4423" y="0"/>
          <a:ext cx="1645716" cy="476672"/>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IE" sz="1500" kern="1200" dirty="0"/>
            <a:t>Introduction</a:t>
          </a:r>
        </a:p>
      </dsp:txBody>
      <dsp:txXfrm>
        <a:off x="242759" y="0"/>
        <a:ext cx="1169044" cy="476672"/>
      </dsp:txXfrm>
    </dsp:sp>
    <dsp:sp modelId="{48FD71C0-F0E2-42A3-A9A1-94F8A1E0BED9}">
      <dsp:nvSpPr>
        <dsp:cNvPr id="0" name=""/>
        <dsp:cNvSpPr/>
      </dsp:nvSpPr>
      <dsp:spPr>
        <a:xfrm>
          <a:off x="1485568" y="0"/>
          <a:ext cx="1645716" cy="476672"/>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IE" sz="1500" kern="1200" dirty="0"/>
            <a:t>Academic Writing </a:t>
          </a:r>
        </a:p>
      </dsp:txBody>
      <dsp:txXfrm>
        <a:off x="1723904" y="0"/>
        <a:ext cx="1169044" cy="476672"/>
      </dsp:txXfrm>
    </dsp:sp>
    <dsp:sp modelId="{2560A12B-1C30-4F98-AF15-2160BD8AE4F6}">
      <dsp:nvSpPr>
        <dsp:cNvPr id="0" name=""/>
        <dsp:cNvSpPr/>
      </dsp:nvSpPr>
      <dsp:spPr>
        <a:xfrm>
          <a:off x="2966713" y="0"/>
          <a:ext cx="1645716" cy="476672"/>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IE" sz="1500" kern="1200" dirty="0"/>
            <a:t>Critical Thinking </a:t>
          </a:r>
        </a:p>
      </dsp:txBody>
      <dsp:txXfrm>
        <a:off x="3205049" y="0"/>
        <a:ext cx="1169044" cy="476672"/>
      </dsp:txXfrm>
    </dsp:sp>
    <dsp:sp modelId="{625382AB-D766-4773-9C80-D95E78FC50FB}">
      <dsp:nvSpPr>
        <dsp:cNvPr id="0" name=""/>
        <dsp:cNvSpPr/>
      </dsp:nvSpPr>
      <dsp:spPr>
        <a:xfrm>
          <a:off x="4447857" y="0"/>
          <a:ext cx="1645716" cy="476672"/>
        </a:xfrm>
        <a:prstGeom prst="chevron">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IE" sz="1500" kern="1200" dirty="0"/>
            <a:t>Essay</a:t>
          </a:r>
        </a:p>
      </dsp:txBody>
      <dsp:txXfrm>
        <a:off x="4686193" y="0"/>
        <a:ext cx="1169044" cy="476672"/>
      </dsp:txXfrm>
    </dsp:sp>
    <dsp:sp modelId="{BD2C0D59-30EA-4302-B898-EBB319F93FE4}">
      <dsp:nvSpPr>
        <dsp:cNvPr id="0" name=""/>
        <dsp:cNvSpPr/>
      </dsp:nvSpPr>
      <dsp:spPr>
        <a:xfrm>
          <a:off x="5929002" y="0"/>
          <a:ext cx="1645716" cy="476672"/>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IE" sz="1500" kern="1200" dirty="0"/>
            <a:t>Editing</a:t>
          </a:r>
        </a:p>
      </dsp:txBody>
      <dsp:txXfrm>
        <a:off x="6167338" y="0"/>
        <a:ext cx="1169044" cy="476672"/>
      </dsp:txXfrm>
    </dsp:sp>
    <dsp:sp modelId="{32A0E449-D936-4D7B-B69E-DBE933870662}">
      <dsp:nvSpPr>
        <dsp:cNvPr id="0" name=""/>
        <dsp:cNvSpPr/>
      </dsp:nvSpPr>
      <dsp:spPr>
        <a:xfrm>
          <a:off x="7414570" y="0"/>
          <a:ext cx="1645716" cy="476672"/>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IE" sz="1500" kern="1200" dirty="0"/>
            <a:t>Conclusion</a:t>
          </a:r>
        </a:p>
      </dsp:txBody>
      <dsp:txXfrm>
        <a:off x="7652906" y="0"/>
        <a:ext cx="1169044" cy="476672"/>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23778-F31D-4D9B-84F0-C153B17FF33C}">
      <dsp:nvSpPr>
        <dsp:cNvPr id="0" name=""/>
        <dsp:cNvSpPr/>
      </dsp:nvSpPr>
      <dsp:spPr>
        <a:xfrm>
          <a:off x="4423"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Introduction</a:t>
          </a:r>
        </a:p>
      </dsp:txBody>
      <dsp:txXfrm>
        <a:off x="204046" y="0"/>
        <a:ext cx="1246471" cy="399245"/>
      </dsp:txXfrm>
    </dsp:sp>
    <dsp:sp modelId="{48FD71C0-F0E2-42A3-A9A1-94F8A1E0BED9}">
      <dsp:nvSpPr>
        <dsp:cNvPr id="0" name=""/>
        <dsp:cNvSpPr/>
      </dsp:nvSpPr>
      <dsp:spPr>
        <a:xfrm>
          <a:off x="1485568"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Academic Writing </a:t>
          </a:r>
        </a:p>
      </dsp:txBody>
      <dsp:txXfrm>
        <a:off x="1685191" y="0"/>
        <a:ext cx="1246471" cy="399245"/>
      </dsp:txXfrm>
    </dsp:sp>
    <dsp:sp modelId="{2560A12B-1C30-4F98-AF15-2160BD8AE4F6}">
      <dsp:nvSpPr>
        <dsp:cNvPr id="0" name=""/>
        <dsp:cNvSpPr/>
      </dsp:nvSpPr>
      <dsp:spPr>
        <a:xfrm>
          <a:off x="2966713"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Critical Thinking </a:t>
          </a:r>
        </a:p>
      </dsp:txBody>
      <dsp:txXfrm>
        <a:off x="3166336" y="0"/>
        <a:ext cx="1246471" cy="399245"/>
      </dsp:txXfrm>
    </dsp:sp>
    <dsp:sp modelId="{625382AB-D766-4773-9C80-D95E78FC50FB}">
      <dsp:nvSpPr>
        <dsp:cNvPr id="0" name=""/>
        <dsp:cNvSpPr/>
      </dsp:nvSpPr>
      <dsp:spPr>
        <a:xfrm>
          <a:off x="4447857" y="0"/>
          <a:ext cx="1645716" cy="399245"/>
        </a:xfrm>
        <a:prstGeom prst="chevron">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Essay</a:t>
          </a:r>
        </a:p>
      </dsp:txBody>
      <dsp:txXfrm>
        <a:off x="4647480" y="0"/>
        <a:ext cx="1246471" cy="399245"/>
      </dsp:txXfrm>
    </dsp:sp>
    <dsp:sp modelId="{BD2C0D59-30EA-4302-B898-EBB319F93FE4}">
      <dsp:nvSpPr>
        <dsp:cNvPr id="0" name=""/>
        <dsp:cNvSpPr/>
      </dsp:nvSpPr>
      <dsp:spPr>
        <a:xfrm>
          <a:off x="5929002"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Editing</a:t>
          </a:r>
        </a:p>
      </dsp:txBody>
      <dsp:txXfrm>
        <a:off x="6128625" y="0"/>
        <a:ext cx="1246471" cy="399245"/>
      </dsp:txXfrm>
    </dsp:sp>
    <dsp:sp modelId="{32A0E449-D936-4D7B-B69E-DBE933870662}">
      <dsp:nvSpPr>
        <dsp:cNvPr id="0" name=""/>
        <dsp:cNvSpPr/>
      </dsp:nvSpPr>
      <dsp:spPr>
        <a:xfrm>
          <a:off x="7414570"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Conclusion</a:t>
          </a:r>
        </a:p>
      </dsp:txBody>
      <dsp:txXfrm>
        <a:off x="7614193" y="0"/>
        <a:ext cx="1246471" cy="399245"/>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23778-F31D-4D9B-84F0-C153B17FF33C}">
      <dsp:nvSpPr>
        <dsp:cNvPr id="0" name=""/>
        <dsp:cNvSpPr/>
      </dsp:nvSpPr>
      <dsp:spPr>
        <a:xfrm>
          <a:off x="4423" y="0"/>
          <a:ext cx="1645716" cy="459488"/>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IE" sz="1500" kern="1200" dirty="0"/>
            <a:t>Introduction</a:t>
          </a:r>
        </a:p>
      </dsp:txBody>
      <dsp:txXfrm>
        <a:off x="234167" y="0"/>
        <a:ext cx="1186228" cy="459488"/>
      </dsp:txXfrm>
    </dsp:sp>
    <dsp:sp modelId="{48FD71C0-F0E2-42A3-A9A1-94F8A1E0BED9}">
      <dsp:nvSpPr>
        <dsp:cNvPr id="0" name=""/>
        <dsp:cNvSpPr/>
      </dsp:nvSpPr>
      <dsp:spPr>
        <a:xfrm>
          <a:off x="1485568" y="0"/>
          <a:ext cx="1645716" cy="459488"/>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IE" sz="1500" kern="1200" dirty="0"/>
            <a:t>Academic Writing </a:t>
          </a:r>
        </a:p>
      </dsp:txBody>
      <dsp:txXfrm>
        <a:off x="1715312" y="0"/>
        <a:ext cx="1186228" cy="459488"/>
      </dsp:txXfrm>
    </dsp:sp>
    <dsp:sp modelId="{2560A12B-1C30-4F98-AF15-2160BD8AE4F6}">
      <dsp:nvSpPr>
        <dsp:cNvPr id="0" name=""/>
        <dsp:cNvSpPr/>
      </dsp:nvSpPr>
      <dsp:spPr>
        <a:xfrm>
          <a:off x="2966713" y="0"/>
          <a:ext cx="1645716" cy="459488"/>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IE" sz="1500" kern="1200" dirty="0"/>
            <a:t>Critical Thinking </a:t>
          </a:r>
        </a:p>
      </dsp:txBody>
      <dsp:txXfrm>
        <a:off x="3196457" y="0"/>
        <a:ext cx="1186228" cy="459488"/>
      </dsp:txXfrm>
    </dsp:sp>
    <dsp:sp modelId="{625382AB-D766-4773-9C80-D95E78FC50FB}">
      <dsp:nvSpPr>
        <dsp:cNvPr id="0" name=""/>
        <dsp:cNvSpPr/>
      </dsp:nvSpPr>
      <dsp:spPr>
        <a:xfrm>
          <a:off x="4447857" y="0"/>
          <a:ext cx="1645716" cy="459488"/>
        </a:xfrm>
        <a:prstGeom prst="chevron">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IE" sz="1500" kern="1200" dirty="0"/>
            <a:t>Essay</a:t>
          </a:r>
        </a:p>
      </dsp:txBody>
      <dsp:txXfrm>
        <a:off x="4677601" y="0"/>
        <a:ext cx="1186228" cy="459488"/>
      </dsp:txXfrm>
    </dsp:sp>
    <dsp:sp modelId="{BD2C0D59-30EA-4302-B898-EBB319F93FE4}">
      <dsp:nvSpPr>
        <dsp:cNvPr id="0" name=""/>
        <dsp:cNvSpPr/>
      </dsp:nvSpPr>
      <dsp:spPr>
        <a:xfrm>
          <a:off x="5929002" y="0"/>
          <a:ext cx="1645716" cy="459488"/>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IE" sz="1500" kern="1200" dirty="0"/>
            <a:t>Editing</a:t>
          </a:r>
        </a:p>
      </dsp:txBody>
      <dsp:txXfrm>
        <a:off x="6158746" y="0"/>
        <a:ext cx="1186228" cy="459488"/>
      </dsp:txXfrm>
    </dsp:sp>
    <dsp:sp modelId="{32A0E449-D936-4D7B-B69E-DBE933870662}">
      <dsp:nvSpPr>
        <dsp:cNvPr id="0" name=""/>
        <dsp:cNvSpPr/>
      </dsp:nvSpPr>
      <dsp:spPr>
        <a:xfrm>
          <a:off x="7414570" y="0"/>
          <a:ext cx="1645716" cy="459488"/>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IE" sz="1500" kern="1200" dirty="0"/>
            <a:t>Conclusion</a:t>
          </a:r>
        </a:p>
      </dsp:txBody>
      <dsp:txXfrm>
        <a:off x="7644314" y="0"/>
        <a:ext cx="1186228" cy="4594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23778-F31D-4D9B-84F0-C153B17FF33C}">
      <dsp:nvSpPr>
        <dsp:cNvPr id="0" name=""/>
        <dsp:cNvSpPr/>
      </dsp:nvSpPr>
      <dsp:spPr>
        <a:xfrm>
          <a:off x="4423"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Introduction</a:t>
          </a:r>
        </a:p>
      </dsp:txBody>
      <dsp:txXfrm>
        <a:off x="204046" y="0"/>
        <a:ext cx="1246471" cy="399245"/>
      </dsp:txXfrm>
    </dsp:sp>
    <dsp:sp modelId="{48FD71C0-F0E2-42A3-A9A1-94F8A1E0BED9}">
      <dsp:nvSpPr>
        <dsp:cNvPr id="0" name=""/>
        <dsp:cNvSpPr/>
      </dsp:nvSpPr>
      <dsp:spPr>
        <a:xfrm>
          <a:off x="1485568" y="0"/>
          <a:ext cx="1645716" cy="399245"/>
        </a:xfrm>
        <a:prstGeom prst="chevron">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Academic Writing </a:t>
          </a:r>
        </a:p>
      </dsp:txBody>
      <dsp:txXfrm>
        <a:off x="1685191" y="0"/>
        <a:ext cx="1246471" cy="399245"/>
      </dsp:txXfrm>
    </dsp:sp>
    <dsp:sp modelId="{2560A12B-1C30-4F98-AF15-2160BD8AE4F6}">
      <dsp:nvSpPr>
        <dsp:cNvPr id="0" name=""/>
        <dsp:cNvSpPr/>
      </dsp:nvSpPr>
      <dsp:spPr>
        <a:xfrm>
          <a:off x="2966713"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Critical Thinking </a:t>
          </a:r>
        </a:p>
      </dsp:txBody>
      <dsp:txXfrm>
        <a:off x="3166336" y="0"/>
        <a:ext cx="1246471" cy="399245"/>
      </dsp:txXfrm>
    </dsp:sp>
    <dsp:sp modelId="{32330CFD-EF0A-4CF5-9594-E3A34DA002EE}">
      <dsp:nvSpPr>
        <dsp:cNvPr id="0" name=""/>
        <dsp:cNvSpPr/>
      </dsp:nvSpPr>
      <dsp:spPr>
        <a:xfrm>
          <a:off x="4447857"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Essay</a:t>
          </a:r>
        </a:p>
      </dsp:txBody>
      <dsp:txXfrm>
        <a:off x="4647480" y="0"/>
        <a:ext cx="1246471" cy="399245"/>
      </dsp:txXfrm>
    </dsp:sp>
    <dsp:sp modelId="{DE3F919E-DEF4-46C5-8A5C-AC76AFB3B260}">
      <dsp:nvSpPr>
        <dsp:cNvPr id="0" name=""/>
        <dsp:cNvSpPr/>
      </dsp:nvSpPr>
      <dsp:spPr>
        <a:xfrm>
          <a:off x="5929002"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Editing</a:t>
          </a:r>
        </a:p>
      </dsp:txBody>
      <dsp:txXfrm>
        <a:off x="6128625" y="0"/>
        <a:ext cx="1246471" cy="399245"/>
      </dsp:txXfrm>
    </dsp:sp>
    <dsp:sp modelId="{32A0E449-D936-4D7B-B69E-DBE933870662}">
      <dsp:nvSpPr>
        <dsp:cNvPr id="0" name=""/>
        <dsp:cNvSpPr/>
      </dsp:nvSpPr>
      <dsp:spPr>
        <a:xfrm>
          <a:off x="7414570"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Conclusion</a:t>
          </a:r>
        </a:p>
      </dsp:txBody>
      <dsp:txXfrm>
        <a:off x="7614193" y="0"/>
        <a:ext cx="1246471" cy="399245"/>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23778-F31D-4D9B-84F0-C153B17FF33C}">
      <dsp:nvSpPr>
        <dsp:cNvPr id="0" name=""/>
        <dsp:cNvSpPr/>
      </dsp:nvSpPr>
      <dsp:spPr>
        <a:xfrm>
          <a:off x="4423"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Introduction</a:t>
          </a:r>
        </a:p>
      </dsp:txBody>
      <dsp:txXfrm>
        <a:off x="204046" y="0"/>
        <a:ext cx="1246471" cy="399245"/>
      </dsp:txXfrm>
    </dsp:sp>
    <dsp:sp modelId="{48FD71C0-F0E2-42A3-A9A1-94F8A1E0BED9}">
      <dsp:nvSpPr>
        <dsp:cNvPr id="0" name=""/>
        <dsp:cNvSpPr/>
      </dsp:nvSpPr>
      <dsp:spPr>
        <a:xfrm>
          <a:off x="1485568"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Academic Writing </a:t>
          </a:r>
        </a:p>
      </dsp:txBody>
      <dsp:txXfrm>
        <a:off x="1685191" y="0"/>
        <a:ext cx="1246471" cy="399245"/>
      </dsp:txXfrm>
    </dsp:sp>
    <dsp:sp modelId="{2560A12B-1C30-4F98-AF15-2160BD8AE4F6}">
      <dsp:nvSpPr>
        <dsp:cNvPr id="0" name=""/>
        <dsp:cNvSpPr/>
      </dsp:nvSpPr>
      <dsp:spPr>
        <a:xfrm>
          <a:off x="2966713"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Critical Thinking </a:t>
          </a:r>
        </a:p>
      </dsp:txBody>
      <dsp:txXfrm>
        <a:off x="3166336" y="0"/>
        <a:ext cx="1246471" cy="399245"/>
      </dsp:txXfrm>
    </dsp:sp>
    <dsp:sp modelId="{625382AB-D766-4773-9C80-D95E78FC50FB}">
      <dsp:nvSpPr>
        <dsp:cNvPr id="0" name=""/>
        <dsp:cNvSpPr/>
      </dsp:nvSpPr>
      <dsp:spPr>
        <a:xfrm>
          <a:off x="4447857" y="0"/>
          <a:ext cx="1645716" cy="399245"/>
        </a:xfrm>
        <a:prstGeom prst="chevron">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Essay</a:t>
          </a:r>
        </a:p>
      </dsp:txBody>
      <dsp:txXfrm>
        <a:off x="4647480" y="0"/>
        <a:ext cx="1246471" cy="399245"/>
      </dsp:txXfrm>
    </dsp:sp>
    <dsp:sp modelId="{BD2C0D59-30EA-4302-B898-EBB319F93FE4}">
      <dsp:nvSpPr>
        <dsp:cNvPr id="0" name=""/>
        <dsp:cNvSpPr/>
      </dsp:nvSpPr>
      <dsp:spPr>
        <a:xfrm>
          <a:off x="5929002"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Editing</a:t>
          </a:r>
        </a:p>
      </dsp:txBody>
      <dsp:txXfrm>
        <a:off x="6128625" y="0"/>
        <a:ext cx="1246471" cy="399245"/>
      </dsp:txXfrm>
    </dsp:sp>
    <dsp:sp modelId="{32A0E449-D936-4D7B-B69E-DBE933870662}">
      <dsp:nvSpPr>
        <dsp:cNvPr id="0" name=""/>
        <dsp:cNvSpPr/>
      </dsp:nvSpPr>
      <dsp:spPr>
        <a:xfrm>
          <a:off x="7414570"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Conclusion</a:t>
          </a:r>
        </a:p>
      </dsp:txBody>
      <dsp:txXfrm>
        <a:off x="7614193" y="0"/>
        <a:ext cx="1246471" cy="399245"/>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23778-F31D-4D9B-84F0-C153B17FF33C}">
      <dsp:nvSpPr>
        <dsp:cNvPr id="0" name=""/>
        <dsp:cNvSpPr/>
      </dsp:nvSpPr>
      <dsp:spPr>
        <a:xfrm>
          <a:off x="4423" y="0"/>
          <a:ext cx="1645716" cy="476672"/>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IE" sz="1500" kern="1200" dirty="0"/>
            <a:t>Introduction</a:t>
          </a:r>
        </a:p>
      </dsp:txBody>
      <dsp:txXfrm>
        <a:off x="242759" y="0"/>
        <a:ext cx="1169044" cy="476672"/>
      </dsp:txXfrm>
    </dsp:sp>
    <dsp:sp modelId="{48FD71C0-F0E2-42A3-A9A1-94F8A1E0BED9}">
      <dsp:nvSpPr>
        <dsp:cNvPr id="0" name=""/>
        <dsp:cNvSpPr/>
      </dsp:nvSpPr>
      <dsp:spPr>
        <a:xfrm>
          <a:off x="1485568" y="0"/>
          <a:ext cx="1645716" cy="476672"/>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IE" sz="1500" kern="1200" dirty="0"/>
            <a:t>Academic Writing </a:t>
          </a:r>
        </a:p>
      </dsp:txBody>
      <dsp:txXfrm>
        <a:off x="1723904" y="0"/>
        <a:ext cx="1169044" cy="476672"/>
      </dsp:txXfrm>
    </dsp:sp>
    <dsp:sp modelId="{2560A12B-1C30-4F98-AF15-2160BD8AE4F6}">
      <dsp:nvSpPr>
        <dsp:cNvPr id="0" name=""/>
        <dsp:cNvSpPr/>
      </dsp:nvSpPr>
      <dsp:spPr>
        <a:xfrm>
          <a:off x="2966713" y="0"/>
          <a:ext cx="1645716" cy="476672"/>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IE" sz="1500" kern="1200" dirty="0"/>
            <a:t>Critical Thinking </a:t>
          </a:r>
        </a:p>
      </dsp:txBody>
      <dsp:txXfrm>
        <a:off x="3205049" y="0"/>
        <a:ext cx="1169044" cy="476672"/>
      </dsp:txXfrm>
    </dsp:sp>
    <dsp:sp modelId="{625382AB-D766-4773-9C80-D95E78FC50FB}">
      <dsp:nvSpPr>
        <dsp:cNvPr id="0" name=""/>
        <dsp:cNvSpPr/>
      </dsp:nvSpPr>
      <dsp:spPr>
        <a:xfrm>
          <a:off x="4447857" y="0"/>
          <a:ext cx="1645716" cy="476672"/>
        </a:xfrm>
        <a:prstGeom prst="chevron">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IE" sz="1500" kern="1200" dirty="0"/>
            <a:t>Essay</a:t>
          </a:r>
        </a:p>
      </dsp:txBody>
      <dsp:txXfrm>
        <a:off x="4686193" y="0"/>
        <a:ext cx="1169044" cy="476672"/>
      </dsp:txXfrm>
    </dsp:sp>
    <dsp:sp modelId="{BD2C0D59-30EA-4302-B898-EBB319F93FE4}">
      <dsp:nvSpPr>
        <dsp:cNvPr id="0" name=""/>
        <dsp:cNvSpPr/>
      </dsp:nvSpPr>
      <dsp:spPr>
        <a:xfrm>
          <a:off x="5929002" y="0"/>
          <a:ext cx="1645716" cy="476672"/>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IE" sz="1500" kern="1200" dirty="0"/>
            <a:t>Editing</a:t>
          </a:r>
        </a:p>
      </dsp:txBody>
      <dsp:txXfrm>
        <a:off x="6167338" y="0"/>
        <a:ext cx="1169044" cy="476672"/>
      </dsp:txXfrm>
    </dsp:sp>
    <dsp:sp modelId="{32A0E449-D936-4D7B-B69E-DBE933870662}">
      <dsp:nvSpPr>
        <dsp:cNvPr id="0" name=""/>
        <dsp:cNvSpPr/>
      </dsp:nvSpPr>
      <dsp:spPr>
        <a:xfrm>
          <a:off x="7414570" y="0"/>
          <a:ext cx="1645716" cy="476672"/>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IE" sz="1500" kern="1200" dirty="0"/>
            <a:t>Conclusion</a:t>
          </a:r>
        </a:p>
      </dsp:txBody>
      <dsp:txXfrm>
        <a:off x="7652906" y="0"/>
        <a:ext cx="1169044" cy="476672"/>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23778-F31D-4D9B-84F0-C153B17FF33C}">
      <dsp:nvSpPr>
        <dsp:cNvPr id="0" name=""/>
        <dsp:cNvSpPr/>
      </dsp:nvSpPr>
      <dsp:spPr>
        <a:xfrm>
          <a:off x="4423"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Introduction</a:t>
          </a:r>
        </a:p>
      </dsp:txBody>
      <dsp:txXfrm>
        <a:off x="204046" y="0"/>
        <a:ext cx="1246471" cy="399245"/>
      </dsp:txXfrm>
    </dsp:sp>
    <dsp:sp modelId="{48FD71C0-F0E2-42A3-A9A1-94F8A1E0BED9}">
      <dsp:nvSpPr>
        <dsp:cNvPr id="0" name=""/>
        <dsp:cNvSpPr/>
      </dsp:nvSpPr>
      <dsp:spPr>
        <a:xfrm>
          <a:off x="1485568"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Academic Writing</a:t>
          </a:r>
        </a:p>
      </dsp:txBody>
      <dsp:txXfrm>
        <a:off x="1685191" y="0"/>
        <a:ext cx="1246471" cy="399245"/>
      </dsp:txXfrm>
    </dsp:sp>
    <dsp:sp modelId="{2560A12B-1C30-4F98-AF15-2160BD8AE4F6}">
      <dsp:nvSpPr>
        <dsp:cNvPr id="0" name=""/>
        <dsp:cNvSpPr/>
      </dsp:nvSpPr>
      <dsp:spPr>
        <a:xfrm>
          <a:off x="2966713"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Critical Thinking</a:t>
          </a:r>
        </a:p>
      </dsp:txBody>
      <dsp:txXfrm>
        <a:off x="3166336" y="0"/>
        <a:ext cx="1246471" cy="399245"/>
      </dsp:txXfrm>
    </dsp:sp>
    <dsp:sp modelId="{625382AB-D766-4773-9C80-D95E78FC50FB}">
      <dsp:nvSpPr>
        <dsp:cNvPr id="0" name=""/>
        <dsp:cNvSpPr/>
      </dsp:nvSpPr>
      <dsp:spPr>
        <a:xfrm>
          <a:off x="4447857"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Essay</a:t>
          </a:r>
        </a:p>
      </dsp:txBody>
      <dsp:txXfrm>
        <a:off x="4647480" y="0"/>
        <a:ext cx="1246471" cy="399245"/>
      </dsp:txXfrm>
    </dsp:sp>
    <dsp:sp modelId="{E83CFF7D-2DE8-4A1C-BE45-1FB3EEF68B93}">
      <dsp:nvSpPr>
        <dsp:cNvPr id="0" name=""/>
        <dsp:cNvSpPr/>
      </dsp:nvSpPr>
      <dsp:spPr>
        <a:xfrm>
          <a:off x="5929002" y="0"/>
          <a:ext cx="1645716" cy="399245"/>
        </a:xfrm>
        <a:prstGeom prst="chevron">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Editing</a:t>
          </a:r>
        </a:p>
      </dsp:txBody>
      <dsp:txXfrm>
        <a:off x="6128625" y="0"/>
        <a:ext cx="1246471" cy="399245"/>
      </dsp:txXfrm>
    </dsp:sp>
    <dsp:sp modelId="{32A0E449-D936-4D7B-B69E-DBE933870662}">
      <dsp:nvSpPr>
        <dsp:cNvPr id="0" name=""/>
        <dsp:cNvSpPr/>
      </dsp:nvSpPr>
      <dsp:spPr>
        <a:xfrm>
          <a:off x="7414570"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Conclusion</a:t>
          </a:r>
        </a:p>
      </dsp:txBody>
      <dsp:txXfrm>
        <a:off x="7614193" y="0"/>
        <a:ext cx="1246471" cy="399245"/>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23778-F31D-4D9B-84F0-C153B17FF33C}">
      <dsp:nvSpPr>
        <dsp:cNvPr id="0" name=""/>
        <dsp:cNvSpPr/>
      </dsp:nvSpPr>
      <dsp:spPr>
        <a:xfrm>
          <a:off x="4423" y="0"/>
          <a:ext cx="1645716" cy="476672"/>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IE" sz="1500" kern="1200" dirty="0"/>
            <a:t>Introduction</a:t>
          </a:r>
        </a:p>
      </dsp:txBody>
      <dsp:txXfrm>
        <a:off x="242759" y="0"/>
        <a:ext cx="1169044" cy="476672"/>
      </dsp:txXfrm>
    </dsp:sp>
    <dsp:sp modelId="{2560A12B-1C30-4F98-AF15-2160BD8AE4F6}">
      <dsp:nvSpPr>
        <dsp:cNvPr id="0" name=""/>
        <dsp:cNvSpPr/>
      </dsp:nvSpPr>
      <dsp:spPr>
        <a:xfrm>
          <a:off x="1485568" y="0"/>
          <a:ext cx="1645716" cy="476672"/>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IE" sz="1500" kern="1200" dirty="0"/>
            <a:t>Academic</a:t>
          </a:r>
          <a:r>
            <a:rPr lang="en-IE" sz="1500" kern="1200" baseline="0" dirty="0"/>
            <a:t> Writing</a:t>
          </a:r>
          <a:endParaRPr lang="en-IE" sz="1500" kern="1200" dirty="0"/>
        </a:p>
      </dsp:txBody>
      <dsp:txXfrm>
        <a:off x="1723904" y="0"/>
        <a:ext cx="1169044" cy="476672"/>
      </dsp:txXfrm>
    </dsp:sp>
    <dsp:sp modelId="{1D162563-E491-4F90-88CD-C190BF8F8BAE}">
      <dsp:nvSpPr>
        <dsp:cNvPr id="0" name=""/>
        <dsp:cNvSpPr/>
      </dsp:nvSpPr>
      <dsp:spPr>
        <a:xfrm>
          <a:off x="2966713" y="0"/>
          <a:ext cx="1645716" cy="476672"/>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IE" sz="1500" kern="1200" dirty="0"/>
            <a:t>Critical Thinking</a:t>
          </a:r>
        </a:p>
      </dsp:txBody>
      <dsp:txXfrm>
        <a:off x="3205049" y="0"/>
        <a:ext cx="1169044" cy="476672"/>
      </dsp:txXfrm>
    </dsp:sp>
    <dsp:sp modelId="{625382AB-D766-4773-9C80-D95E78FC50FB}">
      <dsp:nvSpPr>
        <dsp:cNvPr id="0" name=""/>
        <dsp:cNvSpPr/>
      </dsp:nvSpPr>
      <dsp:spPr>
        <a:xfrm>
          <a:off x="4447857" y="0"/>
          <a:ext cx="1645716" cy="476672"/>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IE" sz="1500" kern="1200" dirty="0"/>
            <a:t>Essay</a:t>
          </a:r>
        </a:p>
      </dsp:txBody>
      <dsp:txXfrm>
        <a:off x="4686193" y="0"/>
        <a:ext cx="1169044" cy="476672"/>
      </dsp:txXfrm>
    </dsp:sp>
    <dsp:sp modelId="{E83CFF7D-2DE8-4A1C-BE45-1FB3EEF68B93}">
      <dsp:nvSpPr>
        <dsp:cNvPr id="0" name=""/>
        <dsp:cNvSpPr/>
      </dsp:nvSpPr>
      <dsp:spPr>
        <a:xfrm>
          <a:off x="5929002" y="0"/>
          <a:ext cx="1645716" cy="476672"/>
        </a:xfrm>
        <a:prstGeom prst="chevron">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IE" sz="1500" kern="1200" dirty="0"/>
            <a:t>Editing</a:t>
          </a:r>
        </a:p>
      </dsp:txBody>
      <dsp:txXfrm>
        <a:off x="6167338" y="0"/>
        <a:ext cx="1169044" cy="476672"/>
      </dsp:txXfrm>
    </dsp:sp>
    <dsp:sp modelId="{32A0E449-D936-4D7B-B69E-DBE933870662}">
      <dsp:nvSpPr>
        <dsp:cNvPr id="0" name=""/>
        <dsp:cNvSpPr/>
      </dsp:nvSpPr>
      <dsp:spPr>
        <a:xfrm>
          <a:off x="7414570" y="0"/>
          <a:ext cx="1645716" cy="476672"/>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IE" sz="1500" kern="1200" dirty="0"/>
            <a:t>Conclusion</a:t>
          </a:r>
        </a:p>
      </dsp:txBody>
      <dsp:txXfrm>
        <a:off x="7652906" y="0"/>
        <a:ext cx="1169044" cy="476672"/>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23778-F31D-4D9B-84F0-C153B17FF33C}">
      <dsp:nvSpPr>
        <dsp:cNvPr id="0" name=""/>
        <dsp:cNvSpPr/>
      </dsp:nvSpPr>
      <dsp:spPr>
        <a:xfrm>
          <a:off x="4423" y="0"/>
          <a:ext cx="1645716" cy="476672"/>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IE" sz="1500" kern="1200" dirty="0"/>
            <a:t>Introduction</a:t>
          </a:r>
        </a:p>
      </dsp:txBody>
      <dsp:txXfrm>
        <a:off x="242759" y="0"/>
        <a:ext cx="1169044" cy="476672"/>
      </dsp:txXfrm>
    </dsp:sp>
    <dsp:sp modelId="{2560A12B-1C30-4F98-AF15-2160BD8AE4F6}">
      <dsp:nvSpPr>
        <dsp:cNvPr id="0" name=""/>
        <dsp:cNvSpPr/>
      </dsp:nvSpPr>
      <dsp:spPr>
        <a:xfrm>
          <a:off x="1485568" y="0"/>
          <a:ext cx="1645716" cy="476672"/>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IE" sz="1500" kern="1200" dirty="0"/>
            <a:t>Academic</a:t>
          </a:r>
          <a:r>
            <a:rPr lang="en-IE" sz="1500" kern="1200" baseline="0" dirty="0"/>
            <a:t> Writing</a:t>
          </a:r>
          <a:endParaRPr lang="en-IE" sz="1500" kern="1200" dirty="0"/>
        </a:p>
      </dsp:txBody>
      <dsp:txXfrm>
        <a:off x="1723904" y="0"/>
        <a:ext cx="1169044" cy="476672"/>
      </dsp:txXfrm>
    </dsp:sp>
    <dsp:sp modelId="{1D162563-E491-4F90-88CD-C190BF8F8BAE}">
      <dsp:nvSpPr>
        <dsp:cNvPr id="0" name=""/>
        <dsp:cNvSpPr/>
      </dsp:nvSpPr>
      <dsp:spPr>
        <a:xfrm>
          <a:off x="2966713" y="0"/>
          <a:ext cx="1645716" cy="476672"/>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IE" sz="1500" kern="1200" dirty="0"/>
            <a:t>Critical Thinking</a:t>
          </a:r>
        </a:p>
      </dsp:txBody>
      <dsp:txXfrm>
        <a:off x="3205049" y="0"/>
        <a:ext cx="1169044" cy="476672"/>
      </dsp:txXfrm>
    </dsp:sp>
    <dsp:sp modelId="{625382AB-D766-4773-9C80-D95E78FC50FB}">
      <dsp:nvSpPr>
        <dsp:cNvPr id="0" name=""/>
        <dsp:cNvSpPr/>
      </dsp:nvSpPr>
      <dsp:spPr>
        <a:xfrm>
          <a:off x="4447857" y="0"/>
          <a:ext cx="1645716" cy="476672"/>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IE" sz="1500" kern="1200" dirty="0"/>
            <a:t>Essay</a:t>
          </a:r>
        </a:p>
      </dsp:txBody>
      <dsp:txXfrm>
        <a:off x="4686193" y="0"/>
        <a:ext cx="1169044" cy="476672"/>
      </dsp:txXfrm>
    </dsp:sp>
    <dsp:sp modelId="{E83CFF7D-2DE8-4A1C-BE45-1FB3EEF68B93}">
      <dsp:nvSpPr>
        <dsp:cNvPr id="0" name=""/>
        <dsp:cNvSpPr/>
      </dsp:nvSpPr>
      <dsp:spPr>
        <a:xfrm>
          <a:off x="5929002" y="0"/>
          <a:ext cx="1645716" cy="476672"/>
        </a:xfrm>
        <a:prstGeom prst="chevron">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IE" sz="1500" kern="1200" dirty="0"/>
            <a:t>Editing</a:t>
          </a:r>
        </a:p>
      </dsp:txBody>
      <dsp:txXfrm>
        <a:off x="6167338" y="0"/>
        <a:ext cx="1169044" cy="476672"/>
      </dsp:txXfrm>
    </dsp:sp>
    <dsp:sp modelId="{32A0E449-D936-4D7B-B69E-DBE933870662}">
      <dsp:nvSpPr>
        <dsp:cNvPr id="0" name=""/>
        <dsp:cNvSpPr/>
      </dsp:nvSpPr>
      <dsp:spPr>
        <a:xfrm>
          <a:off x="7414570" y="0"/>
          <a:ext cx="1645716" cy="476672"/>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IE" sz="1500" kern="1200" dirty="0"/>
            <a:t>Conclusion</a:t>
          </a:r>
        </a:p>
      </dsp:txBody>
      <dsp:txXfrm>
        <a:off x="7652906" y="0"/>
        <a:ext cx="1169044" cy="476672"/>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23778-F31D-4D9B-84F0-C153B17FF33C}">
      <dsp:nvSpPr>
        <dsp:cNvPr id="0" name=""/>
        <dsp:cNvSpPr/>
      </dsp:nvSpPr>
      <dsp:spPr>
        <a:xfrm>
          <a:off x="4423"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Introduction</a:t>
          </a:r>
        </a:p>
      </dsp:txBody>
      <dsp:txXfrm>
        <a:off x="204046" y="0"/>
        <a:ext cx="1246471" cy="399245"/>
      </dsp:txXfrm>
    </dsp:sp>
    <dsp:sp modelId="{48FD71C0-F0E2-42A3-A9A1-94F8A1E0BED9}">
      <dsp:nvSpPr>
        <dsp:cNvPr id="0" name=""/>
        <dsp:cNvSpPr/>
      </dsp:nvSpPr>
      <dsp:spPr>
        <a:xfrm>
          <a:off x="1485568"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Academic Writing</a:t>
          </a:r>
        </a:p>
      </dsp:txBody>
      <dsp:txXfrm>
        <a:off x="1685191" y="0"/>
        <a:ext cx="1246471" cy="399245"/>
      </dsp:txXfrm>
    </dsp:sp>
    <dsp:sp modelId="{2560A12B-1C30-4F98-AF15-2160BD8AE4F6}">
      <dsp:nvSpPr>
        <dsp:cNvPr id="0" name=""/>
        <dsp:cNvSpPr/>
      </dsp:nvSpPr>
      <dsp:spPr>
        <a:xfrm>
          <a:off x="2966713"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Critical Thinking</a:t>
          </a:r>
        </a:p>
      </dsp:txBody>
      <dsp:txXfrm>
        <a:off x="3166336" y="0"/>
        <a:ext cx="1246471" cy="399245"/>
      </dsp:txXfrm>
    </dsp:sp>
    <dsp:sp modelId="{625382AB-D766-4773-9C80-D95E78FC50FB}">
      <dsp:nvSpPr>
        <dsp:cNvPr id="0" name=""/>
        <dsp:cNvSpPr/>
      </dsp:nvSpPr>
      <dsp:spPr>
        <a:xfrm>
          <a:off x="4447857"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Essay</a:t>
          </a:r>
        </a:p>
      </dsp:txBody>
      <dsp:txXfrm>
        <a:off x="4647480" y="0"/>
        <a:ext cx="1246471" cy="399245"/>
      </dsp:txXfrm>
    </dsp:sp>
    <dsp:sp modelId="{E83CFF7D-2DE8-4A1C-BE45-1FB3EEF68B93}">
      <dsp:nvSpPr>
        <dsp:cNvPr id="0" name=""/>
        <dsp:cNvSpPr/>
      </dsp:nvSpPr>
      <dsp:spPr>
        <a:xfrm>
          <a:off x="5929002"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Editing</a:t>
          </a:r>
        </a:p>
      </dsp:txBody>
      <dsp:txXfrm>
        <a:off x="6128625" y="0"/>
        <a:ext cx="1246471" cy="399245"/>
      </dsp:txXfrm>
    </dsp:sp>
    <dsp:sp modelId="{32A0E449-D936-4D7B-B69E-DBE933870662}">
      <dsp:nvSpPr>
        <dsp:cNvPr id="0" name=""/>
        <dsp:cNvSpPr/>
      </dsp:nvSpPr>
      <dsp:spPr>
        <a:xfrm>
          <a:off x="7414570" y="0"/>
          <a:ext cx="1645716" cy="399245"/>
        </a:xfrm>
        <a:prstGeom prst="chevron">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solidFill>
                <a:schemeClr val="bg1"/>
              </a:solidFill>
            </a:rPr>
            <a:t>Conclusion</a:t>
          </a:r>
        </a:p>
      </dsp:txBody>
      <dsp:txXfrm>
        <a:off x="7614193" y="0"/>
        <a:ext cx="1246471" cy="3992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23778-F31D-4D9B-84F0-C153B17FF33C}">
      <dsp:nvSpPr>
        <dsp:cNvPr id="0" name=""/>
        <dsp:cNvSpPr/>
      </dsp:nvSpPr>
      <dsp:spPr>
        <a:xfrm>
          <a:off x="4259"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Introduction</a:t>
          </a:r>
        </a:p>
      </dsp:txBody>
      <dsp:txXfrm>
        <a:off x="203882" y="0"/>
        <a:ext cx="1246471" cy="399245"/>
      </dsp:txXfrm>
    </dsp:sp>
    <dsp:sp modelId="{48FD71C0-F0E2-42A3-A9A1-94F8A1E0BED9}">
      <dsp:nvSpPr>
        <dsp:cNvPr id="0" name=""/>
        <dsp:cNvSpPr/>
      </dsp:nvSpPr>
      <dsp:spPr>
        <a:xfrm>
          <a:off x="1485568" y="0"/>
          <a:ext cx="1645716" cy="399245"/>
        </a:xfrm>
        <a:prstGeom prst="chevron">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baseline="0" dirty="0"/>
            <a:t>Academic Writing </a:t>
          </a:r>
          <a:endParaRPr lang="en-IE" sz="1300" kern="1200" dirty="0"/>
        </a:p>
      </dsp:txBody>
      <dsp:txXfrm>
        <a:off x="1685191" y="0"/>
        <a:ext cx="1246471" cy="399245"/>
      </dsp:txXfrm>
    </dsp:sp>
    <dsp:sp modelId="{B0114AF4-9B02-4FF4-A805-33AE9A6F37D0}">
      <dsp:nvSpPr>
        <dsp:cNvPr id="0" name=""/>
        <dsp:cNvSpPr/>
      </dsp:nvSpPr>
      <dsp:spPr>
        <a:xfrm>
          <a:off x="2966713"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Critical Thinking</a:t>
          </a:r>
        </a:p>
      </dsp:txBody>
      <dsp:txXfrm>
        <a:off x="3166336" y="0"/>
        <a:ext cx="1246471" cy="399245"/>
      </dsp:txXfrm>
    </dsp:sp>
    <dsp:sp modelId="{2560A12B-1C30-4F98-AF15-2160BD8AE4F6}">
      <dsp:nvSpPr>
        <dsp:cNvPr id="0" name=""/>
        <dsp:cNvSpPr/>
      </dsp:nvSpPr>
      <dsp:spPr>
        <a:xfrm>
          <a:off x="4447857"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Essay</a:t>
          </a:r>
        </a:p>
      </dsp:txBody>
      <dsp:txXfrm>
        <a:off x="4647480" y="0"/>
        <a:ext cx="1246471" cy="399245"/>
      </dsp:txXfrm>
    </dsp:sp>
    <dsp:sp modelId="{84BDD1FF-D490-4507-A5C6-CC775A6DCE64}">
      <dsp:nvSpPr>
        <dsp:cNvPr id="0" name=""/>
        <dsp:cNvSpPr/>
      </dsp:nvSpPr>
      <dsp:spPr>
        <a:xfrm>
          <a:off x="5929002"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Editing</a:t>
          </a:r>
        </a:p>
      </dsp:txBody>
      <dsp:txXfrm>
        <a:off x="6128625" y="0"/>
        <a:ext cx="1246471" cy="399245"/>
      </dsp:txXfrm>
    </dsp:sp>
    <dsp:sp modelId="{32A0E449-D936-4D7B-B69E-DBE933870662}">
      <dsp:nvSpPr>
        <dsp:cNvPr id="0" name=""/>
        <dsp:cNvSpPr/>
      </dsp:nvSpPr>
      <dsp:spPr>
        <a:xfrm>
          <a:off x="7414570"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Conclusion</a:t>
          </a:r>
        </a:p>
      </dsp:txBody>
      <dsp:txXfrm>
        <a:off x="7614193" y="0"/>
        <a:ext cx="1246471" cy="39924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23778-F31D-4D9B-84F0-C153B17FF33C}">
      <dsp:nvSpPr>
        <dsp:cNvPr id="0" name=""/>
        <dsp:cNvSpPr/>
      </dsp:nvSpPr>
      <dsp:spPr>
        <a:xfrm>
          <a:off x="4423"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Introduction</a:t>
          </a:r>
        </a:p>
      </dsp:txBody>
      <dsp:txXfrm>
        <a:off x="204046" y="0"/>
        <a:ext cx="1246471" cy="399245"/>
      </dsp:txXfrm>
    </dsp:sp>
    <dsp:sp modelId="{48FD71C0-F0E2-42A3-A9A1-94F8A1E0BED9}">
      <dsp:nvSpPr>
        <dsp:cNvPr id="0" name=""/>
        <dsp:cNvSpPr/>
      </dsp:nvSpPr>
      <dsp:spPr>
        <a:xfrm>
          <a:off x="1485568" y="0"/>
          <a:ext cx="1645716" cy="399245"/>
        </a:xfrm>
        <a:prstGeom prst="chevron">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Academic Writing </a:t>
          </a:r>
        </a:p>
      </dsp:txBody>
      <dsp:txXfrm>
        <a:off x="1685191" y="0"/>
        <a:ext cx="1246471" cy="399245"/>
      </dsp:txXfrm>
    </dsp:sp>
    <dsp:sp modelId="{2560A12B-1C30-4F98-AF15-2160BD8AE4F6}">
      <dsp:nvSpPr>
        <dsp:cNvPr id="0" name=""/>
        <dsp:cNvSpPr/>
      </dsp:nvSpPr>
      <dsp:spPr>
        <a:xfrm>
          <a:off x="2966713"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Critical Thinking </a:t>
          </a:r>
        </a:p>
      </dsp:txBody>
      <dsp:txXfrm>
        <a:off x="3166336" y="0"/>
        <a:ext cx="1246471" cy="399245"/>
      </dsp:txXfrm>
    </dsp:sp>
    <dsp:sp modelId="{32330CFD-EF0A-4CF5-9594-E3A34DA002EE}">
      <dsp:nvSpPr>
        <dsp:cNvPr id="0" name=""/>
        <dsp:cNvSpPr/>
      </dsp:nvSpPr>
      <dsp:spPr>
        <a:xfrm>
          <a:off x="4447857"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Essay</a:t>
          </a:r>
        </a:p>
      </dsp:txBody>
      <dsp:txXfrm>
        <a:off x="4647480" y="0"/>
        <a:ext cx="1246471" cy="399245"/>
      </dsp:txXfrm>
    </dsp:sp>
    <dsp:sp modelId="{DE3F919E-DEF4-46C5-8A5C-AC76AFB3B260}">
      <dsp:nvSpPr>
        <dsp:cNvPr id="0" name=""/>
        <dsp:cNvSpPr/>
      </dsp:nvSpPr>
      <dsp:spPr>
        <a:xfrm>
          <a:off x="5929002"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Editing</a:t>
          </a:r>
        </a:p>
      </dsp:txBody>
      <dsp:txXfrm>
        <a:off x="6128625" y="0"/>
        <a:ext cx="1246471" cy="399245"/>
      </dsp:txXfrm>
    </dsp:sp>
    <dsp:sp modelId="{32A0E449-D936-4D7B-B69E-DBE933870662}">
      <dsp:nvSpPr>
        <dsp:cNvPr id="0" name=""/>
        <dsp:cNvSpPr/>
      </dsp:nvSpPr>
      <dsp:spPr>
        <a:xfrm>
          <a:off x="7414570"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Conclusion</a:t>
          </a:r>
        </a:p>
      </dsp:txBody>
      <dsp:txXfrm>
        <a:off x="7614193" y="0"/>
        <a:ext cx="1246471" cy="39924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23778-F31D-4D9B-84F0-C153B17FF33C}">
      <dsp:nvSpPr>
        <dsp:cNvPr id="0" name=""/>
        <dsp:cNvSpPr/>
      </dsp:nvSpPr>
      <dsp:spPr>
        <a:xfrm>
          <a:off x="4423" y="0"/>
          <a:ext cx="1645716" cy="476672"/>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IE" sz="1500" kern="1200" dirty="0"/>
            <a:t>Introduction</a:t>
          </a:r>
        </a:p>
      </dsp:txBody>
      <dsp:txXfrm>
        <a:off x="242759" y="0"/>
        <a:ext cx="1169044" cy="476672"/>
      </dsp:txXfrm>
    </dsp:sp>
    <dsp:sp modelId="{48FD71C0-F0E2-42A3-A9A1-94F8A1E0BED9}">
      <dsp:nvSpPr>
        <dsp:cNvPr id="0" name=""/>
        <dsp:cNvSpPr/>
      </dsp:nvSpPr>
      <dsp:spPr>
        <a:xfrm>
          <a:off x="1485568" y="0"/>
          <a:ext cx="1645716" cy="476672"/>
        </a:xfrm>
        <a:prstGeom prst="chevron">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IE" sz="1500" kern="1200" dirty="0"/>
            <a:t>Academic Writing </a:t>
          </a:r>
        </a:p>
      </dsp:txBody>
      <dsp:txXfrm>
        <a:off x="1723904" y="0"/>
        <a:ext cx="1169044" cy="476672"/>
      </dsp:txXfrm>
    </dsp:sp>
    <dsp:sp modelId="{2560A12B-1C30-4F98-AF15-2160BD8AE4F6}">
      <dsp:nvSpPr>
        <dsp:cNvPr id="0" name=""/>
        <dsp:cNvSpPr/>
      </dsp:nvSpPr>
      <dsp:spPr>
        <a:xfrm>
          <a:off x="2966713" y="0"/>
          <a:ext cx="1645716" cy="476672"/>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IE" sz="1500" kern="1200" dirty="0"/>
            <a:t>Critical Thinking </a:t>
          </a:r>
        </a:p>
      </dsp:txBody>
      <dsp:txXfrm>
        <a:off x="3205049" y="0"/>
        <a:ext cx="1169044" cy="476672"/>
      </dsp:txXfrm>
    </dsp:sp>
    <dsp:sp modelId="{32330CFD-EF0A-4CF5-9594-E3A34DA002EE}">
      <dsp:nvSpPr>
        <dsp:cNvPr id="0" name=""/>
        <dsp:cNvSpPr/>
      </dsp:nvSpPr>
      <dsp:spPr>
        <a:xfrm>
          <a:off x="4447857" y="0"/>
          <a:ext cx="1645716" cy="476672"/>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IE" sz="1500" kern="1200" dirty="0"/>
            <a:t>Essay</a:t>
          </a:r>
        </a:p>
      </dsp:txBody>
      <dsp:txXfrm>
        <a:off x="4686193" y="0"/>
        <a:ext cx="1169044" cy="476672"/>
      </dsp:txXfrm>
    </dsp:sp>
    <dsp:sp modelId="{DE3F919E-DEF4-46C5-8A5C-AC76AFB3B260}">
      <dsp:nvSpPr>
        <dsp:cNvPr id="0" name=""/>
        <dsp:cNvSpPr/>
      </dsp:nvSpPr>
      <dsp:spPr>
        <a:xfrm>
          <a:off x="5929002" y="0"/>
          <a:ext cx="1645716" cy="476672"/>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IE" sz="1500" kern="1200" dirty="0"/>
            <a:t>Editing</a:t>
          </a:r>
        </a:p>
      </dsp:txBody>
      <dsp:txXfrm>
        <a:off x="6167338" y="0"/>
        <a:ext cx="1169044" cy="476672"/>
      </dsp:txXfrm>
    </dsp:sp>
    <dsp:sp modelId="{32A0E449-D936-4D7B-B69E-DBE933870662}">
      <dsp:nvSpPr>
        <dsp:cNvPr id="0" name=""/>
        <dsp:cNvSpPr/>
      </dsp:nvSpPr>
      <dsp:spPr>
        <a:xfrm>
          <a:off x="7414570" y="0"/>
          <a:ext cx="1645716" cy="476672"/>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IE" sz="1500" kern="1200" dirty="0"/>
            <a:t>Conclusion</a:t>
          </a:r>
        </a:p>
      </dsp:txBody>
      <dsp:txXfrm>
        <a:off x="7652906" y="0"/>
        <a:ext cx="1169044" cy="4766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23778-F31D-4D9B-84F0-C153B17FF33C}">
      <dsp:nvSpPr>
        <dsp:cNvPr id="0" name=""/>
        <dsp:cNvSpPr/>
      </dsp:nvSpPr>
      <dsp:spPr>
        <a:xfrm>
          <a:off x="4423"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Introduction</a:t>
          </a:r>
        </a:p>
      </dsp:txBody>
      <dsp:txXfrm>
        <a:off x="204046" y="0"/>
        <a:ext cx="1246471" cy="399245"/>
      </dsp:txXfrm>
    </dsp:sp>
    <dsp:sp modelId="{48FD71C0-F0E2-42A3-A9A1-94F8A1E0BED9}">
      <dsp:nvSpPr>
        <dsp:cNvPr id="0" name=""/>
        <dsp:cNvSpPr/>
      </dsp:nvSpPr>
      <dsp:spPr>
        <a:xfrm>
          <a:off x="1485568" y="0"/>
          <a:ext cx="1645716" cy="399245"/>
        </a:xfrm>
        <a:prstGeom prst="chevron">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Academic Writing </a:t>
          </a:r>
        </a:p>
      </dsp:txBody>
      <dsp:txXfrm>
        <a:off x="1685191" y="0"/>
        <a:ext cx="1246471" cy="399245"/>
      </dsp:txXfrm>
    </dsp:sp>
    <dsp:sp modelId="{2560A12B-1C30-4F98-AF15-2160BD8AE4F6}">
      <dsp:nvSpPr>
        <dsp:cNvPr id="0" name=""/>
        <dsp:cNvSpPr/>
      </dsp:nvSpPr>
      <dsp:spPr>
        <a:xfrm>
          <a:off x="2966713"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Critical Thinking </a:t>
          </a:r>
        </a:p>
      </dsp:txBody>
      <dsp:txXfrm>
        <a:off x="3166336" y="0"/>
        <a:ext cx="1246471" cy="399245"/>
      </dsp:txXfrm>
    </dsp:sp>
    <dsp:sp modelId="{32330CFD-EF0A-4CF5-9594-E3A34DA002EE}">
      <dsp:nvSpPr>
        <dsp:cNvPr id="0" name=""/>
        <dsp:cNvSpPr/>
      </dsp:nvSpPr>
      <dsp:spPr>
        <a:xfrm>
          <a:off x="4447857"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Essay</a:t>
          </a:r>
        </a:p>
      </dsp:txBody>
      <dsp:txXfrm>
        <a:off x="4647480" y="0"/>
        <a:ext cx="1246471" cy="399245"/>
      </dsp:txXfrm>
    </dsp:sp>
    <dsp:sp modelId="{DE3F919E-DEF4-46C5-8A5C-AC76AFB3B260}">
      <dsp:nvSpPr>
        <dsp:cNvPr id="0" name=""/>
        <dsp:cNvSpPr/>
      </dsp:nvSpPr>
      <dsp:spPr>
        <a:xfrm>
          <a:off x="5929002"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Editing</a:t>
          </a:r>
        </a:p>
      </dsp:txBody>
      <dsp:txXfrm>
        <a:off x="6128625" y="0"/>
        <a:ext cx="1246471" cy="399245"/>
      </dsp:txXfrm>
    </dsp:sp>
    <dsp:sp modelId="{32A0E449-D936-4D7B-B69E-DBE933870662}">
      <dsp:nvSpPr>
        <dsp:cNvPr id="0" name=""/>
        <dsp:cNvSpPr/>
      </dsp:nvSpPr>
      <dsp:spPr>
        <a:xfrm>
          <a:off x="7414570"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Conclusion</a:t>
          </a:r>
        </a:p>
      </dsp:txBody>
      <dsp:txXfrm>
        <a:off x="7614193" y="0"/>
        <a:ext cx="1246471" cy="39924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23778-F31D-4D9B-84F0-C153B17FF33C}">
      <dsp:nvSpPr>
        <dsp:cNvPr id="0" name=""/>
        <dsp:cNvSpPr/>
      </dsp:nvSpPr>
      <dsp:spPr>
        <a:xfrm>
          <a:off x="4423"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Introduction</a:t>
          </a:r>
        </a:p>
      </dsp:txBody>
      <dsp:txXfrm>
        <a:off x="204046" y="0"/>
        <a:ext cx="1246471" cy="399245"/>
      </dsp:txXfrm>
    </dsp:sp>
    <dsp:sp modelId="{48FD71C0-F0E2-42A3-A9A1-94F8A1E0BED9}">
      <dsp:nvSpPr>
        <dsp:cNvPr id="0" name=""/>
        <dsp:cNvSpPr/>
      </dsp:nvSpPr>
      <dsp:spPr>
        <a:xfrm>
          <a:off x="1485568" y="0"/>
          <a:ext cx="1645716" cy="399245"/>
        </a:xfrm>
        <a:prstGeom prst="chevron">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Academic Writing </a:t>
          </a:r>
        </a:p>
      </dsp:txBody>
      <dsp:txXfrm>
        <a:off x="1685191" y="0"/>
        <a:ext cx="1246471" cy="399245"/>
      </dsp:txXfrm>
    </dsp:sp>
    <dsp:sp modelId="{2560A12B-1C30-4F98-AF15-2160BD8AE4F6}">
      <dsp:nvSpPr>
        <dsp:cNvPr id="0" name=""/>
        <dsp:cNvSpPr/>
      </dsp:nvSpPr>
      <dsp:spPr>
        <a:xfrm>
          <a:off x="2966713"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Critical Thinking </a:t>
          </a:r>
        </a:p>
      </dsp:txBody>
      <dsp:txXfrm>
        <a:off x="3166336" y="0"/>
        <a:ext cx="1246471" cy="399245"/>
      </dsp:txXfrm>
    </dsp:sp>
    <dsp:sp modelId="{32330CFD-EF0A-4CF5-9594-E3A34DA002EE}">
      <dsp:nvSpPr>
        <dsp:cNvPr id="0" name=""/>
        <dsp:cNvSpPr/>
      </dsp:nvSpPr>
      <dsp:spPr>
        <a:xfrm>
          <a:off x="4447857"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Essay</a:t>
          </a:r>
        </a:p>
      </dsp:txBody>
      <dsp:txXfrm>
        <a:off x="4647480" y="0"/>
        <a:ext cx="1246471" cy="399245"/>
      </dsp:txXfrm>
    </dsp:sp>
    <dsp:sp modelId="{DE3F919E-DEF4-46C5-8A5C-AC76AFB3B260}">
      <dsp:nvSpPr>
        <dsp:cNvPr id="0" name=""/>
        <dsp:cNvSpPr/>
      </dsp:nvSpPr>
      <dsp:spPr>
        <a:xfrm>
          <a:off x="5929002"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Editing</a:t>
          </a:r>
        </a:p>
      </dsp:txBody>
      <dsp:txXfrm>
        <a:off x="6128625" y="0"/>
        <a:ext cx="1246471" cy="399245"/>
      </dsp:txXfrm>
    </dsp:sp>
    <dsp:sp modelId="{32A0E449-D936-4D7B-B69E-DBE933870662}">
      <dsp:nvSpPr>
        <dsp:cNvPr id="0" name=""/>
        <dsp:cNvSpPr/>
      </dsp:nvSpPr>
      <dsp:spPr>
        <a:xfrm>
          <a:off x="7414570" y="0"/>
          <a:ext cx="1645716" cy="399245"/>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Conclusion</a:t>
          </a:r>
        </a:p>
      </dsp:txBody>
      <dsp:txXfrm>
        <a:off x="7614193" y="0"/>
        <a:ext cx="1246471" cy="39924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046AA6-08B3-41CC-AF0B-170E8E79F93D}" type="datetimeFigureOut">
              <a:rPr lang="en-IE" smtClean="0"/>
              <a:t>3 Apr 2018</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8B643B-9F73-43E5-889D-A236E4309942}" type="slidenum">
              <a:rPr lang="en-IE" smtClean="0"/>
              <a:t>‹#›</a:t>
            </a:fld>
            <a:endParaRPr lang="en-IE"/>
          </a:p>
        </p:txBody>
      </p:sp>
    </p:spTree>
    <p:extLst>
      <p:ext uri="{BB962C8B-B14F-4D97-AF65-F5344CB8AC3E}">
        <p14:creationId xmlns:p14="http://schemas.microsoft.com/office/powerpoint/2010/main" val="4230931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CIPD Inclusion - </a:t>
            </a:r>
            <a:r>
              <a:rPr lang="en-IE" sz="1200" b="0" i="0" kern="1200" dirty="0">
                <a:solidFill>
                  <a:schemeClr val="tx1"/>
                </a:solidFill>
                <a:effectLst/>
                <a:latin typeface="+mn-lt"/>
                <a:ea typeface="+mn-ea"/>
                <a:cs typeface="+mn-cs"/>
              </a:rPr>
              <a:t>Inclusion is where difference is seen as a benefit to use, and where perspectives and differences are shared, leading to better decisions. An inclusive working environment is one in which everyone feels valued, that their contribution matters and they are able to perform to their potential, no matter their background, identity or circumstances. Essentially it enables a diverse range of people to work together effectively.</a:t>
            </a:r>
            <a:endParaRPr lang="en-IE" b="0" dirty="0"/>
          </a:p>
        </p:txBody>
      </p:sp>
      <p:sp>
        <p:nvSpPr>
          <p:cNvPr id="4" name="Slide Number Placeholder 3"/>
          <p:cNvSpPr>
            <a:spLocks noGrp="1"/>
          </p:cNvSpPr>
          <p:nvPr>
            <p:ph type="sldNum" sz="quarter" idx="10"/>
          </p:nvPr>
        </p:nvSpPr>
        <p:spPr/>
        <p:txBody>
          <a:bodyPr/>
          <a:lstStyle/>
          <a:p>
            <a:fld id="{7C8B643B-9F73-43E5-889D-A236E4309942}" type="slidenum">
              <a:rPr lang="en-IE" smtClean="0"/>
              <a:t>3</a:t>
            </a:fld>
            <a:endParaRPr lang="en-IE"/>
          </a:p>
        </p:txBody>
      </p:sp>
    </p:spTree>
    <p:extLst>
      <p:ext uri="{BB962C8B-B14F-4D97-AF65-F5344CB8AC3E}">
        <p14:creationId xmlns:p14="http://schemas.microsoft.com/office/powerpoint/2010/main" val="366133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This is legitimate</a:t>
            </a:r>
          </a:p>
        </p:txBody>
      </p:sp>
      <p:sp>
        <p:nvSpPr>
          <p:cNvPr id="4" name="Slide Number Placeholder 3"/>
          <p:cNvSpPr>
            <a:spLocks noGrp="1"/>
          </p:cNvSpPr>
          <p:nvPr>
            <p:ph type="sldNum" sz="quarter" idx="10"/>
          </p:nvPr>
        </p:nvSpPr>
        <p:spPr/>
        <p:txBody>
          <a:bodyPr/>
          <a:lstStyle/>
          <a:p>
            <a:fld id="{B045FEC8-644F-40EC-A56F-C11C4740700E}" type="slidenum">
              <a:rPr lang="en-GB" smtClean="0"/>
              <a:pPr/>
              <a:t>26</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045FEC8-644F-40EC-A56F-C11C4740700E}" type="slidenum">
              <a:rPr lang="en-GB" smtClean="0"/>
              <a:pPr/>
              <a:t>27</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045FEC8-644F-40EC-A56F-C11C4740700E}" type="slidenum">
              <a:rPr lang="en-GB" smtClean="0"/>
              <a:pPr/>
              <a:t>28</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045FEC8-644F-40EC-A56F-C11C4740700E}" type="slidenum">
              <a:rPr lang="en-GB" smtClean="0"/>
              <a:pPr/>
              <a:t>29</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C9E01E35-C0F2-4492-8624-E85C92E80B2E}" type="slidenum">
              <a:rPr lang="en-IE" smtClean="0"/>
              <a:t>30</a:t>
            </a:fld>
            <a:endParaRPr lang="en-IE"/>
          </a:p>
        </p:txBody>
      </p:sp>
    </p:spTree>
    <p:extLst>
      <p:ext uri="{BB962C8B-B14F-4D97-AF65-F5344CB8AC3E}">
        <p14:creationId xmlns:p14="http://schemas.microsoft.com/office/powerpoint/2010/main" val="2104598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C9E01E35-C0F2-4492-8624-E85C92E80B2E}" type="slidenum">
              <a:rPr lang="en-IE" smtClean="0"/>
              <a:t>31</a:t>
            </a:fld>
            <a:endParaRPr lang="en-IE"/>
          </a:p>
        </p:txBody>
      </p:sp>
    </p:spTree>
    <p:extLst>
      <p:ext uri="{BB962C8B-B14F-4D97-AF65-F5344CB8AC3E}">
        <p14:creationId xmlns:p14="http://schemas.microsoft.com/office/powerpoint/2010/main" val="21991078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C9E01E35-C0F2-4492-8624-E85C92E80B2E}" type="slidenum">
              <a:rPr lang="en-IE" smtClean="0"/>
              <a:t>32</a:t>
            </a:fld>
            <a:endParaRPr lang="en-IE"/>
          </a:p>
        </p:txBody>
      </p:sp>
    </p:spTree>
    <p:extLst>
      <p:ext uri="{BB962C8B-B14F-4D97-AF65-F5344CB8AC3E}">
        <p14:creationId xmlns:p14="http://schemas.microsoft.com/office/powerpoint/2010/main" val="15723712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27D3B6A-F6E0-462F-A9E5-0AC97D992A32}" type="slidenum">
              <a:rPr lang="en-GB" smtClean="0"/>
              <a:pPr/>
              <a:t>33</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lnSpc>
                <a:spcPct val="90000"/>
              </a:lnSpc>
              <a:buFontTx/>
              <a:buNone/>
            </a:pPr>
            <a:endParaRPr lang="en-US" altLang="en-US" sz="1200" b="0" dirty="0">
              <a:cs typeface="Times New Roman" pitchFamily="18" charset="0"/>
            </a:endParaRPr>
          </a:p>
          <a:p>
            <a:pPr algn="l">
              <a:lnSpc>
                <a:spcPct val="90000"/>
              </a:lnSpc>
              <a:buFontTx/>
              <a:buNone/>
            </a:pPr>
            <a:endParaRPr lang="en-US" altLang="en-US" sz="1200" b="0" dirty="0">
              <a:cs typeface="Times New Roman" pitchFamily="18" charset="0"/>
            </a:endParaRPr>
          </a:p>
        </p:txBody>
      </p:sp>
      <p:sp>
        <p:nvSpPr>
          <p:cNvPr id="4" name="Slide Number Placeholder 3"/>
          <p:cNvSpPr>
            <a:spLocks noGrp="1"/>
          </p:cNvSpPr>
          <p:nvPr>
            <p:ph type="sldNum" sz="quarter" idx="10"/>
          </p:nvPr>
        </p:nvSpPr>
        <p:spPr/>
        <p:txBody>
          <a:bodyPr/>
          <a:lstStyle/>
          <a:p>
            <a:fld id="{EAA75145-2E3C-470A-9EB7-C3AE4D9DF5D2}" type="slidenum">
              <a:rPr lang="en-GB" smtClean="0"/>
              <a:pPr/>
              <a:t>34</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045FEC8-644F-40EC-A56F-C11C4740700E}" type="slidenum">
              <a:rPr lang="en-GB" smtClean="0"/>
              <a:pPr/>
              <a:t>35</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C9E01E35-C0F2-4492-8624-E85C92E80B2E}" type="slidenum">
              <a:rPr lang="en-IE" smtClean="0"/>
              <a:t>13</a:t>
            </a:fld>
            <a:endParaRPr lang="en-IE"/>
          </a:p>
        </p:txBody>
      </p:sp>
    </p:spTree>
    <p:extLst>
      <p:ext uri="{BB962C8B-B14F-4D97-AF65-F5344CB8AC3E}">
        <p14:creationId xmlns:p14="http://schemas.microsoft.com/office/powerpoint/2010/main" val="30947914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045FEC8-644F-40EC-A56F-C11C4740700E}" type="slidenum">
              <a:rPr lang="en-GB" smtClean="0"/>
              <a:pPr/>
              <a:t>36</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045FEC8-644F-40EC-A56F-C11C4740700E}" type="slidenum">
              <a:rPr lang="en-GB" smtClean="0"/>
              <a:pPr/>
              <a:t>37</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7D3B6A-F6E0-462F-A9E5-0AC97D992A32}" type="slidenum">
              <a:rPr lang="en-GB" smtClean="0"/>
              <a:pPr/>
              <a:t>38</a:t>
            </a:fld>
            <a:endParaRPr lang="en-GB"/>
          </a:p>
        </p:txBody>
      </p:sp>
    </p:spTree>
    <p:extLst>
      <p:ext uri="{BB962C8B-B14F-4D97-AF65-F5344CB8AC3E}">
        <p14:creationId xmlns:p14="http://schemas.microsoft.com/office/powerpoint/2010/main" val="26770354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045FEC8-644F-40EC-A56F-C11C4740700E}" type="slidenum">
              <a:rPr lang="en-GB" smtClean="0"/>
              <a:pPr/>
              <a:t>39</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27D3B6A-F6E0-462F-A9E5-0AC97D992A32}" type="slidenum">
              <a:rPr lang="en-GB" smtClean="0"/>
              <a:pPr/>
              <a:t>40</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endParaRPr lang="en-GB" dirty="0"/>
          </a:p>
        </p:txBody>
      </p:sp>
      <p:sp>
        <p:nvSpPr>
          <p:cNvPr id="4" name="Slide Number Placeholder 3"/>
          <p:cNvSpPr>
            <a:spLocks noGrp="1"/>
          </p:cNvSpPr>
          <p:nvPr>
            <p:ph type="sldNum" sz="quarter" idx="10"/>
          </p:nvPr>
        </p:nvSpPr>
        <p:spPr/>
        <p:txBody>
          <a:bodyPr/>
          <a:lstStyle/>
          <a:p>
            <a:fld id="{B045FEC8-644F-40EC-A56F-C11C4740700E}" type="slidenum">
              <a:rPr lang="en-GB" smtClean="0"/>
              <a:pPr/>
              <a:t>42</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C9E01E35-C0F2-4492-8624-E85C92E80B2E}" type="slidenum">
              <a:rPr lang="en-IE" smtClean="0"/>
              <a:t>44</a:t>
            </a:fld>
            <a:endParaRPr lang="en-IE"/>
          </a:p>
        </p:txBody>
      </p:sp>
    </p:spTree>
    <p:extLst>
      <p:ext uri="{BB962C8B-B14F-4D97-AF65-F5344CB8AC3E}">
        <p14:creationId xmlns:p14="http://schemas.microsoft.com/office/powerpoint/2010/main" val="21991078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C9E01E35-C0F2-4492-8624-E85C92E80B2E}" type="slidenum">
              <a:rPr lang="en-IE" smtClean="0"/>
              <a:t>45</a:t>
            </a:fld>
            <a:endParaRPr lang="en-IE"/>
          </a:p>
        </p:txBody>
      </p:sp>
    </p:spTree>
    <p:extLst>
      <p:ext uri="{BB962C8B-B14F-4D97-AF65-F5344CB8AC3E}">
        <p14:creationId xmlns:p14="http://schemas.microsoft.com/office/powerpoint/2010/main" val="21991078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E" dirty="0"/>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A7B8D9-1E6C-444F-8FE8-F0A58F28FFC2}" type="slidenum">
              <a:rPr lang="en-IE" smtClean="0"/>
              <a:pPr fontAlgn="base">
                <a:spcBef>
                  <a:spcPct val="0"/>
                </a:spcBef>
                <a:spcAft>
                  <a:spcPct val="0"/>
                </a:spcAft>
                <a:defRPr/>
              </a:pPr>
              <a:t>47</a:t>
            </a:fld>
            <a:endParaRPr lang="en-I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E" dirty="0"/>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DC9616-052A-4A20-A294-8498C65CC62A}" type="slidenum">
              <a:rPr lang="en-IE" smtClean="0"/>
              <a:pPr fontAlgn="base">
                <a:spcBef>
                  <a:spcPct val="0"/>
                </a:spcBef>
                <a:spcAft>
                  <a:spcPct val="0"/>
                </a:spcAft>
                <a:defRPr/>
              </a:pPr>
              <a:t>48</a:t>
            </a:fld>
            <a:endParaRPr lang="en-I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C9E01E35-C0F2-4492-8624-E85C92E80B2E}" type="slidenum">
              <a:rPr lang="en-IE" smtClean="0"/>
              <a:t>15</a:t>
            </a:fld>
            <a:endParaRPr lang="en-IE"/>
          </a:p>
        </p:txBody>
      </p:sp>
    </p:spTree>
    <p:extLst>
      <p:ext uri="{BB962C8B-B14F-4D97-AF65-F5344CB8AC3E}">
        <p14:creationId xmlns:p14="http://schemas.microsoft.com/office/powerpoint/2010/main" val="30947914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E" dirty="0"/>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CC3CE9-6836-423D-B835-C4212923B789}" type="slidenum">
              <a:rPr lang="en-IE" smtClean="0"/>
              <a:pPr fontAlgn="base">
                <a:spcBef>
                  <a:spcPct val="0"/>
                </a:spcBef>
                <a:spcAft>
                  <a:spcPct val="0"/>
                </a:spcAft>
                <a:defRPr/>
              </a:pPr>
              <a:t>49</a:t>
            </a:fld>
            <a:endParaRPr lang="en-I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045FEC8-644F-40EC-A56F-C11C4740700E}" type="slidenum">
              <a:rPr lang="en-GB" smtClean="0"/>
              <a:pPr/>
              <a:t>50</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a:p>
        </p:txBody>
      </p:sp>
      <p:sp>
        <p:nvSpPr>
          <p:cNvPr id="4" name="Slide Number Placeholder 3"/>
          <p:cNvSpPr>
            <a:spLocks noGrp="1"/>
          </p:cNvSpPr>
          <p:nvPr>
            <p:ph type="sldNum" sz="quarter" idx="5"/>
          </p:nvPr>
        </p:nvSpPr>
        <p:spPr/>
        <p:txBody>
          <a:bodyPr/>
          <a:lstStyle/>
          <a:p>
            <a:pPr>
              <a:defRPr/>
            </a:pPr>
            <a:fld id="{74A762EE-E523-4346-BE4F-A996F9C238A5}" type="slidenum">
              <a:rPr lang="en-IE" smtClean="0"/>
              <a:pPr>
                <a:defRPr/>
              </a:pPr>
              <a:t>51</a:t>
            </a:fld>
            <a:endParaRPr lang="en-I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045FEC8-644F-40EC-A56F-C11C4740700E}" type="slidenum">
              <a:rPr lang="en-GB" smtClean="0"/>
              <a:pPr/>
              <a:t>52</a:t>
            </a:fld>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045FEC8-644F-40EC-A56F-C11C4740700E}" type="slidenum">
              <a:rPr lang="en-GB" smtClean="0"/>
              <a:pPr/>
              <a:t>53</a:t>
            </a:fld>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buFontTx/>
              <a:buNone/>
            </a:pPr>
            <a:endParaRPr lang="en-IE" dirty="0"/>
          </a:p>
        </p:txBody>
      </p:sp>
      <p:sp>
        <p:nvSpPr>
          <p:cNvPr id="4" name="Slide Number Placeholder 3"/>
          <p:cNvSpPr>
            <a:spLocks noGrp="1"/>
          </p:cNvSpPr>
          <p:nvPr>
            <p:ph type="sldNum" sz="quarter" idx="5"/>
          </p:nvPr>
        </p:nvSpPr>
        <p:spPr/>
        <p:txBody>
          <a:bodyPr/>
          <a:lstStyle/>
          <a:p>
            <a:pPr>
              <a:defRPr/>
            </a:pPr>
            <a:fld id="{BD62929F-3F08-48C6-89AA-743A0D9C64A8}" type="slidenum">
              <a:rPr lang="en-IE" smtClean="0"/>
              <a:pPr>
                <a:defRPr/>
              </a:pPr>
              <a:t>54</a:t>
            </a:fld>
            <a:endParaRPr lang="en-I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045FEC8-644F-40EC-A56F-C11C4740700E}" type="slidenum">
              <a:rPr lang="en-GB" smtClean="0"/>
              <a:pPr/>
              <a:t>56</a:t>
            </a:fld>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IE" dirty="0"/>
          </a:p>
          <a:p>
            <a:endParaRPr lang="en-IE" dirty="0"/>
          </a:p>
        </p:txBody>
      </p:sp>
      <p:sp>
        <p:nvSpPr>
          <p:cNvPr id="4" name="Slide Number Placeholder 3"/>
          <p:cNvSpPr>
            <a:spLocks noGrp="1"/>
          </p:cNvSpPr>
          <p:nvPr>
            <p:ph type="sldNum" sz="quarter" idx="10"/>
          </p:nvPr>
        </p:nvSpPr>
        <p:spPr/>
        <p:txBody>
          <a:bodyPr/>
          <a:lstStyle/>
          <a:p>
            <a:fld id="{C9E01E35-C0F2-4492-8624-E85C92E80B2E}" type="slidenum">
              <a:rPr lang="en-IE" smtClean="0"/>
              <a:t>57</a:t>
            </a:fld>
            <a:endParaRPr lang="en-IE"/>
          </a:p>
        </p:txBody>
      </p:sp>
    </p:spTree>
    <p:extLst>
      <p:ext uri="{BB962C8B-B14F-4D97-AF65-F5344CB8AC3E}">
        <p14:creationId xmlns:p14="http://schemas.microsoft.com/office/powerpoint/2010/main" val="42749754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C9E01E35-C0F2-4492-8624-E85C92E80B2E}" type="slidenum">
              <a:rPr lang="en-IE" smtClean="0"/>
              <a:t>58</a:t>
            </a:fld>
            <a:endParaRPr lang="en-IE"/>
          </a:p>
        </p:txBody>
      </p:sp>
    </p:spTree>
    <p:extLst>
      <p:ext uri="{BB962C8B-B14F-4D97-AF65-F5344CB8AC3E}">
        <p14:creationId xmlns:p14="http://schemas.microsoft.com/office/powerpoint/2010/main" val="6769624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7D3B6A-F6E0-462F-A9E5-0AC97D992A32}" type="slidenum">
              <a:rPr lang="en-GB" smtClean="0"/>
              <a:pPr/>
              <a:t>62</a:t>
            </a:fld>
            <a:endParaRPr lang="en-GB"/>
          </a:p>
        </p:txBody>
      </p:sp>
    </p:spTree>
    <p:extLst>
      <p:ext uri="{BB962C8B-B14F-4D97-AF65-F5344CB8AC3E}">
        <p14:creationId xmlns:p14="http://schemas.microsoft.com/office/powerpoint/2010/main" val="3095288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C9E01E35-C0F2-4492-8624-E85C92E80B2E}" type="slidenum">
              <a:rPr lang="en-IE" smtClean="0"/>
              <a:t>16</a:t>
            </a:fld>
            <a:endParaRPr lang="en-IE"/>
          </a:p>
        </p:txBody>
      </p:sp>
    </p:spTree>
    <p:extLst>
      <p:ext uri="{BB962C8B-B14F-4D97-AF65-F5344CB8AC3E}">
        <p14:creationId xmlns:p14="http://schemas.microsoft.com/office/powerpoint/2010/main" val="738887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C9E01E35-C0F2-4492-8624-E85C92E80B2E}" type="slidenum">
              <a:rPr lang="en-IE" smtClean="0"/>
              <a:t>17</a:t>
            </a:fld>
            <a:endParaRPr lang="en-IE"/>
          </a:p>
        </p:txBody>
      </p:sp>
    </p:spTree>
    <p:extLst>
      <p:ext uri="{BB962C8B-B14F-4D97-AF65-F5344CB8AC3E}">
        <p14:creationId xmlns:p14="http://schemas.microsoft.com/office/powerpoint/2010/main" val="2436842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C9E01E35-C0F2-4492-8624-E85C92E80B2E}" type="slidenum">
              <a:rPr lang="en-IE" smtClean="0"/>
              <a:t>19</a:t>
            </a:fld>
            <a:endParaRPr lang="en-IE"/>
          </a:p>
        </p:txBody>
      </p:sp>
    </p:spTree>
    <p:extLst>
      <p:ext uri="{BB962C8B-B14F-4D97-AF65-F5344CB8AC3E}">
        <p14:creationId xmlns:p14="http://schemas.microsoft.com/office/powerpoint/2010/main" val="3448789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200" dirty="0"/>
              <a:t>“</a:t>
            </a:r>
            <a:endParaRPr lang="en-US" sz="1200" dirty="0"/>
          </a:p>
          <a:p>
            <a:pPr>
              <a:lnSpc>
                <a:spcPct val="90000"/>
              </a:lnSpc>
            </a:pPr>
            <a:endParaRPr lang="en-US" sz="1200" dirty="0"/>
          </a:p>
          <a:p>
            <a:pPr>
              <a:lnSpc>
                <a:spcPct val="90000"/>
              </a:lnSpc>
            </a:pPr>
            <a:endParaRPr lang="en-US" sz="1200" dirty="0"/>
          </a:p>
          <a:p>
            <a:endParaRPr lang="en-IE" dirty="0"/>
          </a:p>
        </p:txBody>
      </p:sp>
      <p:sp>
        <p:nvSpPr>
          <p:cNvPr id="4" name="Slide Number Placeholder 3"/>
          <p:cNvSpPr>
            <a:spLocks noGrp="1"/>
          </p:cNvSpPr>
          <p:nvPr>
            <p:ph type="sldNum" sz="quarter" idx="10"/>
          </p:nvPr>
        </p:nvSpPr>
        <p:spPr/>
        <p:txBody>
          <a:bodyPr/>
          <a:lstStyle/>
          <a:p>
            <a:fld id="{C9E01E35-C0F2-4492-8624-E85C92E80B2E}" type="slidenum">
              <a:rPr lang="en-IE" smtClean="0"/>
              <a:t>21</a:t>
            </a:fld>
            <a:endParaRPr lang="en-IE"/>
          </a:p>
        </p:txBody>
      </p:sp>
    </p:spTree>
    <p:extLst>
      <p:ext uri="{BB962C8B-B14F-4D97-AF65-F5344CB8AC3E}">
        <p14:creationId xmlns:p14="http://schemas.microsoft.com/office/powerpoint/2010/main" val="1898158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E" dirty="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E3CEC0-C4FE-4C49-B2E1-1927B53E0AF0}" type="slidenum">
              <a:rPr lang="en-IE" smtClean="0"/>
              <a:pPr fontAlgn="base">
                <a:spcBef>
                  <a:spcPct val="0"/>
                </a:spcBef>
                <a:spcAft>
                  <a:spcPct val="0"/>
                </a:spcAft>
                <a:defRPr/>
              </a:pPr>
              <a:t>22</a:t>
            </a:fld>
            <a:endParaRPr lang="en-I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045FEC8-644F-40EC-A56F-C11C4740700E}" type="slidenum">
              <a:rPr lang="en-GB" smtClean="0"/>
              <a:pPr/>
              <a:t>24</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BECC13D2-A6DE-4B9C-BC69-C432F6B93F28}" type="datetimeFigureOut">
              <a:rPr lang="en-IE" smtClean="0"/>
              <a:t>3 Apr 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F8E38E4-2D45-43D6-8EE9-26C37CED5DE2}" type="slidenum">
              <a:rPr lang="en-IE" smtClean="0"/>
              <a:t>‹#›</a:t>
            </a:fld>
            <a:endParaRPr lang="en-IE"/>
          </a:p>
        </p:txBody>
      </p:sp>
    </p:spTree>
    <p:extLst>
      <p:ext uri="{BB962C8B-B14F-4D97-AF65-F5344CB8AC3E}">
        <p14:creationId xmlns:p14="http://schemas.microsoft.com/office/powerpoint/2010/main" val="2567971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BECC13D2-A6DE-4B9C-BC69-C432F6B93F28}" type="datetimeFigureOut">
              <a:rPr lang="en-IE" smtClean="0"/>
              <a:t>3 Apr 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F8E38E4-2D45-43D6-8EE9-26C37CED5DE2}" type="slidenum">
              <a:rPr lang="en-IE" smtClean="0"/>
              <a:t>‹#›</a:t>
            </a:fld>
            <a:endParaRPr lang="en-IE"/>
          </a:p>
        </p:txBody>
      </p:sp>
    </p:spTree>
    <p:extLst>
      <p:ext uri="{BB962C8B-B14F-4D97-AF65-F5344CB8AC3E}">
        <p14:creationId xmlns:p14="http://schemas.microsoft.com/office/powerpoint/2010/main" val="328758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BECC13D2-A6DE-4B9C-BC69-C432F6B93F28}" type="datetimeFigureOut">
              <a:rPr lang="en-IE" smtClean="0"/>
              <a:t>3 Apr 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F8E38E4-2D45-43D6-8EE9-26C37CED5DE2}" type="slidenum">
              <a:rPr lang="en-IE" smtClean="0"/>
              <a:t>‹#›</a:t>
            </a:fld>
            <a:endParaRPr lang="en-IE"/>
          </a:p>
        </p:txBody>
      </p:sp>
    </p:spTree>
    <p:extLst>
      <p:ext uri="{BB962C8B-B14F-4D97-AF65-F5344CB8AC3E}">
        <p14:creationId xmlns:p14="http://schemas.microsoft.com/office/powerpoint/2010/main" val="3630545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IE"/>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a:xfrm>
            <a:off x="457200" y="6251575"/>
            <a:ext cx="2133600" cy="476250"/>
          </a:xfrm>
        </p:spPr>
        <p:txBody>
          <a:bodyPr/>
          <a:lstStyle>
            <a:lvl1pPr>
              <a:defRPr/>
            </a:lvl1pPr>
          </a:lstStyle>
          <a:p>
            <a:endParaRPr lang="en-US" altLang="en-US"/>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fld id="{E4B6B0F5-EF53-48A0-A784-3CEF994A4E22}" type="slidenum">
              <a:rPr lang="en-US" altLang="en-US"/>
              <a:pPr/>
              <a:t>‹#›</a:t>
            </a:fld>
            <a:endParaRPr lang="en-US" altLang="en-US"/>
          </a:p>
        </p:txBody>
      </p:sp>
      <p:sp>
        <p:nvSpPr>
          <p:cNvPr id="7" name="Footer Placeholder 6"/>
          <p:cNvSpPr>
            <a:spLocks noGrp="1"/>
          </p:cNvSpPr>
          <p:nvPr>
            <p:ph type="ftr" sz="quarter" idx="12"/>
          </p:nvPr>
        </p:nvSpPr>
        <p:spPr>
          <a:xfrm>
            <a:off x="3124200" y="6248400"/>
            <a:ext cx="2895600" cy="476250"/>
          </a:xfrm>
        </p:spPr>
        <p:txBody>
          <a:bodyPr/>
          <a:lstStyle>
            <a:lvl1pPr>
              <a:defRPr/>
            </a:lvl1pPr>
          </a:lstStyle>
          <a:p>
            <a:endParaRPr lang="en-US" altLang="en-US"/>
          </a:p>
        </p:txBody>
      </p:sp>
    </p:spTree>
    <p:extLst>
      <p:ext uri="{BB962C8B-B14F-4D97-AF65-F5344CB8AC3E}">
        <p14:creationId xmlns:p14="http://schemas.microsoft.com/office/powerpoint/2010/main" val="4268919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IE"/>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Date Placeholder 5"/>
          <p:cNvSpPr>
            <a:spLocks noGrp="1"/>
          </p:cNvSpPr>
          <p:nvPr>
            <p:ph type="dt" sz="half" idx="10"/>
          </p:nvPr>
        </p:nvSpPr>
        <p:spPr>
          <a:xfrm>
            <a:off x="457200" y="6251575"/>
            <a:ext cx="2133600" cy="476250"/>
          </a:xfrm>
        </p:spPr>
        <p:txBody>
          <a:bodyPr/>
          <a:lstStyle>
            <a:lvl1pPr>
              <a:defRPr/>
            </a:lvl1pPr>
          </a:lstStyle>
          <a:p>
            <a:endParaRPr lang="en-US" altLang="en-US"/>
          </a:p>
        </p:txBody>
      </p:sp>
      <p:sp>
        <p:nvSpPr>
          <p:cNvPr id="7" name="Slide Number Placeholder 6"/>
          <p:cNvSpPr>
            <a:spLocks noGrp="1"/>
          </p:cNvSpPr>
          <p:nvPr>
            <p:ph type="sldNum" sz="quarter" idx="11"/>
          </p:nvPr>
        </p:nvSpPr>
        <p:spPr>
          <a:xfrm>
            <a:off x="6553200" y="6248400"/>
            <a:ext cx="2133600" cy="476250"/>
          </a:xfrm>
        </p:spPr>
        <p:txBody>
          <a:bodyPr/>
          <a:lstStyle>
            <a:lvl1pPr>
              <a:defRPr/>
            </a:lvl1pPr>
          </a:lstStyle>
          <a:p>
            <a:fld id="{4B98CA21-B55C-4EC4-8D2F-5034F2DEACA7}" type="slidenum">
              <a:rPr lang="en-US" altLang="en-US"/>
              <a:pPr/>
              <a:t>‹#›</a:t>
            </a:fld>
            <a:endParaRPr lang="en-US" altLang="en-US"/>
          </a:p>
        </p:txBody>
      </p:sp>
      <p:sp>
        <p:nvSpPr>
          <p:cNvPr id="8" name="Footer Placeholder 7"/>
          <p:cNvSpPr>
            <a:spLocks noGrp="1"/>
          </p:cNvSpPr>
          <p:nvPr>
            <p:ph type="ftr" sz="quarter" idx="12"/>
          </p:nvPr>
        </p:nvSpPr>
        <p:spPr>
          <a:xfrm>
            <a:off x="3124200" y="6248400"/>
            <a:ext cx="2895600" cy="476250"/>
          </a:xfrm>
        </p:spPr>
        <p:txBody>
          <a:bodyPr/>
          <a:lstStyle>
            <a:lvl1pPr>
              <a:defRPr/>
            </a:lvl1pPr>
          </a:lstStyle>
          <a:p>
            <a:endParaRPr lang="en-US" altLang="en-US"/>
          </a:p>
        </p:txBody>
      </p:sp>
    </p:spTree>
    <p:extLst>
      <p:ext uri="{BB962C8B-B14F-4D97-AF65-F5344CB8AC3E}">
        <p14:creationId xmlns:p14="http://schemas.microsoft.com/office/powerpoint/2010/main" val="38066227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579438"/>
          </a:xfrm>
        </p:spPr>
        <p:txBody>
          <a:bodyPr/>
          <a:lstStyle/>
          <a:p>
            <a:r>
              <a:rPr lang="en-US"/>
              <a:t>Click to edit Master title style</a:t>
            </a:r>
            <a:endParaRPr lang="en-NZ"/>
          </a:p>
        </p:txBody>
      </p:sp>
      <p:sp>
        <p:nvSpPr>
          <p:cNvPr id="3" name="Content Placeholder 2"/>
          <p:cNvSpPr>
            <a:spLocks noGrp="1"/>
          </p:cNvSpPr>
          <p:nvPr>
            <p:ph sz="half" idx="1"/>
          </p:nvPr>
        </p:nvSpPr>
        <p:spPr>
          <a:xfrm>
            <a:off x="457200" y="1889125"/>
            <a:ext cx="4038600" cy="4492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648200" y="1889125"/>
            <a:ext cx="4038600" cy="4492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Rectangle 4"/>
          <p:cNvSpPr>
            <a:spLocks noGrp="1" noChangeArrowheads="1"/>
          </p:cNvSpPr>
          <p:nvPr>
            <p:ph type="ftr" sz="quarter" idx="10"/>
          </p:nvPr>
        </p:nvSpPr>
        <p:spPr/>
        <p:txBody>
          <a:bodyPr/>
          <a:lstStyle>
            <a:lvl1pPr>
              <a:defRPr/>
            </a:lvl1pPr>
          </a:lstStyle>
          <a:p>
            <a:pPr>
              <a:defRPr/>
            </a:pPr>
            <a:r>
              <a:rPr lang="en-GB"/>
              <a:t>© Unitec New Zealand</a:t>
            </a:r>
          </a:p>
        </p:txBody>
      </p:sp>
      <p:sp>
        <p:nvSpPr>
          <p:cNvPr id="6" name="Rectangle 11"/>
          <p:cNvSpPr>
            <a:spLocks noGrp="1" noChangeArrowheads="1"/>
          </p:cNvSpPr>
          <p:nvPr>
            <p:ph type="sldNum" sz="quarter" idx="11"/>
          </p:nvPr>
        </p:nvSpPr>
        <p:spPr/>
        <p:txBody>
          <a:bodyPr/>
          <a:lstStyle>
            <a:lvl1pPr>
              <a:defRPr/>
            </a:lvl1pPr>
          </a:lstStyle>
          <a:p>
            <a:pPr>
              <a:defRPr/>
            </a:pPr>
            <a:fld id="{70E2DB0D-BCA9-4A17-853C-FA7B7E687D68}" type="slidenum">
              <a:rPr lang="en-GB"/>
              <a:pPr>
                <a:defRPr/>
              </a:pPr>
              <a:t>‹#›</a:t>
            </a:fld>
            <a:endParaRPr lang="en-GB"/>
          </a:p>
        </p:txBody>
      </p:sp>
    </p:spTree>
    <p:extLst>
      <p:ext uri="{BB962C8B-B14F-4D97-AF65-F5344CB8AC3E}">
        <p14:creationId xmlns:p14="http://schemas.microsoft.com/office/powerpoint/2010/main" val="1269284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BECC13D2-A6DE-4B9C-BC69-C432F6B93F28}" type="datetimeFigureOut">
              <a:rPr lang="en-IE" smtClean="0"/>
              <a:t>3 Apr 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F8E38E4-2D45-43D6-8EE9-26C37CED5DE2}" type="slidenum">
              <a:rPr lang="en-IE" smtClean="0"/>
              <a:t>‹#›</a:t>
            </a:fld>
            <a:endParaRPr lang="en-IE"/>
          </a:p>
        </p:txBody>
      </p:sp>
    </p:spTree>
    <p:extLst>
      <p:ext uri="{BB962C8B-B14F-4D97-AF65-F5344CB8AC3E}">
        <p14:creationId xmlns:p14="http://schemas.microsoft.com/office/powerpoint/2010/main" val="2482459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CC13D2-A6DE-4B9C-BC69-C432F6B93F28}" type="datetimeFigureOut">
              <a:rPr lang="en-IE" smtClean="0"/>
              <a:t>3 Apr 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F8E38E4-2D45-43D6-8EE9-26C37CED5DE2}" type="slidenum">
              <a:rPr lang="en-IE" smtClean="0"/>
              <a:t>‹#›</a:t>
            </a:fld>
            <a:endParaRPr lang="en-IE"/>
          </a:p>
        </p:txBody>
      </p:sp>
    </p:spTree>
    <p:extLst>
      <p:ext uri="{BB962C8B-B14F-4D97-AF65-F5344CB8AC3E}">
        <p14:creationId xmlns:p14="http://schemas.microsoft.com/office/powerpoint/2010/main" val="2520136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BECC13D2-A6DE-4B9C-BC69-C432F6B93F28}" type="datetimeFigureOut">
              <a:rPr lang="en-IE" smtClean="0"/>
              <a:t>3 Apr 2018</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EF8E38E4-2D45-43D6-8EE9-26C37CED5DE2}" type="slidenum">
              <a:rPr lang="en-IE" smtClean="0"/>
              <a:t>‹#›</a:t>
            </a:fld>
            <a:endParaRPr lang="en-IE"/>
          </a:p>
        </p:txBody>
      </p:sp>
    </p:spTree>
    <p:extLst>
      <p:ext uri="{BB962C8B-B14F-4D97-AF65-F5344CB8AC3E}">
        <p14:creationId xmlns:p14="http://schemas.microsoft.com/office/powerpoint/2010/main" val="3956298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BECC13D2-A6DE-4B9C-BC69-C432F6B93F28}" type="datetimeFigureOut">
              <a:rPr lang="en-IE" smtClean="0"/>
              <a:t>3 Apr 2018</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EF8E38E4-2D45-43D6-8EE9-26C37CED5DE2}" type="slidenum">
              <a:rPr lang="en-IE" smtClean="0"/>
              <a:t>‹#›</a:t>
            </a:fld>
            <a:endParaRPr lang="en-IE"/>
          </a:p>
        </p:txBody>
      </p:sp>
    </p:spTree>
    <p:extLst>
      <p:ext uri="{BB962C8B-B14F-4D97-AF65-F5344CB8AC3E}">
        <p14:creationId xmlns:p14="http://schemas.microsoft.com/office/powerpoint/2010/main" val="705238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fld id="{BECC13D2-A6DE-4B9C-BC69-C432F6B93F28}" type="datetimeFigureOut">
              <a:rPr lang="en-IE" smtClean="0"/>
              <a:t>3 Apr 2018</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EF8E38E4-2D45-43D6-8EE9-26C37CED5DE2}" type="slidenum">
              <a:rPr lang="en-IE" smtClean="0"/>
              <a:t>‹#›</a:t>
            </a:fld>
            <a:endParaRPr lang="en-IE"/>
          </a:p>
        </p:txBody>
      </p:sp>
    </p:spTree>
    <p:extLst>
      <p:ext uri="{BB962C8B-B14F-4D97-AF65-F5344CB8AC3E}">
        <p14:creationId xmlns:p14="http://schemas.microsoft.com/office/powerpoint/2010/main" val="3363908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CC13D2-A6DE-4B9C-BC69-C432F6B93F28}" type="datetimeFigureOut">
              <a:rPr lang="en-IE" smtClean="0"/>
              <a:t>3 Apr 2018</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EF8E38E4-2D45-43D6-8EE9-26C37CED5DE2}" type="slidenum">
              <a:rPr lang="en-IE" smtClean="0"/>
              <a:t>‹#›</a:t>
            </a:fld>
            <a:endParaRPr lang="en-IE"/>
          </a:p>
        </p:txBody>
      </p:sp>
    </p:spTree>
    <p:extLst>
      <p:ext uri="{BB962C8B-B14F-4D97-AF65-F5344CB8AC3E}">
        <p14:creationId xmlns:p14="http://schemas.microsoft.com/office/powerpoint/2010/main" val="668025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CC13D2-A6DE-4B9C-BC69-C432F6B93F28}" type="datetimeFigureOut">
              <a:rPr lang="en-IE" smtClean="0"/>
              <a:t>3 Apr 2018</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EF8E38E4-2D45-43D6-8EE9-26C37CED5DE2}" type="slidenum">
              <a:rPr lang="en-IE" smtClean="0"/>
              <a:t>‹#›</a:t>
            </a:fld>
            <a:endParaRPr lang="en-IE"/>
          </a:p>
        </p:txBody>
      </p:sp>
    </p:spTree>
    <p:extLst>
      <p:ext uri="{BB962C8B-B14F-4D97-AF65-F5344CB8AC3E}">
        <p14:creationId xmlns:p14="http://schemas.microsoft.com/office/powerpoint/2010/main" val="3487919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CC13D2-A6DE-4B9C-BC69-C432F6B93F28}" type="datetimeFigureOut">
              <a:rPr lang="en-IE" smtClean="0"/>
              <a:t>3 Apr 2018</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EF8E38E4-2D45-43D6-8EE9-26C37CED5DE2}" type="slidenum">
              <a:rPr lang="en-IE" smtClean="0"/>
              <a:t>‹#›</a:t>
            </a:fld>
            <a:endParaRPr lang="en-IE"/>
          </a:p>
        </p:txBody>
      </p:sp>
    </p:spTree>
    <p:extLst>
      <p:ext uri="{BB962C8B-B14F-4D97-AF65-F5344CB8AC3E}">
        <p14:creationId xmlns:p14="http://schemas.microsoft.com/office/powerpoint/2010/main" val="2265846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CC13D2-A6DE-4B9C-BC69-C432F6B93F28}" type="datetimeFigureOut">
              <a:rPr lang="en-IE" smtClean="0"/>
              <a:t>3 Apr 2018</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8E38E4-2D45-43D6-8EE9-26C37CED5DE2}" type="slidenum">
              <a:rPr lang="en-IE" smtClean="0"/>
              <a:t>‹#›</a:t>
            </a:fld>
            <a:endParaRPr lang="en-IE"/>
          </a:p>
        </p:txBody>
      </p:sp>
    </p:spTree>
    <p:extLst>
      <p:ext uri="{BB962C8B-B14F-4D97-AF65-F5344CB8AC3E}">
        <p14:creationId xmlns:p14="http://schemas.microsoft.com/office/powerpoint/2010/main" val="1922748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5.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2.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notesSlide" Target="../notesSlides/notesSlide8.xml"/><Relationship Id="rId7" Type="http://schemas.openxmlformats.org/officeDocument/2006/relationships/diagramColors" Target="../diagrams/colors10.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4.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notesSlide" Target="../notesSlides/notesSlide9.xml"/><Relationship Id="rId7" Type="http://schemas.openxmlformats.org/officeDocument/2006/relationships/diagramColors" Target="../diagrams/colors12.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7.png"/><Relationship Id="rId7" Type="http://schemas.openxmlformats.org/officeDocument/2006/relationships/diagramColors" Target="../diagrams/colors1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4.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image" Target="../media/image9.png"/><Relationship Id="rId7" Type="http://schemas.openxmlformats.org/officeDocument/2006/relationships/diagramColors" Target="../diagrams/colors22.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36.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notesSlide" Target="../notesSlides/notesSlide20.xml"/><Relationship Id="rId7" Type="http://schemas.openxmlformats.org/officeDocument/2006/relationships/diagramColors" Target="../diagrams/colors24.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diagramQuickStyle" Target="../diagrams/quickStyle24.xml"/><Relationship Id="rId5" Type="http://schemas.openxmlformats.org/officeDocument/2006/relationships/diagramLayout" Target="../diagrams/layout24.xml"/><Relationship Id="rId4" Type="http://schemas.openxmlformats.org/officeDocument/2006/relationships/diagramData" Target="../diagrams/data24.xml"/><Relationship Id="rId9"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38.xml.rels><?xml version="1.0" encoding="UTF-8" standalone="yes"?>
<Relationships xmlns="http://schemas.openxmlformats.org/package/2006/relationships"><Relationship Id="rId8" Type="http://schemas.microsoft.com/office/2007/relationships/diagramDrawing" Target="../diagrams/drawing26.xml"/><Relationship Id="rId3" Type="http://schemas.openxmlformats.org/officeDocument/2006/relationships/notesSlide" Target="../notesSlides/notesSlide22.xml"/><Relationship Id="rId7" Type="http://schemas.openxmlformats.org/officeDocument/2006/relationships/diagramColors" Target="../diagrams/colors26.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diagramQuickStyle" Target="../diagrams/quickStyle26.xml"/><Relationship Id="rId5" Type="http://schemas.openxmlformats.org/officeDocument/2006/relationships/diagramLayout" Target="../diagrams/layout26.xml"/><Relationship Id="rId4" Type="http://schemas.openxmlformats.org/officeDocument/2006/relationships/diagramData" Target="../diagrams/data26.xml"/><Relationship Id="rId9" Type="http://schemas.openxmlformats.org/officeDocument/2006/relationships/image" Target="../media/image11.png"/></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4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47.xml.rels><?xml version="1.0" encoding="UTF-8" standalone="yes"?>
<Relationships xmlns="http://schemas.openxmlformats.org/package/2006/relationships"><Relationship Id="rId8" Type="http://schemas.microsoft.com/office/2007/relationships/diagramDrawing" Target="../diagrams/drawing35.xml"/><Relationship Id="rId3" Type="http://schemas.openxmlformats.org/officeDocument/2006/relationships/notesSlide" Target="../notesSlides/notesSlide28.xml"/><Relationship Id="rId7" Type="http://schemas.openxmlformats.org/officeDocument/2006/relationships/diagramColors" Target="../diagrams/colors35.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diagramQuickStyle" Target="../diagrams/quickStyle35.xml"/><Relationship Id="rId5" Type="http://schemas.openxmlformats.org/officeDocument/2006/relationships/diagramLayout" Target="../diagrams/layout35.xml"/><Relationship Id="rId4" Type="http://schemas.openxmlformats.org/officeDocument/2006/relationships/diagramData" Target="../diagrams/data35.xml"/></Relationships>
</file>

<file path=ppt/slides/_rels/slide48.xml.rels><?xml version="1.0" encoding="UTF-8" standalone="yes"?>
<Relationships xmlns="http://schemas.openxmlformats.org/package/2006/relationships"><Relationship Id="rId8" Type="http://schemas.microsoft.com/office/2007/relationships/diagramDrawing" Target="../diagrams/drawing36.xml"/><Relationship Id="rId3" Type="http://schemas.openxmlformats.org/officeDocument/2006/relationships/notesSlide" Target="../notesSlides/notesSlide29.xml"/><Relationship Id="rId7" Type="http://schemas.openxmlformats.org/officeDocument/2006/relationships/diagramColors" Target="../diagrams/colors36.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diagramQuickStyle" Target="../diagrams/quickStyle36.xml"/><Relationship Id="rId5" Type="http://schemas.openxmlformats.org/officeDocument/2006/relationships/diagramLayout" Target="../diagrams/layout36.xml"/><Relationship Id="rId4" Type="http://schemas.openxmlformats.org/officeDocument/2006/relationships/diagramData" Target="../diagrams/data36.xml"/></Relationships>
</file>

<file path=ppt/slides/_rels/slide49.xml.rels><?xml version="1.0" encoding="UTF-8" standalone="yes"?>
<Relationships xmlns="http://schemas.openxmlformats.org/package/2006/relationships"><Relationship Id="rId8" Type="http://schemas.microsoft.com/office/2007/relationships/diagramDrawing" Target="../diagrams/drawing37.xml"/><Relationship Id="rId3" Type="http://schemas.openxmlformats.org/officeDocument/2006/relationships/notesSlide" Target="../notesSlides/notesSlide30.xml"/><Relationship Id="rId7" Type="http://schemas.openxmlformats.org/officeDocument/2006/relationships/diagramColors" Target="../diagrams/colors37.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diagramQuickStyle" Target="../diagrams/quickStyle37.xml"/><Relationship Id="rId5" Type="http://schemas.openxmlformats.org/officeDocument/2006/relationships/diagramLayout" Target="../diagrams/layout37.xml"/><Relationship Id="rId4" Type="http://schemas.openxmlformats.org/officeDocument/2006/relationships/diagramData" Target="../diagrams/data3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51.xml.rels><?xml version="1.0" encoding="UTF-8" standalone="yes"?>
<Relationships xmlns="http://schemas.openxmlformats.org/package/2006/relationships"><Relationship Id="rId8" Type="http://schemas.microsoft.com/office/2007/relationships/diagramDrawing" Target="../diagrams/drawing39.xml"/><Relationship Id="rId3" Type="http://schemas.openxmlformats.org/officeDocument/2006/relationships/notesSlide" Target="../notesSlides/notesSlide32.xml"/><Relationship Id="rId7" Type="http://schemas.openxmlformats.org/officeDocument/2006/relationships/diagramColors" Target="../diagrams/colors39.xml"/><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diagramQuickStyle" Target="../diagrams/quickStyle39.xml"/><Relationship Id="rId5" Type="http://schemas.openxmlformats.org/officeDocument/2006/relationships/diagramLayout" Target="../diagrams/layout39.xml"/><Relationship Id="rId4" Type="http://schemas.openxmlformats.org/officeDocument/2006/relationships/diagramData" Target="../diagrams/data39.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41.xml"/><Relationship Id="rId7" Type="http://schemas.microsoft.com/office/2007/relationships/diagramDrawing" Target="../diagrams/drawing41.xml"/><Relationship Id="rId2" Type="http://schemas.openxmlformats.org/officeDocument/2006/relationships/notesSlide" Target="../notesSlides/notesSlide34.xml"/><Relationship Id="rId1" Type="http://schemas.openxmlformats.org/officeDocument/2006/relationships/slideLayout" Target="../slideLayouts/slideLayout8.xml"/><Relationship Id="rId6" Type="http://schemas.openxmlformats.org/officeDocument/2006/relationships/diagramColors" Target="../diagrams/colors41.xml"/><Relationship Id="rId5" Type="http://schemas.openxmlformats.org/officeDocument/2006/relationships/diagramQuickStyle" Target="../diagrams/quickStyle41.xml"/><Relationship Id="rId4" Type="http://schemas.openxmlformats.org/officeDocument/2006/relationships/diagramLayout" Target="../diagrams/layout41.xml"/></Relationships>
</file>

<file path=ppt/slides/_rels/slide54.xml.rels><?xml version="1.0" encoding="UTF-8" standalone="yes"?>
<Relationships xmlns="http://schemas.openxmlformats.org/package/2006/relationships"><Relationship Id="rId8" Type="http://schemas.microsoft.com/office/2007/relationships/diagramDrawing" Target="../diagrams/drawing42.xml"/><Relationship Id="rId3" Type="http://schemas.openxmlformats.org/officeDocument/2006/relationships/notesSlide" Target="../notesSlides/notesSlide35.xml"/><Relationship Id="rId7" Type="http://schemas.openxmlformats.org/officeDocument/2006/relationships/diagramColors" Target="../diagrams/colors42.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diagramQuickStyle" Target="../diagrams/quickStyle42.xml"/><Relationship Id="rId5" Type="http://schemas.openxmlformats.org/officeDocument/2006/relationships/diagramLayout" Target="../diagrams/layout42.xml"/><Relationship Id="rId4" Type="http://schemas.openxmlformats.org/officeDocument/2006/relationships/diagramData" Target="../diagrams/data42.xml"/></Relationships>
</file>

<file path=ppt/slides/_rels/slide55.xml.rels><?xml version="1.0" encoding="UTF-8" standalone="yes"?>
<Relationships xmlns="http://schemas.openxmlformats.org/package/2006/relationships"><Relationship Id="rId3" Type="http://schemas.openxmlformats.org/officeDocument/2006/relationships/hyperlink" Target="http://gawker.com/cnn-cecil-the-lions-brother-jericho-has-been-killed-1721525978" TargetMode="External"/><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56.xml.rels><?xml version="1.0" encoding="UTF-8" standalone="yes"?>
<Relationships xmlns="http://schemas.openxmlformats.org/package/2006/relationships"><Relationship Id="rId8" Type="http://schemas.microsoft.com/office/2007/relationships/diagramDrawing" Target="../diagrams/drawing43.xml"/><Relationship Id="rId3" Type="http://schemas.openxmlformats.org/officeDocument/2006/relationships/notesSlide" Target="../notesSlides/notesSlide36.xml"/><Relationship Id="rId7" Type="http://schemas.openxmlformats.org/officeDocument/2006/relationships/diagramColors" Target="../diagrams/colors43.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diagramQuickStyle" Target="../diagrams/quickStyle43.xml"/><Relationship Id="rId5" Type="http://schemas.openxmlformats.org/officeDocument/2006/relationships/diagramLayout" Target="../diagrams/layout43.xml"/><Relationship Id="rId4" Type="http://schemas.openxmlformats.org/officeDocument/2006/relationships/diagramData" Target="../diagrams/data43.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44.xml"/><Relationship Id="rId7" Type="http://schemas.microsoft.com/office/2007/relationships/diagramDrawing" Target="../diagrams/drawing44.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44.xml"/><Relationship Id="rId5" Type="http://schemas.openxmlformats.org/officeDocument/2006/relationships/diagramQuickStyle" Target="../diagrams/quickStyle44.xml"/><Relationship Id="rId4" Type="http://schemas.openxmlformats.org/officeDocument/2006/relationships/diagramLayout" Target="../diagrams/layout44.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image" Target="../media/image18.png"/><Relationship Id="rId4" Type="http://schemas.openxmlformats.org/officeDocument/2006/relationships/image" Target="../media/image17.jpeg"/></Relationships>
</file>

<file path=ppt/slides/_rels/slide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45.xml"/><Relationship Id="rId2" Type="http://schemas.openxmlformats.org/officeDocument/2006/relationships/diagramData" Target="../diagrams/data45.xml"/><Relationship Id="rId1" Type="http://schemas.openxmlformats.org/officeDocument/2006/relationships/slideLayout" Target="../slideLayouts/slideLayout2.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a:t>Managing Diversity L. 4</a:t>
            </a:r>
          </a:p>
        </p:txBody>
      </p:sp>
    </p:spTree>
    <p:extLst>
      <p:ext uri="{BB962C8B-B14F-4D97-AF65-F5344CB8AC3E}">
        <p14:creationId xmlns:p14="http://schemas.microsoft.com/office/powerpoint/2010/main" val="4099131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p:txBody>
          <a:bodyPr>
            <a:normAutofit/>
          </a:bodyPr>
          <a:lstStyle/>
          <a:p>
            <a:r>
              <a:rPr lang="en-US" altLang="en-US" sz="3200" b="1" dirty="0"/>
              <a:t>Challenging the Business Case </a:t>
            </a:r>
            <a:br>
              <a:rPr lang="en-US" altLang="en-US" sz="3200" b="1" dirty="0"/>
            </a:br>
            <a:r>
              <a:rPr lang="en-US" altLang="en-US" sz="3200" b="1" dirty="0"/>
              <a:t>for Diversity</a:t>
            </a:r>
          </a:p>
        </p:txBody>
      </p:sp>
      <p:sp>
        <p:nvSpPr>
          <p:cNvPr id="12291" name="Rectangle 3"/>
          <p:cNvSpPr>
            <a:spLocks noGrp="1" noChangeArrowheads="1"/>
          </p:cNvSpPr>
          <p:nvPr>
            <p:ph type="body" idx="1"/>
          </p:nvPr>
        </p:nvSpPr>
        <p:spPr>
          <a:xfrm>
            <a:off x="457200" y="1700808"/>
            <a:ext cx="8229600" cy="4806355"/>
          </a:xfrm>
        </p:spPr>
        <p:txBody>
          <a:bodyPr>
            <a:normAutofit/>
          </a:bodyPr>
          <a:lstStyle/>
          <a:p>
            <a:pPr marL="0" indent="0">
              <a:buNone/>
            </a:pPr>
            <a:r>
              <a:rPr lang="en-US" altLang="en-US" sz="2400" b="1" dirty="0"/>
              <a:t>Assumptions:</a:t>
            </a:r>
          </a:p>
          <a:p>
            <a:r>
              <a:rPr lang="en-US" altLang="en-US" sz="2400" dirty="0"/>
              <a:t>A diverse workforce will increase overall productivity</a:t>
            </a:r>
          </a:p>
          <a:p>
            <a:endParaRPr lang="en-US" altLang="en-US" sz="900" dirty="0"/>
          </a:p>
          <a:p>
            <a:r>
              <a:rPr lang="en-US" altLang="en-US" sz="2400" dirty="0"/>
              <a:t>The results of diversity effects are easy to measure</a:t>
            </a:r>
          </a:p>
          <a:p>
            <a:endParaRPr lang="en-US" altLang="en-US" sz="900" dirty="0"/>
          </a:p>
          <a:p>
            <a:r>
              <a:rPr lang="en-US" altLang="en-US" sz="2400" dirty="0"/>
              <a:t>Diverse employees embrace diversity initiatives</a:t>
            </a:r>
          </a:p>
          <a:p>
            <a:endParaRPr lang="en-US" altLang="en-US" sz="900" dirty="0"/>
          </a:p>
          <a:p>
            <a:r>
              <a:rPr lang="en-US" altLang="en-US" sz="2400" dirty="0"/>
              <a:t>Diversity training adds value to the organization</a:t>
            </a:r>
          </a:p>
          <a:p>
            <a:endParaRPr lang="en-US" altLang="en-US" sz="800" dirty="0"/>
          </a:p>
          <a:p>
            <a:r>
              <a:rPr lang="en-US" altLang="en-US" sz="2400" dirty="0"/>
              <a:t>Diverse employees are more likely to capitalize on diverse markets</a:t>
            </a:r>
          </a:p>
          <a:p>
            <a:endParaRPr lang="en-US" altLang="en-US" sz="800" dirty="0"/>
          </a:p>
          <a:p>
            <a:r>
              <a:rPr lang="en-US" altLang="en-US" sz="2400" dirty="0"/>
              <a:t>The relationship between white men and diversity is clearly articulated </a:t>
            </a:r>
          </a:p>
        </p:txBody>
      </p:sp>
    </p:spTree>
    <p:extLst>
      <p:ext uri="{BB962C8B-B14F-4D97-AF65-F5344CB8AC3E}">
        <p14:creationId xmlns:p14="http://schemas.microsoft.com/office/powerpoint/2010/main" val="4157997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3200" b="1" dirty="0"/>
              <a:t>The social justice case for managing diversity</a:t>
            </a:r>
            <a:endParaRPr lang="en-IE" sz="3200" dirty="0"/>
          </a:p>
        </p:txBody>
      </p:sp>
      <p:sp>
        <p:nvSpPr>
          <p:cNvPr id="3" name="Content Placeholder 2"/>
          <p:cNvSpPr>
            <a:spLocks noGrp="1"/>
          </p:cNvSpPr>
          <p:nvPr>
            <p:ph idx="1"/>
          </p:nvPr>
        </p:nvSpPr>
        <p:spPr/>
        <p:txBody>
          <a:bodyPr>
            <a:normAutofit/>
          </a:bodyPr>
          <a:lstStyle/>
          <a:p>
            <a:r>
              <a:rPr lang="en-IE" sz="2400" dirty="0"/>
              <a:t>The social justice case is based on the belief that everyone should have a right to equal access to employment and training and development based solely on merit. Everyone should have the right to be free of any direct or indirect discrimination and harassment or bullying. This can be described as the right to be treated fairly.</a:t>
            </a:r>
          </a:p>
        </p:txBody>
      </p:sp>
    </p:spTree>
    <p:extLst>
      <p:ext uri="{BB962C8B-B14F-4D97-AF65-F5344CB8AC3E}">
        <p14:creationId xmlns:p14="http://schemas.microsoft.com/office/powerpoint/2010/main" val="862439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IE" sz="3200" b="1" dirty="0"/>
              <a:t>Academic Writing</a:t>
            </a:r>
          </a:p>
        </p:txBody>
      </p:sp>
      <p:sp>
        <p:nvSpPr>
          <p:cNvPr id="5" name="Subtitle 4"/>
          <p:cNvSpPr>
            <a:spLocks noGrp="1"/>
          </p:cNvSpPr>
          <p:nvPr>
            <p:ph type="subTitle" idx="1"/>
          </p:nvPr>
        </p:nvSpPr>
        <p:spPr/>
        <p:txBody>
          <a:bodyPr/>
          <a:lstStyle/>
          <a:p>
            <a:r>
              <a:rPr lang="en-IE" dirty="0">
                <a:solidFill>
                  <a:schemeClr val="tx1"/>
                </a:solidFill>
              </a:rPr>
              <a:t>AKA </a:t>
            </a:r>
            <a:r>
              <a:rPr lang="en-IE" i="1" dirty="0">
                <a:solidFill>
                  <a:schemeClr val="tx1"/>
                </a:solidFill>
              </a:rPr>
              <a:t>How to get a good grade</a:t>
            </a:r>
          </a:p>
        </p:txBody>
      </p:sp>
    </p:spTree>
    <p:extLst>
      <p:ext uri="{BB962C8B-B14F-4D97-AF65-F5344CB8AC3E}">
        <p14:creationId xmlns:p14="http://schemas.microsoft.com/office/powerpoint/2010/main" val="2767498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902715"/>
          </a:xfrm>
        </p:spPr>
        <p:txBody>
          <a:bodyPr>
            <a:noAutofit/>
          </a:bodyPr>
          <a:lstStyle/>
          <a:p>
            <a:pPr algn="ctr"/>
            <a:r>
              <a:rPr lang="en-IE" sz="2800" b="1" dirty="0"/>
              <a:t>Aims of this session</a:t>
            </a:r>
          </a:p>
        </p:txBody>
      </p:sp>
      <p:sp>
        <p:nvSpPr>
          <p:cNvPr id="3" name="Content Placeholder 2"/>
          <p:cNvSpPr>
            <a:spLocks noGrp="1"/>
          </p:cNvSpPr>
          <p:nvPr>
            <p:ph idx="1"/>
          </p:nvPr>
        </p:nvSpPr>
        <p:spPr>
          <a:xfrm>
            <a:off x="251520" y="1628800"/>
            <a:ext cx="8640960" cy="4248472"/>
          </a:xfrm>
        </p:spPr>
        <p:txBody>
          <a:bodyPr>
            <a:normAutofit/>
          </a:bodyPr>
          <a:lstStyle/>
          <a:p>
            <a:r>
              <a:rPr lang="en-GB" altLang="en-US" sz="2400" dirty="0"/>
              <a:t>To help you understand what constitutes a good essay</a:t>
            </a:r>
          </a:p>
          <a:p>
            <a:endParaRPr lang="en-GB" altLang="en-US" sz="800" dirty="0"/>
          </a:p>
          <a:p>
            <a:r>
              <a:rPr lang="en-GB" altLang="en-US" sz="2400" dirty="0"/>
              <a:t>To consider the importance of critical thinking in academic writing </a:t>
            </a:r>
          </a:p>
          <a:p>
            <a:endParaRPr lang="en-GB" altLang="en-US" sz="800" dirty="0"/>
          </a:p>
          <a:p>
            <a:r>
              <a:rPr lang="en-GB" altLang="en-US" sz="2400" dirty="0"/>
              <a:t>To revise some of the key concepts that are central to good academic writing</a:t>
            </a:r>
          </a:p>
          <a:p>
            <a:endParaRPr lang="en-GB" altLang="en-US" sz="800" dirty="0"/>
          </a:p>
          <a:p>
            <a:endParaRPr lang="en-GB" altLang="en-US" sz="800" dirty="0"/>
          </a:p>
          <a:p>
            <a:r>
              <a:rPr lang="en-GB" altLang="en-US" sz="2400" dirty="0"/>
              <a:t>To identify some key readings that will be useful for your essay</a:t>
            </a:r>
            <a:endParaRPr lang="en-GB" altLang="en-US" sz="800" dirty="0"/>
          </a:p>
          <a:p>
            <a:pPr marL="0" indent="0">
              <a:buNone/>
            </a:pPr>
            <a:endParaRPr lang="en-GB" sz="4500" dirty="0"/>
          </a:p>
        </p:txBody>
      </p:sp>
      <p:graphicFrame>
        <p:nvGraphicFramePr>
          <p:cNvPr id="5" name="Diagram 4"/>
          <p:cNvGraphicFramePr/>
          <p:nvPr>
            <p:extLst>
              <p:ext uri="{D42A27DB-BD31-4B8C-83A1-F6EECF244321}">
                <p14:modId xmlns:p14="http://schemas.microsoft.com/office/powerpoint/2010/main" val="3368427048"/>
              </p:ext>
            </p:extLst>
          </p:nvPr>
        </p:nvGraphicFramePr>
        <p:xfrm>
          <a:off x="0" y="6381328"/>
          <a:ext cx="9060287" cy="3992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1011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472" y="105624"/>
            <a:ext cx="8910024" cy="864096"/>
          </a:xfrm>
        </p:spPr>
        <p:txBody>
          <a:bodyPr>
            <a:normAutofit/>
          </a:bodyPr>
          <a:lstStyle/>
          <a:p>
            <a:r>
              <a:rPr lang="en-IE" sz="2800" b="1" dirty="0"/>
              <a:t>The Conscious Competence Framework</a:t>
            </a:r>
          </a:p>
        </p:txBody>
      </p:sp>
      <p:pic>
        <p:nvPicPr>
          <p:cNvPr id="4" name="Content Placeholder 3" descr="Conscious Competence Framework.png"/>
          <p:cNvPicPr>
            <a:picLocks noGrp="1" noChangeAspect="1"/>
          </p:cNvPicPr>
          <p:nvPr>
            <p:ph idx="1"/>
          </p:nvPr>
        </p:nvPicPr>
        <p:blipFill>
          <a:blip r:embed="rId2" cstate="print"/>
          <a:srcRect/>
          <a:stretch>
            <a:fillRect/>
          </a:stretch>
        </p:blipFill>
        <p:spPr>
          <a:xfrm>
            <a:off x="1835696" y="1200297"/>
            <a:ext cx="6048671" cy="4862659"/>
          </a:xfrm>
        </p:spPr>
      </p:pic>
      <p:graphicFrame>
        <p:nvGraphicFramePr>
          <p:cNvPr id="5" name="Diagram 4"/>
          <p:cNvGraphicFramePr/>
          <p:nvPr>
            <p:extLst>
              <p:ext uri="{D42A27DB-BD31-4B8C-83A1-F6EECF244321}">
                <p14:modId xmlns:p14="http://schemas.microsoft.com/office/powerpoint/2010/main" val="3579950412"/>
              </p:ext>
            </p:extLst>
          </p:nvPr>
        </p:nvGraphicFramePr>
        <p:xfrm>
          <a:off x="0" y="6381328"/>
          <a:ext cx="9060287" cy="3992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57456" y="116632"/>
            <a:ext cx="1146175"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6087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424936" cy="576064"/>
          </a:xfrm>
        </p:spPr>
        <p:txBody>
          <a:bodyPr>
            <a:noAutofit/>
          </a:bodyPr>
          <a:lstStyle/>
          <a:p>
            <a:pPr algn="ctr"/>
            <a:r>
              <a:rPr lang="en-IE" sz="2800" b="1" dirty="0"/>
              <a:t>Academic Writing</a:t>
            </a:r>
          </a:p>
        </p:txBody>
      </p:sp>
      <p:graphicFrame>
        <p:nvGraphicFramePr>
          <p:cNvPr id="5" name="Diagram 4"/>
          <p:cNvGraphicFramePr/>
          <p:nvPr>
            <p:extLst>
              <p:ext uri="{D42A27DB-BD31-4B8C-83A1-F6EECF244321}">
                <p14:modId xmlns:p14="http://schemas.microsoft.com/office/powerpoint/2010/main" val="2391296338"/>
              </p:ext>
            </p:extLst>
          </p:nvPr>
        </p:nvGraphicFramePr>
        <p:xfrm>
          <a:off x="0" y="6381328"/>
          <a:ext cx="9060287" cy="3992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idx="1"/>
          </p:nvPr>
        </p:nvSpPr>
        <p:spPr>
          <a:xfrm>
            <a:off x="323528" y="1268760"/>
            <a:ext cx="8640960" cy="5040560"/>
          </a:xfrm>
        </p:spPr>
        <p:txBody>
          <a:bodyPr>
            <a:normAutofit/>
          </a:bodyPr>
          <a:lstStyle/>
          <a:p>
            <a:r>
              <a:rPr lang="en-US" sz="2400" b="1" dirty="0"/>
              <a:t>Academic writing is a key skill…</a:t>
            </a:r>
            <a:r>
              <a:rPr lang="en-US" sz="2400" dirty="0"/>
              <a:t>without it you have no submission, you cannot communicate your thoughts, arguments, results, or develop your ideas. </a:t>
            </a:r>
            <a:endParaRPr lang="en-GB" sz="2400" dirty="0"/>
          </a:p>
          <a:p>
            <a:endParaRPr lang="en-IE" sz="800" dirty="0"/>
          </a:p>
          <a:p>
            <a:r>
              <a:rPr lang="en-IE" sz="2400" dirty="0"/>
              <a:t>Academic writing is a recursive process filled with stops and starts.</a:t>
            </a:r>
          </a:p>
          <a:p>
            <a:endParaRPr lang="en-IE" sz="800" dirty="0"/>
          </a:p>
          <a:p>
            <a:r>
              <a:rPr lang="en-IE" sz="2400" dirty="0"/>
              <a:t>You must create time and space for your writing.</a:t>
            </a:r>
          </a:p>
          <a:p>
            <a:endParaRPr lang="en-GB" sz="800" dirty="0"/>
          </a:p>
          <a:p>
            <a:r>
              <a:rPr lang="en-GB" sz="2400" dirty="0"/>
              <a:t>“</a:t>
            </a:r>
            <a:r>
              <a:rPr lang="en-GB" sz="2400" i="1" dirty="0"/>
              <a:t>Certain expectations underpin the way in which academic writing operates.  The most fundamental expectation is that when a claim is made, it will be backed up by reasons based on some form of evidence</a:t>
            </a:r>
            <a:r>
              <a:rPr lang="en-GB" sz="2400" dirty="0"/>
              <a:t>” (Wallace &amp; Wray, 2008: 4).</a:t>
            </a:r>
          </a:p>
          <a:p>
            <a:pPr marL="0" indent="0">
              <a:buNone/>
            </a:pPr>
            <a:endParaRPr lang="en-IE" sz="3000" dirty="0"/>
          </a:p>
        </p:txBody>
      </p:sp>
    </p:spTree>
    <p:extLst>
      <p:ext uri="{BB962C8B-B14F-4D97-AF65-F5344CB8AC3E}">
        <p14:creationId xmlns:p14="http://schemas.microsoft.com/office/powerpoint/2010/main" val="166739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251520" y="260648"/>
            <a:ext cx="8445624" cy="579438"/>
          </a:xfrm>
        </p:spPr>
        <p:txBody>
          <a:bodyPr rtlCol="0">
            <a:normAutofit/>
          </a:bodyPr>
          <a:lstStyle/>
          <a:p>
            <a:pPr algn="l" eaLnBrk="1" fontAlgn="auto" hangingPunct="1">
              <a:spcAft>
                <a:spcPts val="0"/>
              </a:spcAft>
              <a:defRPr/>
            </a:pPr>
            <a:r>
              <a:rPr lang="en-AU" sz="2800" b="1" dirty="0"/>
              <a:t>Academic writing is:</a:t>
            </a:r>
          </a:p>
        </p:txBody>
      </p:sp>
      <p:sp>
        <p:nvSpPr>
          <p:cNvPr id="73731" name="Rectangle 3"/>
          <p:cNvSpPr>
            <a:spLocks noGrp="1" noChangeArrowheads="1"/>
          </p:cNvSpPr>
          <p:nvPr>
            <p:ph type="body" sz="half" idx="2"/>
          </p:nvPr>
        </p:nvSpPr>
        <p:spPr>
          <a:xfrm>
            <a:off x="179511" y="1268760"/>
            <a:ext cx="8784977" cy="4608512"/>
          </a:xfrm>
        </p:spPr>
        <p:txBody>
          <a:bodyPr rtlCol="0">
            <a:normAutofit fontScale="85000" lnSpcReduction="10000"/>
          </a:bodyPr>
          <a:lstStyle/>
          <a:p>
            <a:pPr marL="0" indent="0" eaLnBrk="1" fontAlgn="auto" hangingPunct="1">
              <a:lnSpc>
                <a:spcPct val="120000"/>
              </a:lnSpc>
              <a:spcBef>
                <a:spcPts val="1200"/>
              </a:spcBef>
              <a:spcAft>
                <a:spcPts val="0"/>
              </a:spcAft>
              <a:buFont typeface="Wingdings 3"/>
              <a:buChar char=""/>
              <a:defRPr/>
            </a:pPr>
            <a:r>
              <a:rPr lang="en-AU" sz="3100" b="1" dirty="0"/>
              <a:t> Formal 	</a:t>
            </a:r>
            <a:r>
              <a:rPr lang="en-AU" sz="3100" dirty="0"/>
              <a:t>(impersonal, no slang, formal sentence structure)</a:t>
            </a:r>
          </a:p>
          <a:p>
            <a:pPr marL="0" indent="0" eaLnBrk="1" fontAlgn="auto" hangingPunct="1">
              <a:lnSpc>
                <a:spcPct val="120000"/>
              </a:lnSpc>
              <a:spcBef>
                <a:spcPts val="1200"/>
              </a:spcBef>
              <a:spcAft>
                <a:spcPts val="0"/>
              </a:spcAft>
              <a:buFont typeface="Wingdings 3"/>
              <a:buChar char=""/>
              <a:defRPr/>
            </a:pPr>
            <a:r>
              <a:rPr lang="en-AU" sz="3100" b="1" dirty="0"/>
              <a:t> Reasoned 	</a:t>
            </a:r>
            <a:r>
              <a:rPr lang="en-AU" sz="3100" dirty="0"/>
              <a:t>(critical thinking: how and why)</a:t>
            </a:r>
          </a:p>
          <a:p>
            <a:pPr marL="0" indent="0" eaLnBrk="1" fontAlgn="auto" hangingPunct="1">
              <a:lnSpc>
                <a:spcPct val="120000"/>
              </a:lnSpc>
              <a:spcBef>
                <a:spcPts val="1200"/>
              </a:spcBef>
              <a:spcAft>
                <a:spcPts val="0"/>
              </a:spcAft>
              <a:buFont typeface="Wingdings 3"/>
              <a:buChar char=""/>
              <a:defRPr/>
            </a:pPr>
            <a:r>
              <a:rPr lang="en-AU" sz="3100" b="1" dirty="0"/>
              <a:t> Impartial 	</a:t>
            </a:r>
            <a:r>
              <a:rPr lang="en-AU" sz="3100" dirty="0"/>
              <a:t>(gives a balanced point of view, more than one 			point of  view)</a:t>
            </a:r>
          </a:p>
          <a:p>
            <a:pPr marL="0" indent="0" eaLnBrk="1" fontAlgn="auto" hangingPunct="1">
              <a:lnSpc>
                <a:spcPct val="120000"/>
              </a:lnSpc>
              <a:spcBef>
                <a:spcPts val="1200"/>
              </a:spcBef>
              <a:spcAft>
                <a:spcPts val="0"/>
              </a:spcAft>
              <a:buFont typeface="Wingdings 3"/>
              <a:buChar char=""/>
              <a:defRPr/>
            </a:pPr>
            <a:r>
              <a:rPr lang="en-AU" sz="3100" b="1" dirty="0"/>
              <a:t> Logical 	</a:t>
            </a:r>
            <a:r>
              <a:rPr lang="en-AU" sz="3100" dirty="0"/>
              <a:t>(ideas flow logically from one to another: 			signposts, topic sentences and linked paragraphs)</a:t>
            </a:r>
          </a:p>
          <a:p>
            <a:pPr marL="0" indent="0" eaLnBrk="1" fontAlgn="auto" hangingPunct="1">
              <a:lnSpc>
                <a:spcPct val="120000"/>
              </a:lnSpc>
              <a:spcBef>
                <a:spcPts val="1200"/>
              </a:spcBef>
              <a:spcAft>
                <a:spcPts val="0"/>
              </a:spcAft>
              <a:buFont typeface="Wingdings 3"/>
              <a:buChar char=""/>
              <a:defRPr/>
            </a:pPr>
            <a:r>
              <a:rPr lang="en-AU" sz="3100" b="1" dirty="0"/>
              <a:t> Structured	</a:t>
            </a:r>
            <a:r>
              <a:rPr lang="en-AU" sz="3100" dirty="0"/>
              <a:t>(keeps to the structure of an essay, report etc)</a:t>
            </a:r>
          </a:p>
          <a:p>
            <a:pPr marL="0" indent="0" eaLnBrk="1" fontAlgn="auto" hangingPunct="1">
              <a:lnSpc>
                <a:spcPct val="120000"/>
              </a:lnSpc>
              <a:spcBef>
                <a:spcPts val="1200"/>
              </a:spcBef>
              <a:spcAft>
                <a:spcPts val="0"/>
              </a:spcAft>
              <a:buFont typeface="Wingdings 3"/>
              <a:buChar char=""/>
              <a:defRPr/>
            </a:pPr>
            <a:r>
              <a:rPr lang="en-AU" sz="3100" b="1" dirty="0"/>
              <a:t> Supported	</a:t>
            </a:r>
            <a:r>
              <a:rPr lang="en-AU" sz="3100" dirty="0"/>
              <a:t>(evidence and examples, referencing)</a:t>
            </a:r>
          </a:p>
        </p:txBody>
      </p:sp>
      <p:graphicFrame>
        <p:nvGraphicFramePr>
          <p:cNvPr id="8" name="Diagram 7"/>
          <p:cNvGraphicFramePr/>
          <p:nvPr>
            <p:extLst>
              <p:ext uri="{D42A27DB-BD31-4B8C-83A1-F6EECF244321}">
                <p14:modId xmlns:p14="http://schemas.microsoft.com/office/powerpoint/2010/main" val="1173532935"/>
              </p:ext>
            </p:extLst>
          </p:nvPr>
        </p:nvGraphicFramePr>
        <p:xfrm>
          <a:off x="17912" y="6381328"/>
          <a:ext cx="9060287" cy="3992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47314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37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373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373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373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37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911070670"/>
              </p:ext>
            </p:extLst>
          </p:nvPr>
        </p:nvGraphicFramePr>
        <p:xfrm>
          <a:off x="0" y="6381328"/>
          <a:ext cx="9060287" cy="3992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idx="1"/>
          </p:nvPr>
        </p:nvSpPr>
        <p:spPr>
          <a:xfrm>
            <a:off x="107504" y="548680"/>
            <a:ext cx="8856984" cy="5400600"/>
          </a:xfrm>
        </p:spPr>
        <p:txBody>
          <a:bodyPr>
            <a:normAutofit/>
          </a:bodyPr>
          <a:lstStyle/>
          <a:p>
            <a:pPr marL="0" indent="0">
              <a:lnSpc>
                <a:spcPct val="120000"/>
              </a:lnSpc>
              <a:spcBef>
                <a:spcPts val="1200"/>
              </a:spcBef>
              <a:buNone/>
            </a:pPr>
            <a:r>
              <a:rPr lang="en-GB" sz="2800" b="1" dirty="0"/>
              <a:t>There are a number of myths around academic writing </a:t>
            </a:r>
          </a:p>
          <a:p>
            <a:pPr marL="1080000" indent="-571500">
              <a:lnSpc>
                <a:spcPct val="120000"/>
              </a:lnSpc>
              <a:spcBef>
                <a:spcPts val="600"/>
              </a:spcBef>
              <a:buFont typeface="+mj-lt"/>
              <a:buAutoNum type="romanLcPeriod"/>
            </a:pPr>
            <a:r>
              <a:rPr lang="en-US" sz="2400" dirty="0"/>
              <a:t>Being able to write well is a gift</a:t>
            </a:r>
          </a:p>
          <a:p>
            <a:pPr marL="1080000" indent="-571500">
              <a:lnSpc>
                <a:spcPct val="120000"/>
              </a:lnSpc>
              <a:spcBef>
                <a:spcPts val="600"/>
              </a:spcBef>
              <a:buFont typeface="+mj-lt"/>
              <a:buAutoNum type="romanLcPeriod"/>
            </a:pPr>
            <a:r>
              <a:rPr lang="en-US" sz="2400" dirty="0"/>
              <a:t>What matters is that the content and facts are correct.  The way it is written, presented and structured does not really matter.</a:t>
            </a:r>
          </a:p>
          <a:p>
            <a:pPr marL="1080000" indent="-571500">
              <a:lnSpc>
                <a:spcPct val="120000"/>
              </a:lnSpc>
              <a:spcBef>
                <a:spcPts val="600"/>
              </a:spcBef>
              <a:buFont typeface="+mj-lt"/>
              <a:buAutoNum type="romanLcPeriod"/>
            </a:pPr>
            <a:r>
              <a:rPr lang="en-US" sz="2400" dirty="0"/>
              <a:t>Writing is just a question of getting down what you know, it will all come together when the time comes</a:t>
            </a:r>
          </a:p>
          <a:p>
            <a:pPr marL="1080000" indent="-571500">
              <a:lnSpc>
                <a:spcPct val="120000"/>
              </a:lnSpc>
              <a:spcBef>
                <a:spcPts val="600"/>
              </a:spcBef>
              <a:buFont typeface="+mj-lt"/>
              <a:buAutoNum type="romanLcPeriod"/>
            </a:pPr>
            <a:r>
              <a:rPr lang="en-US" sz="2400" dirty="0"/>
              <a:t>Writing is what you do last, that's why it is called 'writing up‘</a:t>
            </a:r>
          </a:p>
          <a:p>
            <a:pPr>
              <a:lnSpc>
                <a:spcPct val="120000"/>
              </a:lnSpc>
              <a:spcBef>
                <a:spcPts val="600"/>
              </a:spcBef>
            </a:pPr>
            <a:endParaRPr lang="en-US" sz="800" b="1" dirty="0"/>
          </a:p>
          <a:p>
            <a:pPr>
              <a:lnSpc>
                <a:spcPct val="120000"/>
              </a:lnSpc>
              <a:spcBef>
                <a:spcPts val="600"/>
              </a:spcBef>
            </a:pPr>
            <a:r>
              <a:rPr lang="en-US" sz="2400" b="1" dirty="0"/>
              <a:t>These myths are dangerous – </a:t>
            </a:r>
            <a:r>
              <a:rPr lang="en-US" sz="2400" dirty="0"/>
              <a:t>they</a:t>
            </a:r>
            <a:r>
              <a:rPr lang="en-US" sz="2400" b="1" dirty="0"/>
              <a:t> </a:t>
            </a:r>
            <a:r>
              <a:rPr lang="en-US" sz="2400" dirty="0"/>
              <a:t>are very unhelpful excuses for procrastinating, or for writing to a low standard.</a:t>
            </a:r>
          </a:p>
        </p:txBody>
      </p:sp>
    </p:spTree>
    <p:extLst>
      <p:ext uri="{BB962C8B-B14F-4D97-AF65-F5344CB8AC3E}">
        <p14:creationId xmlns:p14="http://schemas.microsoft.com/office/powerpoint/2010/main" val="2983114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1"/>
          </p:nvPr>
        </p:nvSpPr>
        <p:spPr>
          <a:xfrm>
            <a:off x="179512" y="260648"/>
            <a:ext cx="8712968" cy="5976664"/>
          </a:xfrm>
        </p:spPr>
        <p:txBody>
          <a:bodyPr>
            <a:noAutofit/>
          </a:bodyPr>
          <a:lstStyle/>
          <a:p>
            <a:pPr marL="0" indent="0">
              <a:buNone/>
            </a:pPr>
            <a:r>
              <a:rPr lang="en-GB" altLang="en-US" sz="2800" b="1" dirty="0"/>
              <a:t>Characteristics of an argument:</a:t>
            </a:r>
          </a:p>
          <a:p>
            <a:pPr eaLnBrk="1" hangingPunct="1"/>
            <a:endParaRPr lang="en-GB" altLang="en-US" sz="800" b="1" dirty="0"/>
          </a:p>
          <a:p>
            <a:pPr eaLnBrk="1" hangingPunct="1"/>
            <a:r>
              <a:rPr lang="en-GB" altLang="en-US" sz="2400" b="1" dirty="0"/>
              <a:t>Position</a:t>
            </a:r>
            <a:r>
              <a:rPr lang="en-GB" altLang="en-US" sz="2400" dirty="0"/>
              <a:t> – author has a position that they want the audience to accept (may or may not be stated at the beginning)</a:t>
            </a:r>
          </a:p>
          <a:p>
            <a:pPr eaLnBrk="1" hangingPunct="1"/>
            <a:endParaRPr lang="en-GB" altLang="en-US" sz="800" b="1" dirty="0"/>
          </a:p>
          <a:p>
            <a:pPr eaLnBrk="1" hangingPunct="1"/>
            <a:r>
              <a:rPr lang="en-GB" altLang="en-US" sz="2400" b="1" dirty="0"/>
              <a:t>Reasons</a:t>
            </a:r>
            <a:r>
              <a:rPr lang="en-GB" altLang="en-US" sz="2400" dirty="0"/>
              <a:t> (propositions) are given to support (justify) the author’s position</a:t>
            </a:r>
          </a:p>
          <a:p>
            <a:pPr eaLnBrk="1" hangingPunct="1"/>
            <a:endParaRPr lang="en-GB" altLang="en-US" sz="800" b="1" dirty="0"/>
          </a:p>
          <a:p>
            <a:pPr eaLnBrk="1" hangingPunct="1"/>
            <a:r>
              <a:rPr lang="en-GB" altLang="en-US" sz="2400" b="1" dirty="0"/>
              <a:t>Line of reasoning </a:t>
            </a:r>
            <a:r>
              <a:rPr lang="en-GB" altLang="en-US" sz="2400" dirty="0"/>
              <a:t>is the logical ‘unpacking’ of the reasons why ‘on balance’, considering everything, this argument (viewpoint) is justifiable</a:t>
            </a:r>
          </a:p>
          <a:p>
            <a:pPr eaLnBrk="1" hangingPunct="1"/>
            <a:endParaRPr lang="en-GB" altLang="en-US" sz="800" b="1" dirty="0"/>
          </a:p>
          <a:p>
            <a:pPr eaLnBrk="1" hangingPunct="1"/>
            <a:r>
              <a:rPr lang="en-GB" altLang="en-US" sz="2400" b="1" dirty="0"/>
              <a:t>Conclusions</a:t>
            </a:r>
            <a:r>
              <a:rPr lang="en-GB" altLang="en-US" sz="2400" dirty="0"/>
              <a:t> – not just a summary of the essay but makes the author’s position clear. You will often have several smaller arguments/conclusions, leading to one overall conclusion.                  </a:t>
            </a:r>
            <a:r>
              <a:rPr lang="en-GB" altLang="en-US" sz="2800" dirty="0"/>
              <a:t>                       </a:t>
            </a:r>
          </a:p>
          <a:p>
            <a:pPr eaLnBrk="1" hangingPunct="1"/>
            <a:endParaRPr lang="en-GB" altLang="en-US" sz="2800" dirty="0"/>
          </a:p>
          <a:p>
            <a:pPr marL="0" indent="0" eaLnBrk="1" hangingPunct="1">
              <a:buNone/>
            </a:pPr>
            <a:r>
              <a:rPr lang="en-GB" altLang="en-US" sz="2800" dirty="0"/>
              <a:t>					        </a:t>
            </a:r>
            <a:r>
              <a:rPr lang="en-GB" altLang="en-US" sz="2000" dirty="0"/>
              <a:t>Adapted from </a:t>
            </a:r>
            <a:r>
              <a:rPr lang="en-GB" altLang="en-US" sz="2000" dirty="0" err="1"/>
              <a:t>Cottrel</a:t>
            </a:r>
            <a:r>
              <a:rPr lang="en-GB" altLang="en-US" sz="2000" dirty="0"/>
              <a:t> (2005:47)</a:t>
            </a:r>
            <a:endParaRPr lang="en-US" altLang="en-US" sz="2000" dirty="0"/>
          </a:p>
        </p:txBody>
      </p:sp>
      <p:graphicFrame>
        <p:nvGraphicFramePr>
          <p:cNvPr id="4" name="Diagram 3"/>
          <p:cNvGraphicFramePr/>
          <p:nvPr>
            <p:extLst>
              <p:ext uri="{D42A27DB-BD31-4B8C-83A1-F6EECF244321}">
                <p14:modId xmlns:p14="http://schemas.microsoft.com/office/powerpoint/2010/main" val="3192492465"/>
              </p:ext>
            </p:extLst>
          </p:nvPr>
        </p:nvGraphicFramePr>
        <p:xfrm>
          <a:off x="0" y="6381328"/>
          <a:ext cx="9060287" cy="3992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7583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p:cNvSpPr>
            <a:spLocks noGrp="1"/>
          </p:cNvSpPr>
          <p:nvPr>
            <p:ph idx="1"/>
          </p:nvPr>
        </p:nvSpPr>
        <p:spPr>
          <a:xfrm>
            <a:off x="179512" y="260647"/>
            <a:ext cx="8856984" cy="5760641"/>
          </a:xfrm>
        </p:spPr>
        <p:txBody>
          <a:bodyPr>
            <a:normAutofit/>
          </a:bodyPr>
          <a:lstStyle/>
          <a:p>
            <a:pPr marL="0" indent="0">
              <a:buNone/>
            </a:pPr>
            <a:r>
              <a:rPr lang="en-GB" altLang="en-US" sz="2800" b="1" dirty="0"/>
              <a:t>What is Good Evidence?</a:t>
            </a:r>
            <a:endParaRPr lang="en-GB" altLang="en-US" sz="2800" dirty="0"/>
          </a:p>
          <a:p>
            <a:pPr eaLnBrk="1" hangingPunct="1"/>
            <a:r>
              <a:rPr lang="en-GB" altLang="en-US" sz="2400" dirty="0"/>
              <a:t>Contemporary research evidence – valid and reliable</a:t>
            </a:r>
          </a:p>
          <a:p>
            <a:pPr eaLnBrk="1" hangingPunct="1"/>
            <a:r>
              <a:rPr lang="en-GB" altLang="en-US" sz="2400" dirty="0"/>
              <a:t>Seminal research evidence</a:t>
            </a:r>
          </a:p>
          <a:p>
            <a:pPr eaLnBrk="1" hangingPunct="1"/>
            <a:r>
              <a:rPr lang="en-GB" altLang="en-US" sz="2400" dirty="0"/>
              <a:t>Published in peer reviewed journals</a:t>
            </a:r>
          </a:p>
          <a:p>
            <a:pPr eaLnBrk="1" hangingPunct="1"/>
            <a:r>
              <a:rPr lang="en-GB" altLang="en-US" sz="2400" dirty="0"/>
              <a:t>Primary research as opposed to secondary citation </a:t>
            </a:r>
          </a:p>
          <a:p>
            <a:pPr eaLnBrk="1" hangingPunct="1"/>
            <a:r>
              <a:rPr lang="en-GB" altLang="en-US" sz="2400" dirty="0"/>
              <a:t>But don’t overlook the value of other forms of evidence.....</a:t>
            </a:r>
          </a:p>
          <a:p>
            <a:pPr marL="0" indent="0" eaLnBrk="1" hangingPunct="1">
              <a:buNone/>
            </a:pPr>
            <a:endParaRPr lang="en-GB" altLang="en-US" sz="800" b="1" dirty="0"/>
          </a:p>
          <a:p>
            <a:pPr marL="0" indent="0" eaLnBrk="1" hangingPunct="1">
              <a:buNone/>
            </a:pPr>
            <a:r>
              <a:rPr lang="en-GB" altLang="en-US" sz="2400" b="1" dirty="0"/>
              <a:t>Evidence is more than research….</a:t>
            </a:r>
          </a:p>
          <a:p>
            <a:r>
              <a:rPr lang="en-GB" altLang="en-US" sz="2400" dirty="0"/>
              <a:t>Expert opinion – so some ‘opinion pieces’ may be ‘good evidence’</a:t>
            </a:r>
          </a:p>
          <a:p>
            <a:r>
              <a:rPr lang="en-GB" altLang="en-US" sz="2400" dirty="0"/>
              <a:t>In some instances, practitioner perspectives</a:t>
            </a:r>
          </a:p>
          <a:p>
            <a:r>
              <a:rPr lang="en-GB" altLang="en-US" sz="2400" dirty="0"/>
              <a:t>Your own experiences </a:t>
            </a:r>
          </a:p>
          <a:p>
            <a:pPr marL="0" indent="0">
              <a:buNone/>
            </a:pPr>
            <a:r>
              <a:rPr lang="en-GB" altLang="en-US" sz="2400" dirty="0"/>
              <a:t>	…can also be important provided they are used judiciously</a:t>
            </a:r>
          </a:p>
          <a:p>
            <a:pPr marL="0" indent="0">
              <a:buNone/>
            </a:pPr>
            <a:endParaRPr lang="en-GB" altLang="en-US" sz="800" dirty="0"/>
          </a:p>
          <a:p>
            <a:pPr marL="0" indent="0">
              <a:buNone/>
            </a:pPr>
            <a:r>
              <a:rPr lang="en-GB" altLang="en-US" sz="2400" dirty="0"/>
              <a:t>The notion of a ‘hierarchy of evidence’ is key here.</a:t>
            </a:r>
          </a:p>
          <a:p>
            <a:pPr marL="0" indent="0" eaLnBrk="1" hangingPunct="1">
              <a:buNone/>
            </a:pPr>
            <a:endParaRPr lang="en-GB" altLang="en-US" sz="2800" dirty="0"/>
          </a:p>
        </p:txBody>
      </p:sp>
      <p:graphicFrame>
        <p:nvGraphicFramePr>
          <p:cNvPr id="4" name="Diagram 3"/>
          <p:cNvGraphicFramePr/>
          <p:nvPr>
            <p:extLst>
              <p:ext uri="{D42A27DB-BD31-4B8C-83A1-F6EECF244321}">
                <p14:modId xmlns:p14="http://schemas.microsoft.com/office/powerpoint/2010/main" val="2454663853"/>
              </p:ext>
            </p:extLst>
          </p:nvPr>
        </p:nvGraphicFramePr>
        <p:xfrm>
          <a:off x="0" y="6381328"/>
          <a:ext cx="9060287" cy="476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12379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a:t>Essay title</a:t>
            </a:r>
          </a:p>
        </p:txBody>
      </p:sp>
      <p:sp>
        <p:nvSpPr>
          <p:cNvPr id="3" name="Content Placeholder 2"/>
          <p:cNvSpPr>
            <a:spLocks noGrp="1"/>
          </p:cNvSpPr>
          <p:nvPr>
            <p:ph idx="1"/>
          </p:nvPr>
        </p:nvSpPr>
        <p:spPr/>
        <p:txBody>
          <a:bodyPr/>
          <a:lstStyle/>
          <a:p>
            <a:pPr marL="342900" lvl="1" indent="-342900">
              <a:buFont typeface="Arial" panose="020B0604020202020204" pitchFamily="34" charset="0"/>
              <a:buChar char="•"/>
            </a:pPr>
            <a:r>
              <a:rPr lang="en-GB" sz="2600" dirty="0" err="1"/>
              <a:t>Kirton</a:t>
            </a:r>
            <a:r>
              <a:rPr lang="en-GB" sz="2600" dirty="0"/>
              <a:t> and Greene argue that the term managing diversity ‘</a:t>
            </a:r>
            <a:r>
              <a:rPr lang="en-GB" sz="2600" i="1" dirty="0"/>
              <a:t>just reflects a business orientated catch phrase for employer-led 	initiatives designed to value workforce diversity and is more concerned with utility than justice’. </a:t>
            </a:r>
            <a:r>
              <a:rPr lang="en-GB" sz="2600" dirty="0"/>
              <a:t>Critically consider the extent to which you agree with them. </a:t>
            </a:r>
          </a:p>
          <a:p>
            <a:pPr marL="342900" lvl="1" indent="-342900">
              <a:buFont typeface="Arial" panose="020B0604020202020204" pitchFamily="34" charset="0"/>
              <a:buChar char="•"/>
            </a:pPr>
            <a:endParaRPr lang="en-GB" sz="1200" dirty="0"/>
          </a:p>
          <a:p>
            <a:pPr marL="342900" lvl="1" indent="-342900">
              <a:buFont typeface="Arial" panose="020B0604020202020204" pitchFamily="34" charset="0"/>
              <a:buChar char="•"/>
            </a:pPr>
            <a:r>
              <a:rPr lang="en-GB" sz="2600" dirty="0"/>
              <a:t>Due end week 10 – Sunday 15</a:t>
            </a:r>
            <a:r>
              <a:rPr lang="en-GB" sz="2600" baseline="30000" dirty="0"/>
              <a:t>th</a:t>
            </a:r>
            <a:r>
              <a:rPr lang="en-GB" sz="2600" dirty="0"/>
              <a:t> April, 2018 on </a:t>
            </a:r>
            <a:r>
              <a:rPr lang="en-GB" sz="2600" dirty="0" err="1"/>
              <a:t>SafeAssign</a:t>
            </a:r>
            <a:r>
              <a:rPr lang="en-GB" sz="2600" dirty="0"/>
              <a:t> and hard copy in class on Monday 16</a:t>
            </a:r>
            <a:r>
              <a:rPr lang="en-GB" sz="2600" baseline="30000" dirty="0"/>
              <a:t>th</a:t>
            </a:r>
            <a:r>
              <a:rPr lang="en-GB" sz="2600" dirty="0"/>
              <a:t> April, 2018.</a:t>
            </a:r>
          </a:p>
          <a:p>
            <a:pPr marL="342900" lvl="1" indent="-342900">
              <a:buFont typeface="Arial" panose="020B0604020202020204" pitchFamily="34" charset="0"/>
              <a:buChar char="•"/>
            </a:pPr>
            <a:endParaRPr lang="en-GB" sz="1200" dirty="0"/>
          </a:p>
          <a:p>
            <a:pPr marL="342900" lvl="1" indent="-342900">
              <a:buFont typeface="Arial" panose="020B0604020202020204" pitchFamily="34" charset="0"/>
              <a:buChar char="•"/>
            </a:pPr>
            <a:r>
              <a:rPr lang="en-GB" sz="2600" dirty="0"/>
              <a:t>Word count 3,000 words.</a:t>
            </a:r>
          </a:p>
          <a:p>
            <a:endParaRPr lang="en-IE" dirty="0"/>
          </a:p>
        </p:txBody>
      </p:sp>
    </p:spTree>
    <p:extLst>
      <p:ext uri="{BB962C8B-B14F-4D97-AF65-F5344CB8AC3E}">
        <p14:creationId xmlns:p14="http://schemas.microsoft.com/office/powerpoint/2010/main" val="17985465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107504" y="0"/>
            <a:ext cx="8892480" cy="6720445"/>
          </a:xfrm>
        </p:spPr>
        <p:txBody>
          <a:bodyPr>
            <a:normAutofit/>
          </a:bodyPr>
          <a:lstStyle/>
          <a:p>
            <a:pPr marL="0" indent="0">
              <a:lnSpc>
                <a:spcPct val="90000"/>
              </a:lnSpc>
              <a:buNone/>
            </a:pPr>
            <a:r>
              <a:rPr lang="en-US" sz="2800" b="1" dirty="0"/>
              <a:t>Good writing requires good reading –</a:t>
            </a:r>
          </a:p>
          <a:p>
            <a:pPr marL="0" indent="0">
              <a:lnSpc>
                <a:spcPct val="90000"/>
              </a:lnSpc>
              <a:buNone/>
            </a:pPr>
            <a:endParaRPr lang="en-US" sz="800" dirty="0"/>
          </a:p>
          <a:p>
            <a:pPr marL="0" indent="0">
              <a:lnSpc>
                <a:spcPct val="90000"/>
              </a:lnSpc>
              <a:buNone/>
            </a:pPr>
            <a:r>
              <a:rPr lang="en-US" sz="2400" dirty="0"/>
              <a:t>You need to develop your skills to read actively and critically.  </a:t>
            </a:r>
          </a:p>
          <a:p>
            <a:pPr lvl="1">
              <a:lnSpc>
                <a:spcPct val="90000"/>
              </a:lnSpc>
            </a:pPr>
            <a:r>
              <a:rPr lang="en-US" sz="2000" dirty="0"/>
              <a:t>Being selective with the material</a:t>
            </a:r>
          </a:p>
          <a:p>
            <a:pPr lvl="1">
              <a:lnSpc>
                <a:spcPct val="90000"/>
              </a:lnSpc>
            </a:pPr>
            <a:r>
              <a:rPr lang="en-US" sz="2000" dirty="0"/>
              <a:t>How does the item relate to others that I have read and to my own research question too?</a:t>
            </a:r>
          </a:p>
          <a:p>
            <a:pPr lvl="1">
              <a:lnSpc>
                <a:spcPct val="90000"/>
              </a:lnSpc>
            </a:pPr>
            <a:r>
              <a:rPr lang="en-US" sz="2000" dirty="0"/>
              <a:t>It is an iterative process - You should continue with your revision throughout your research</a:t>
            </a:r>
          </a:p>
          <a:p>
            <a:pPr lvl="1">
              <a:lnSpc>
                <a:spcPct val="90000"/>
              </a:lnSpc>
            </a:pPr>
            <a:r>
              <a:rPr lang="en-US" sz="2000" dirty="0"/>
              <a:t>Do not try to fit in everything that you read - some material may undermine the relevance of your study </a:t>
            </a:r>
          </a:p>
          <a:p>
            <a:pPr lvl="1">
              <a:lnSpc>
                <a:spcPct val="90000"/>
              </a:lnSpc>
            </a:pPr>
            <a:r>
              <a:rPr lang="en-US" sz="2000" dirty="0"/>
              <a:t>Do not stop reading!</a:t>
            </a:r>
          </a:p>
          <a:p>
            <a:pPr>
              <a:lnSpc>
                <a:spcPct val="90000"/>
              </a:lnSpc>
              <a:buFontTx/>
              <a:buNone/>
            </a:pPr>
            <a:r>
              <a:rPr lang="en-US" sz="2400" dirty="0"/>
              <a:t> </a:t>
            </a:r>
          </a:p>
          <a:p>
            <a:pPr>
              <a:lnSpc>
                <a:spcPct val="90000"/>
              </a:lnSpc>
            </a:pPr>
            <a:endParaRPr lang="en-US" sz="2800" dirty="0"/>
          </a:p>
          <a:p>
            <a:pPr>
              <a:lnSpc>
                <a:spcPct val="90000"/>
              </a:lnSpc>
            </a:pPr>
            <a:endParaRPr lang="en-US" sz="2800" dirty="0"/>
          </a:p>
          <a:p>
            <a:pPr>
              <a:lnSpc>
                <a:spcPct val="90000"/>
              </a:lnSpc>
            </a:pPr>
            <a:endParaRPr lang="en-US" sz="2800" dirty="0"/>
          </a:p>
        </p:txBody>
      </p:sp>
      <p:sp>
        <p:nvSpPr>
          <p:cNvPr id="20484" name="Rectangle 4"/>
          <p:cNvSpPr>
            <a:spLocks noChangeArrowheads="1"/>
          </p:cNvSpPr>
          <p:nvPr/>
        </p:nvSpPr>
        <p:spPr bwMode="auto">
          <a:xfrm>
            <a:off x="6660232" y="6004605"/>
            <a:ext cx="2483768" cy="400110"/>
          </a:xfrm>
          <a:prstGeom prst="rect">
            <a:avLst/>
          </a:prstGeom>
          <a:noFill/>
          <a:ln w="9525">
            <a:noFill/>
            <a:miter lim="800000"/>
            <a:headEnd/>
            <a:tailEnd/>
          </a:ln>
          <a:effectLst/>
        </p:spPr>
        <p:txBody>
          <a:bodyPr wrap="square">
            <a:spAutoFit/>
          </a:bodyPr>
          <a:lstStyle/>
          <a:p>
            <a:r>
              <a:rPr lang="en-US" sz="2000" dirty="0" err="1"/>
              <a:t>Bryman</a:t>
            </a:r>
            <a:r>
              <a:rPr lang="en-US" sz="2000" dirty="0"/>
              <a:t> &amp; Bell (2007</a:t>
            </a:r>
            <a:r>
              <a:rPr lang="en-US" sz="2000" b="1" dirty="0"/>
              <a:t>)</a:t>
            </a:r>
          </a:p>
        </p:txBody>
      </p:sp>
      <p:graphicFrame>
        <p:nvGraphicFramePr>
          <p:cNvPr id="6" name="Diagram 5"/>
          <p:cNvGraphicFramePr/>
          <p:nvPr>
            <p:extLst>
              <p:ext uri="{D42A27DB-BD31-4B8C-83A1-F6EECF244321}">
                <p14:modId xmlns:p14="http://schemas.microsoft.com/office/powerpoint/2010/main" val="1131300075"/>
              </p:ext>
            </p:extLst>
          </p:nvPr>
        </p:nvGraphicFramePr>
        <p:xfrm>
          <a:off x="77368" y="6404715"/>
          <a:ext cx="9060287" cy="3992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8048" y="3645024"/>
            <a:ext cx="3576260" cy="2642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2945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179512" y="116632"/>
            <a:ext cx="8784976" cy="6336704"/>
          </a:xfrm>
        </p:spPr>
        <p:txBody>
          <a:bodyPr>
            <a:normAutofit fontScale="77500" lnSpcReduction="20000"/>
          </a:bodyPr>
          <a:lstStyle/>
          <a:p>
            <a:pPr marL="0" indent="0">
              <a:lnSpc>
                <a:spcPct val="120000"/>
              </a:lnSpc>
              <a:spcBef>
                <a:spcPts val="0"/>
              </a:spcBef>
              <a:buNone/>
            </a:pPr>
            <a:r>
              <a:rPr lang="en-US" sz="3600" b="1" dirty="0"/>
              <a:t>Good writing requires clarity </a:t>
            </a:r>
            <a:r>
              <a:rPr lang="en-US" b="1" dirty="0"/>
              <a:t>– </a:t>
            </a:r>
            <a:r>
              <a:rPr lang="en-US" sz="2900" b="1" dirty="0"/>
              <a:t>(you may be clear what you are saying but is it clear for your reader):</a:t>
            </a:r>
          </a:p>
          <a:p>
            <a:pPr lvl="0">
              <a:lnSpc>
                <a:spcPct val="120000"/>
              </a:lnSpc>
              <a:spcBef>
                <a:spcPts val="0"/>
              </a:spcBef>
            </a:pPr>
            <a:r>
              <a:rPr lang="en-IE" sz="2800" dirty="0"/>
              <a:t>All the faith he had had had had no effect on his life.</a:t>
            </a:r>
          </a:p>
          <a:p>
            <a:pPr>
              <a:lnSpc>
                <a:spcPct val="120000"/>
              </a:lnSpc>
              <a:spcBef>
                <a:spcPts val="0"/>
              </a:spcBef>
            </a:pPr>
            <a:r>
              <a:rPr lang="en-IE" sz="2800" dirty="0"/>
              <a:t>Time flies like an arrow, but fruit flies like a banana.</a:t>
            </a:r>
          </a:p>
          <a:p>
            <a:pPr lvl="0">
              <a:lnSpc>
                <a:spcPct val="120000"/>
              </a:lnSpc>
              <a:spcBef>
                <a:spcPts val="0"/>
              </a:spcBef>
            </a:pPr>
            <a:r>
              <a:rPr lang="en-IE" sz="2800" dirty="0"/>
              <a:t>The old man the boats.</a:t>
            </a:r>
          </a:p>
          <a:p>
            <a:pPr>
              <a:lnSpc>
                <a:spcPct val="120000"/>
              </a:lnSpc>
              <a:spcBef>
                <a:spcPts val="0"/>
              </a:spcBef>
            </a:pPr>
            <a:r>
              <a:rPr lang="en-IE" sz="2800" dirty="0"/>
              <a:t>The horse raced past the barn fell.</a:t>
            </a:r>
          </a:p>
          <a:p>
            <a:pPr>
              <a:lnSpc>
                <a:spcPct val="120000"/>
              </a:lnSpc>
              <a:spcBef>
                <a:spcPts val="0"/>
              </a:spcBef>
            </a:pPr>
            <a:r>
              <a:rPr lang="en-IE" sz="2800" dirty="0"/>
              <a:t>I sometimes read </a:t>
            </a:r>
            <a:r>
              <a:rPr lang="en-IE" sz="2800" dirty="0" err="1"/>
              <a:t>read</a:t>
            </a:r>
            <a:r>
              <a:rPr lang="en-IE" sz="2800" dirty="0"/>
              <a:t> as read, when it’s supposed to be read as read.</a:t>
            </a:r>
          </a:p>
          <a:p>
            <a:pPr>
              <a:lnSpc>
                <a:spcPct val="120000"/>
              </a:lnSpc>
              <a:spcBef>
                <a:spcPts val="0"/>
              </a:spcBef>
            </a:pPr>
            <a:r>
              <a:rPr lang="en-IE" sz="2800" dirty="0"/>
              <a:t>Buffalo </a:t>
            </a:r>
            <a:r>
              <a:rPr lang="en-IE" sz="2800" dirty="0" err="1"/>
              <a:t>buffalo</a:t>
            </a:r>
            <a:r>
              <a:rPr lang="en-IE" sz="2800" dirty="0"/>
              <a:t> </a:t>
            </a:r>
            <a:r>
              <a:rPr lang="en-IE" sz="2800" dirty="0" err="1"/>
              <a:t>Buffalo</a:t>
            </a:r>
            <a:r>
              <a:rPr lang="en-IE" sz="2800" dirty="0"/>
              <a:t> </a:t>
            </a:r>
            <a:r>
              <a:rPr lang="en-IE" sz="2800" dirty="0" err="1"/>
              <a:t>buffalo</a:t>
            </a:r>
            <a:r>
              <a:rPr lang="en-IE" sz="2800" dirty="0"/>
              <a:t> </a:t>
            </a:r>
            <a:r>
              <a:rPr lang="en-IE" sz="2800" dirty="0" err="1"/>
              <a:t>buffalo</a:t>
            </a:r>
            <a:r>
              <a:rPr lang="en-IE" sz="2800" dirty="0"/>
              <a:t> </a:t>
            </a:r>
            <a:r>
              <a:rPr lang="en-IE" sz="2800" dirty="0" err="1"/>
              <a:t>buffalo</a:t>
            </a:r>
            <a:r>
              <a:rPr lang="en-IE" sz="2800" dirty="0"/>
              <a:t> </a:t>
            </a:r>
            <a:r>
              <a:rPr lang="en-IE" sz="2800" dirty="0" err="1"/>
              <a:t>Buffalo</a:t>
            </a:r>
            <a:r>
              <a:rPr lang="en-IE" sz="2800" dirty="0"/>
              <a:t> </a:t>
            </a:r>
            <a:r>
              <a:rPr lang="en-IE" sz="2800" dirty="0" err="1"/>
              <a:t>buffalo</a:t>
            </a:r>
            <a:r>
              <a:rPr lang="en-IE" sz="2800" dirty="0"/>
              <a:t>.</a:t>
            </a:r>
          </a:p>
          <a:p>
            <a:pPr>
              <a:lnSpc>
                <a:spcPct val="120000"/>
              </a:lnSpc>
              <a:spcBef>
                <a:spcPts val="0"/>
              </a:spcBef>
            </a:pPr>
            <a:r>
              <a:rPr lang="en-IE" sz="2800" dirty="0"/>
              <a:t>Have you ever noticed that read rhymes with lead, and read rhymes with lead?  Also read and lead don’t rhyme.  Neither do read and lead.</a:t>
            </a:r>
          </a:p>
          <a:p>
            <a:pPr lvl="0">
              <a:lnSpc>
                <a:spcPct val="120000"/>
              </a:lnSpc>
              <a:spcBef>
                <a:spcPts val="0"/>
              </a:spcBef>
            </a:pPr>
            <a:r>
              <a:rPr lang="en-IE" sz="2800" dirty="0"/>
              <a:t>Wouldn’t the sentence “I want to put a hyphen between the words Fish and </a:t>
            </a:r>
            <a:r>
              <a:rPr lang="en-IE" sz="2800" dirty="0" err="1"/>
              <a:t>And</a:t>
            </a:r>
            <a:r>
              <a:rPr lang="en-IE" sz="2800" dirty="0"/>
              <a:t> </a:t>
            </a:r>
            <a:r>
              <a:rPr lang="en-IE" sz="2800" dirty="0" err="1"/>
              <a:t>and</a:t>
            </a:r>
            <a:r>
              <a:rPr lang="en-IE" sz="2800" dirty="0"/>
              <a:t> </a:t>
            </a:r>
            <a:r>
              <a:rPr lang="en-IE" sz="2800" dirty="0" err="1"/>
              <a:t>And</a:t>
            </a:r>
            <a:r>
              <a:rPr lang="en-IE" sz="2800" dirty="0"/>
              <a:t> </a:t>
            </a:r>
            <a:r>
              <a:rPr lang="en-IE" sz="2800" dirty="0" err="1"/>
              <a:t>and</a:t>
            </a:r>
            <a:r>
              <a:rPr lang="en-IE" sz="2800" dirty="0"/>
              <a:t> Chips in my Fish-And-Chips sign” have been clearer if quotation marks had been placed before Fish, and between Fish and </a:t>
            </a:r>
            <a:r>
              <a:rPr lang="en-IE" sz="2800" dirty="0" err="1"/>
              <a:t>and</a:t>
            </a:r>
            <a:r>
              <a:rPr lang="en-IE" sz="2800" dirty="0"/>
              <a:t>, and </a:t>
            </a:r>
            <a:r>
              <a:rPr lang="en-IE" sz="2800" dirty="0" err="1"/>
              <a:t>and</a:t>
            </a:r>
            <a:r>
              <a:rPr lang="en-IE" sz="2800" dirty="0"/>
              <a:t> </a:t>
            </a:r>
            <a:r>
              <a:rPr lang="en-IE" sz="2800" dirty="0" err="1"/>
              <a:t>and</a:t>
            </a:r>
            <a:r>
              <a:rPr lang="en-IE" sz="2800" dirty="0"/>
              <a:t> </a:t>
            </a:r>
            <a:r>
              <a:rPr lang="en-IE" sz="2800" dirty="0" err="1"/>
              <a:t>And</a:t>
            </a:r>
            <a:r>
              <a:rPr lang="en-IE" sz="2800" dirty="0"/>
              <a:t>, and </a:t>
            </a:r>
            <a:r>
              <a:rPr lang="en-IE" sz="2800" dirty="0" err="1"/>
              <a:t>And</a:t>
            </a:r>
            <a:r>
              <a:rPr lang="en-IE" sz="2800" dirty="0"/>
              <a:t> </a:t>
            </a:r>
            <a:r>
              <a:rPr lang="en-IE" sz="2800" dirty="0" err="1"/>
              <a:t>and</a:t>
            </a:r>
            <a:r>
              <a:rPr lang="en-IE" sz="2800" dirty="0"/>
              <a:t> </a:t>
            </a:r>
            <a:r>
              <a:rPr lang="en-IE" sz="2800" dirty="0" err="1"/>
              <a:t>and</a:t>
            </a:r>
            <a:r>
              <a:rPr lang="en-IE" sz="2800" dirty="0"/>
              <a:t>, and </a:t>
            </a:r>
            <a:r>
              <a:rPr lang="en-IE" sz="2800" dirty="0" err="1"/>
              <a:t>and</a:t>
            </a:r>
            <a:r>
              <a:rPr lang="en-IE" sz="2800" dirty="0"/>
              <a:t> </a:t>
            </a:r>
            <a:r>
              <a:rPr lang="en-IE" sz="2800" dirty="0" err="1"/>
              <a:t>and</a:t>
            </a:r>
            <a:r>
              <a:rPr lang="en-IE" sz="2800" dirty="0"/>
              <a:t> </a:t>
            </a:r>
            <a:r>
              <a:rPr lang="en-IE" sz="2800" dirty="0" err="1"/>
              <a:t>And</a:t>
            </a:r>
            <a:r>
              <a:rPr lang="en-IE" sz="2800" dirty="0"/>
              <a:t>, and </a:t>
            </a:r>
            <a:r>
              <a:rPr lang="en-IE" sz="2800" dirty="0" err="1"/>
              <a:t>And</a:t>
            </a:r>
            <a:r>
              <a:rPr lang="en-IE" sz="2800" dirty="0"/>
              <a:t> </a:t>
            </a:r>
            <a:r>
              <a:rPr lang="en-IE" sz="2800" dirty="0" err="1"/>
              <a:t>and</a:t>
            </a:r>
            <a:r>
              <a:rPr lang="en-IE" sz="2800" dirty="0"/>
              <a:t> </a:t>
            </a:r>
            <a:r>
              <a:rPr lang="en-IE" sz="2800" dirty="0" err="1"/>
              <a:t>and</a:t>
            </a:r>
            <a:r>
              <a:rPr lang="en-IE" sz="2800" dirty="0"/>
              <a:t>, and </a:t>
            </a:r>
            <a:r>
              <a:rPr lang="en-IE" sz="2800" dirty="0" err="1"/>
              <a:t>and</a:t>
            </a:r>
            <a:r>
              <a:rPr lang="en-IE" sz="2800" dirty="0"/>
              <a:t> </a:t>
            </a:r>
            <a:r>
              <a:rPr lang="en-IE" sz="2800" dirty="0" err="1"/>
              <a:t>and</a:t>
            </a:r>
            <a:r>
              <a:rPr lang="en-IE" sz="2800" dirty="0"/>
              <a:t> Chips, as well as after Chips?</a:t>
            </a:r>
          </a:p>
          <a:p>
            <a:pPr>
              <a:lnSpc>
                <a:spcPct val="120000"/>
              </a:lnSpc>
              <a:spcBef>
                <a:spcPts val="0"/>
              </a:spcBef>
            </a:pPr>
            <a:r>
              <a:rPr lang="en-IE" sz="2800" dirty="0"/>
              <a:t>“I never said she stole my money” (If you place an emphasis on one word at a time it changes the meaning.  </a:t>
            </a:r>
            <a:r>
              <a:rPr lang="en-IE" sz="2800" b="1" dirty="0"/>
              <a:t>I</a:t>
            </a:r>
            <a:r>
              <a:rPr lang="en-IE" sz="2800" dirty="0"/>
              <a:t> never said she stole my money, I </a:t>
            </a:r>
            <a:r>
              <a:rPr lang="en-IE" sz="2800" b="1" dirty="0"/>
              <a:t>never </a:t>
            </a:r>
            <a:r>
              <a:rPr lang="en-IE" sz="2800" dirty="0"/>
              <a:t>said she stole my money. I never </a:t>
            </a:r>
            <a:r>
              <a:rPr lang="en-IE" sz="2800" b="1" dirty="0"/>
              <a:t>said </a:t>
            </a:r>
            <a:r>
              <a:rPr lang="en-IE" sz="2800" dirty="0"/>
              <a:t>she stole my money, etc.) </a:t>
            </a:r>
          </a:p>
        </p:txBody>
      </p:sp>
      <p:graphicFrame>
        <p:nvGraphicFramePr>
          <p:cNvPr id="6" name="Diagram 5"/>
          <p:cNvGraphicFramePr/>
          <p:nvPr>
            <p:extLst>
              <p:ext uri="{D42A27DB-BD31-4B8C-83A1-F6EECF244321}">
                <p14:modId xmlns:p14="http://schemas.microsoft.com/office/powerpoint/2010/main" val="1510630400"/>
              </p:ext>
            </p:extLst>
          </p:nvPr>
        </p:nvGraphicFramePr>
        <p:xfrm>
          <a:off x="83713" y="6381328"/>
          <a:ext cx="9060287" cy="3992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358833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435280" cy="764704"/>
          </a:xfrm>
        </p:spPr>
        <p:txBody>
          <a:bodyPr wrap="square" lIns="91440" tIns="45720" rIns="91440" bIns="45720" numCol="1" anchorCtr="0" compatLnSpc="1">
            <a:prstTxWarp prst="textNoShape">
              <a:avLst/>
            </a:prstTxWarp>
            <a:normAutofit/>
          </a:bodyPr>
          <a:lstStyle/>
          <a:p>
            <a:pPr algn="l" eaLnBrk="1" hangingPunct="1">
              <a:defRPr/>
            </a:pPr>
            <a:r>
              <a:rPr lang="en-IE" sz="2800" b="1" dirty="0">
                <a:effectLst/>
              </a:rPr>
              <a:t>Plagiarism</a:t>
            </a:r>
          </a:p>
        </p:txBody>
      </p:sp>
      <p:sp>
        <p:nvSpPr>
          <p:cNvPr id="3" name="Content Placeholder 2"/>
          <p:cNvSpPr>
            <a:spLocks noGrp="1"/>
          </p:cNvSpPr>
          <p:nvPr>
            <p:ph idx="1"/>
          </p:nvPr>
        </p:nvSpPr>
        <p:spPr>
          <a:xfrm>
            <a:off x="251520" y="1124744"/>
            <a:ext cx="8640960" cy="4536504"/>
          </a:xfrm>
        </p:spPr>
        <p:txBody>
          <a:bodyPr>
            <a:normAutofit/>
          </a:bodyPr>
          <a:lstStyle/>
          <a:p>
            <a:pPr eaLnBrk="1" hangingPunct="1">
              <a:lnSpc>
                <a:spcPct val="90000"/>
              </a:lnSpc>
              <a:defRPr/>
            </a:pPr>
            <a:r>
              <a:rPr lang="en-IE" sz="2400" dirty="0"/>
              <a:t>Plagiarism is a form of academic dishonesty and is  defined as: ‘inclusion of another person’s writing/ideas/works, in any formally presented work (essays, exams, etc.) …, without due acknowledgement either wholly or in part of the original source of the material through appropriate citation’.</a:t>
            </a:r>
          </a:p>
          <a:p>
            <a:pPr>
              <a:lnSpc>
                <a:spcPct val="90000"/>
              </a:lnSpc>
              <a:defRPr/>
            </a:pPr>
            <a:endParaRPr lang="en-US" sz="800" dirty="0"/>
          </a:p>
          <a:p>
            <a:pPr>
              <a:lnSpc>
                <a:spcPct val="90000"/>
              </a:lnSpc>
              <a:defRPr/>
            </a:pPr>
            <a:r>
              <a:rPr lang="en-US" sz="2400" dirty="0"/>
              <a:t>Only list references you have referred to in the text. </a:t>
            </a:r>
            <a:endParaRPr lang="en-IE" sz="2400" dirty="0"/>
          </a:p>
          <a:p>
            <a:pPr>
              <a:lnSpc>
                <a:spcPct val="90000"/>
              </a:lnSpc>
              <a:defRPr/>
            </a:pPr>
            <a:endParaRPr lang="en-US" sz="800" dirty="0"/>
          </a:p>
          <a:p>
            <a:pPr>
              <a:lnSpc>
                <a:spcPct val="90000"/>
              </a:lnSpc>
              <a:defRPr/>
            </a:pPr>
            <a:r>
              <a:rPr lang="en-US" sz="2400" dirty="0"/>
              <a:t>Referencing is simply acknowledging the source of the information you use in your writing.</a:t>
            </a:r>
            <a:endParaRPr lang="en-IE" sz="2400" dirty="0"/>
          </a:p>
          <a:p>
            <a:pPr eaLnBrk="1" hangingPunct="1">
              <a:lnSpc>
                <a:spcPct val="90000"/>
              </a:lnSpc>
              <a:defRPr/>
            </a:pPr>
            <a:endParaRPr lang="en-IE" sz="800" b="1" dirty="0"/>
          </a:p>
          <a:p>
            <a:pPr eaLnBrk="1" hangingPunct="1">
              <a:lnSpc>
                <a:spcPct val="90000"/>
              </a:lnSpc>
              <a:defRPr/>
            </a:pPr>
            <a:r>
              <a:rPr lang="en-IE" sz="2400" b="1" dirty="0"/>
              <a:t>It is defined by the action rather than the intention.</a:t>
            </a:r>
          </a:p>
          <a:p>
            <a:pPr eaLnBrk="1" hangingPunct="1">
              <a:lnSpc>
                <a:spcPct val="90000"/>
              </a:lnSpc>
              <a:defRPr/>
            </a:pPr>
            <a:endParaRPr lang="en-IE" sz="800" dirty="0"/>
          </a:p>
          <a:p>
            <a:pPr eaLnBrk="1" hangingPunct="1">
              <a:lnSpc>
                <a:spcPct val="90000"/>
              </a:lnSpc>
              <a:defRPr/>
            </a:pPr>
            <a:r>
              <a:rPr lang="en-IE" sz="2400" dirty="0"/>
              <a:t>Plagiarism may result in serious consequences.</a:t>
            </a:r>
          </a:p>
        </p:txBody>
      </p:sp>
      <p:graphicFrame>
        <p:nvGraphicFramePr>
          <p:cNvPr id="5" name="Diagram 4"/>
          <p:cNvGraphicFramePr/>
          <p:nvPr>
            <p:extLst>
              <p:ext uri="{D42A27DB-BD31-4B8C-83A1-F6EECF244321}">
                <p14:modId xmlns:p14="http://schemas.microsoft.com/office/powerpoint/2010/main" val="3249414518"/>
              </p:ext>
            </p:extLst>
          </p:nvPr>
        </p:nvGraphicFramePr>
        <p:xfrm>
          <a:off x="0" y="6309320"/>
          <a:ext cx="9060287" cy="4753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738378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610160" cy="1143000"/>
          </a:xfrm>
        </p:spPr>
        <p:txBody>
          <a:bodyPr>
            <a:normAutofit/>
          </a:bodyPr>
          <a:lstStyle/>
          <a:p>
            <a:pPr algn="l"/>
            <a:r>
              <a:rPr lang="en-GB" sz="2800" b="1" dirty="0">
                <a:effectLst/>
              </a:rPr>
              <a:t>Harvard referencing system</a:t>
            </a:r>
            <a:endParaRPr lang="en-US" sz="2800" b="1" dirty="0">
              <a:effectLst/>
            </a:endParaRPr>
          </a:p>
        </p:txBody>
      </p:sp>
      <p:sp>
        <p:nvSpPr>
          <p:cNvPr id="3" name="Content Placeholder 2"/>
          <p:cNvSpPr>
            <a:spLocks noGrp="1"/>
          </p:cNvSpPr>
          <p:nvPr>
            <p:ph idx="1"/>
          </p:nvPr>
        </p:nvSpPr>
        <p:spPr>
          <a:xfrm>
            <a:off x="179512" y="1554162"/>
            <a:ext cx="8784976" cy="4107086"/>
          </a:xfrm>
        </p:spPr>
        <p:txBody>
          <a:bodyPr>
            <a:normAutofit/>
          </a:bodyPr>
          <a:lstStyle/>
          <a:p>
            <a:r>
              <a:rPr lang="en-US" sz="2400" dirty="0"/>
              <a:t>The advantages of the Harvard referencing style:</a:t>
            </a:r>
          </a:p>
          <a:p>
            <a:pPr lvl="0">
              <a:buNone/>
            </a:pPr>
            <a:r>
              <a:rPr lang="en-US" sz="2800" dirty="0"/>
              <a:t>	</a:t>
            </a:r>
            <a:r>
              <a:rPr lang="en-US" sz="2000" dirty="0"/>
              <a:t>(</a:t>
            </a:r>
            <a:r>
              <a:rPr lang="en-US" sz="2000" dirty="0" err="1"/>
              <a:t>i</a:t>
            </a:r>
            <a:r>
              <a:rPr lang="en-US" sz="2000" dirty="0"/>
              <a:t>)	it ensures that the author's name, year of publication and page number</a:t>
            </a:r>
          </a:p>
          <a:p>
            <a:pPr lvl="0">
              <a:buNone/>
            </a:pPr>
            <a:r>
              <a:rPr lang="en-US" sz="2000" dirty="0"/>
              <a:t>		where appropriate appear within the text and</a:t>
            </a:r>
          </a:p>
          <a:p>
            <a:pPr lvl="0">
              <a:buNone/>
            </a:pPr>
            <a:r>
              <a:rPr lang="en-US" sz="2000" dirty="0"/>
              <a:t>	(ii)	the alphabetical order makes the reference list easy to consult.</a:t>
            </a:r>
          </a:p>
          <a:p>
            <a:pPr lvl="0">
              <a:buNone/>
            </a:pPr>
            <a:r>
              <a:rPr lang="en-US" sz="2000" dirty="0"/>
              <a:t>		</a:t>
            </a:r>
          </a:p>
          <a:p>
            <a:endParaRPr lang="en-US" sz="800" dirty="0"/>
          </a:p>
          <a:p>
            <a:r>
              <a:rPr lang="en-US" sz="2400" dirty="0"/>
              <a:t>There are </a:t>
            </a:r>
            <a:r>
              <a:rPr lang="en-US" sz="2400" b="1" dirty="0"/>
              <a:t>two</a:t>
            </a:r>
            <a:r>
              <a:rPr lang="en-US" sz="2400" dirty="0"/>
              <a:t> aspects to learn:</a:t>
            </a:r>
          </a:p>
          <a:p>
            <a:pPr lvl="0">
              <a:buNone/>
            </a:pPr>
            <a:r>
              <a:rPr lang="en-US" sz="2800" dirty="0"/>
              <a:t>	</a:t>
            </a:r>
            <a:r>
              <a:rPr lang="en-US" sz="2000" dirty="0"/>
              <a:t>(</a:t>
            </a:r>
            <a:r>
              <a:rPr lang="en-US" sz="2000" dirty="0" err="1"/>
              <a:t>i</a:t>
            </a:r>
            <a:r>
              <a:rPr lang="en-US" sz="2000" dirty="0"/>
              <a:t>)	references within the text (i.e. in-text citations)</a:t>
            </a:r>
          </a:p>
          <a:p>
            <a:pPr lvl="0">
              <a:buNone/>
            </a:pPr>
            <a:r>
              <a:rPr lang="en-US" sz="2000" dirty="0"/>
              <a:t>	(ii)	a list of references cited given at the end (i.e. a reference list)</a:t>
            </a:r>
          </a:p>
          <a:p>
            <a:endParaRPr lang="en-US" dirty="0"/>
          </a:p>
        </p:txBody>
      </p:sp>
      <p:graphicFrame>
        <p:nvGraphicFramePr>
          <p:cNvPr id="4" name="Diagram 3"/>
          <p:cNvGraphicFramePr/>
          <p:nvPr>
            <p:extLst>
              <p:ext uri="{D42A27DB-BD31-4B8C-83A1-F6EECF244321}">
                <p14:modId xmlns:p14="http://schemas.microsoft.com/office/powerpoint/2010/main" val="2871354753"/>
              </p:ext>
            </p:extLst>
          </p:nvPr>
        </p:nvGraphicFramePr>
        <p:xfrm>
          <a:off x="0" y="6237312"/>
          <a:ext cx="9060287" cy="5314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14726388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740080" cy="908720"/>
          </a:xfrm>
        </p:spPr>
        <p:txBody>
          <a:bodyPr>
            <a:normAutofit/>
          </a:bodyPr>
          <a:lstStyle/>
          <a:p>
            <a:pPr algn="l"/>
            <a:r>
              <a:rPr lang="en-GB" sz="2800" b="1" dirty="0">
                <a:effectLst/>
              </a:rPr>
              <a:t>In-text</a:t>
            </a:r>
            <a:r>
              <a:rPr lang="en-GB" sz="2800" b="1" dirty="0">
                <a:solidFill>
                  <a:schemeClr val="tx2"/>
                </a:solidFill>
                <a:effectLst/>
              </a:rPr>
              <a:t> </a:t>
            </a:r>
            <a:r>
              <a:rPr lang="en-GB" sz="2800" b="1" dirty="0">
                <a:effectLst/>
              </a:rPr>
              <a:t>citations</a:t>
            </a:r>
            <a:endParaRPr lang="en-US" sz="2800" b="1" dirty="0">
              <a:effectLst/>
            </a:endParaRPr>
          </a:p>
        </p:txBody>
      </p:sp>
      <p:sp>
        <p:nvSpPr>
          <p:cNvPr id="3" name="Content Placeholder 2"/>
          <p:cNvSpPr>
            <a:spLocks noGrp="1"/>
          </p:cNvSpPr>
          <p:nvPr>
            <p:ph idx="1"/>
          </p:nvPr>
        </p:nvSpPr>
        <p:spPr>
          <a:xfrm>
            <a:off x="179512" y="1052736"/>
            <a:ext cx="8784976" cy="5773988"/>
          </a:xfrm>
        </p:spPr>
        <p:txBody>
          <a:bodyPr>
            <a:noAutofit/>
          </a:bodyPr>
          <a:lstStyle/>
          <a:p>
            <a:pPr lvl="0"/>
            <a:r>
              <a:rPr lang="en-US" sz="2400" dirty="0"/>
              <a:t>Using the Harvard style a reference in your paper requires only the name of the author (or authors) and the year of publication (with no punctuation between the two items).</a:t>
            </a:r>
          </a:p>
          <a:p>
            <a:pPr lvl="0"/>
            <a:endParaRPr lang="en-US" sz="800" dirty="0"/>
          </a:p>
          <a:p>
            <a:pPr lvl="0"/>
            <a:r>
              <a:rPr lang="en-US" sz="2400" dirty="0"/>
              <a:t>References can be placed at the end of a sentence (before the concluding punctuation) for example:  ...as one writer put it "the darkest days were still ahead" (Weston 1988, p.45).</a:t>
            </a:r>
          </a:p>
          <a:p>
            <a:pPr lvl="0"/>
            <a:endParaRPr lang="en-US" sz="800" dirty="0"/>
          </a:p>
          <a:p>
            <a:pPr lvl="0"/>
            <a:r>
              <a:rPr lang="en-US" sz="2400" dirty="0"/>
              <a:t>Alternatively, the author's surname may be integrated into the text, followed by the year of publication in brackets for example:  </a:t>
            </a:r>
            <a:r>
              <a:rPr lang="en-US" sz="2400" dirty="0" err="1"/>
              <a:t>Scholtz</a:t>
            </a:r>
            <a:r>
              <a:rPr lang="en-US" sz="2400" dirty="0"/>
              <a:t> (1990, p.564) has argued that…</a:t>
            </a:r>
          </a:p>
          <a:p>
            <a:pPr lvl="0"/>
            <a:endParaRPr lang="en-US" sz="800" dirty="0"/>
          </a:p>
          <a:p>
            <a:pPr lvl="0"/>
            <a:r>
              <a:rPr lang="en-US" sz="2400" dirty="0"/>
              <a:t>If you need to reference a work written by two or more authors, write the first author's name followed by et al., for example:  Edwards et al. (2004) report…</a:t>
            </a:r>
          </a:p>
        </p:txBody>
      </p:sp>
      <p:graphicFrame>
        <p:nvGraphicFramePr>
          <p:cNvPr id="4" name="Diagram 3"/>
          <p:cNvGraphicFramePr/>
          <p:nvPr>
            <p:extLst>
              <p:ext uri="{D42A27DB-BD31-4B8C-83A1-F6EECF244321}">
                <p14:modId xmlns:p14="http://schemas.microsoft.com/office/powerpoint/2010/main" val="2487372611"/>
              </p:ext>
            </p:extLst>
          </p:nvPr>
        </p:nvGraphicFramePr>
        <p:xfrm>
          <a:off x="0" y="6381328"/>
          <a:ext cx="9060287" cy="3992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006822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0"/>
            <a:ext cx="8784976" cy="836712"/>
          </a:xfrm>
        </p:spPr>
        <p:txBody>
          <a:bodyPr>
            <a:normAutofit/>
          </a:bodyPr>
          <a:lstStyle/>
          <a:p>
            <a:pPr algn="l"/>
            <a:r>
              <a:rPr lang="en-GB" sz="2800" b="1" dirty="0">
                <a:effectLst/>
              </a:rPr>
              <a:t>How to present the texts on your reference list</a:t>
            </a:r>
            <a:endParaRPr lang="en-US" sz="2800" b="1" dirty="0">
              <a:effectLst/>
            </a:endParaRPr>
          </a:p>
        </p:txBody>
      </p:sp>
      <p:sp>
        <p:nvSpPr>
          <p:cNvPr id="3" name="Content Placeholder 2"/>
          <p:cNvSpPr>
            <a:spLocks noGrp="1"/>
          </p:cNvSpPr>
          <p:nvPr>
            <p:ph idx="1"/>
          </p:nvPr>
        </p:nvSpPr>
        <p:spPr>
          <a:xfrm>
            <a:off x="179512" y="836712"/>
            <a:ext cx="8856984" cy="5544616"/>
          </a:xfrm>
        </p:spPr>
        <p:txBody>
          <a:bodyPr>
            <a:normAutofit/>
          </a:bodyPr>
          <a:lstStyle/>
          <a:p>
            <a:pPr marL="0" indent="0">
              <a:buNone/>
            </a:pPr>
            <a:r>
              <a:rPr lang="en-US" sz="2400" b="1" dirty="0"/>
              <a:t>BOOK</a:t>
            </a:r>
            <a:r>
              <a:rPr lang="en-US" sz="2400" dirty="0"/>
              <a:t>:  Rose, S. &amp; Bullock, S. (1991) </a:t>
            </a:r>
            <a:r>
              <a:rPr lang="en-US" sz="2400" i="1" dirty="0"/>
              <a:t>The Chemistry of Life</a:t>
            </a:r>
            <a:r>
              <a:rPr lang="en-US" sz="2400" dirty="0"/>
              <a:t>.  </a:t>
            </a:r>
            <a:r>
              <a:rPr lang="en-US" sz="2400" dirty="0" err="1"/>
              <a:t>Harmondsworth</a:t>
            </a:r>
            <a:r>
              <a:rPr lang="en-US" sz="2400" dirty="0"/>
              <a:t>, Penguin. </a:t>
            </a:r>
          </a:p>
          <a:p>
            <a:pPr marL="0" indent="0">
              <a:buNone/>
            </a:pPr>
            <a:endParaRPr lang="en-US" sz="800" b="1" dirty="0"/>
          </a:p>
          <a:p>
            <a:pPr marL="0" indent="0">
              <a:buNone/>
            </a:pPr>
            <a:r>
              <a:rPr lang="en-US" sz="2400" b="1" dirty="0"/>
              <a:t>JOURNAL ARTICLE</a:t>
            </a:r>
            <a:r>
              <a:rPr lang="en-US" sz="2400" dirty="0"/>
              <a:t>:  </a:t>
            </a:r>
            <a:r>
              <a:rPr lang="en-US" sz="2400" dirty="0" err="1"/>
              <a:t>Monacelli</a:t>
            </a:r>
            <a:r>
              <a:rPr lang="en-US" sz="2400" dirty="0"/>
              <a:t>, T. (2001) New International Monetary Arrangements and the Exchange Rate. </a:t>
            </a:r>
            <a:r>
              <a:rPr lang="en-US" sz="2400" i="1" dirty="0"/>
              <a:t>International Journal of Finance &amp; Economics,</a:t>
            </a:r>
            <a:r>
              <a:rPr lang="en-US" sz="2400" dirty="0"/>
              <a:t> </a:t>
            </a:r>
            <a:r>
              <a:rPr lang="en-US" sz="2400" dirty="0" err="1"/>
              <a:t>Vol</a:t>
            </a:r>
            <a:r>
              <a:rPr lang="en-US" sz="2400" dirty="0"/>
              <a:t> 6 (4), pp. 389-400. </a:t>
            </a:r>
          </a:p>
          <a:p>
            <a:pPr marL="0" indent="0">
              <a:buNone/>
            </a:pPr>
            <a:endParaRPr lang="en-US" sz="800" b="1" dirty="0"/>
          </a:p>
          <a:p>
            <a:pPr marL="0" indent="0">
              <a:buNone/>
            </a:pPr>
            <a:r>
              <a:rPr lang="en-US" sz="2400" b="1" dirty="0"/>
              <a:t>WEBSITE</a:t>
            </a:r>
            <a:r>
              <a:rPr lang="en-US" sz="2400" dirty="0"/>
              <a:t>:  NASA </a:t>
            </a:r>
            <a:r>
              <a:rPr lang="en-US" sz="2400" dirty="0" err="1"/>
              <a:t>Spacelink</a:t>
            </a:r>
            <a:r>
              <a:rPr lang="en-US" sz="2400" dirty="0"/>
              <a:t> (undated) </a:t>
            </a:r>
            <a:r>
              <a:rPr lang="en-US" sz="2400" i="1" dirty="0"/>
              <a:t>Chandra X-Ray Observatory</a:t>
            </a:r>
            <a:r>
              <a:rPr lang="en-US" sz="2400" dirty="0"/>
              <a:t>. [online] Washington, NASA. Available from: http://spacelink.nasa.gov/NASA.Projects/Space.Science/Universe/ </a:t>
            </a:r>
            <a:r>
              <a:rPr lang="en-US" sz="2400" dirty="0" err="1"/>
              <a:t>Chandra.X-Ray.Observatory</a:t>
            </a:r>
            <a:r>
              <a:rPr lang="en-US" sz="2400" dirty="0"/>
              <a:t>/ [accessed 13 May 2010] </a:t>
            </a:r>
          </a:p>
          <a:p>
            <a:pPr marL="0" indent="0">
              <a:buNone/>
            </a:pPr>
            <a:endParaRPr lang="en-US" sz="800" b="1" dirty="0"/>
          </a:p>
          <a:p>
            <a:pPr marL="0" indent="0">
              <a:buNone/>
            </a:pPr>
            <a:r>
              <a:rPr lang="en-US" sz="2400" b="1" dirty="0"/>
              <a:t>CONFERENCE PAPER</a:t>
            </a:r>
            <a:r>
              <a:rPr lang="en-US" sz="2400" dirty="0"/>
              <a:t>:  Anderson, J. C. (1987) Current Status of </a:t>
            </a:r>
            <a:r>
              <a:rPr lang="en-US" sz="2400" dirty="0" err="1"/>
              <a:t>Chorion</a:t>
            </a:r>
            <a:r>
              <a:rPr lang="en-US" sz="2400" dirty="0"/>
              <a:t> </a:t>
            </a:r>
            <a:r>
              <a:rPr lang="en-US" sz="2400" dirty="0" err="1"/>
              <a:t>Villus</a:t>
            </a:r>
            <a:r>
              <a:rPr lang="en-US" sz="2400" dirty="0"/>
              <a:t> Biopsy. In: </a:t>
            </a:r>
            <a:r>
              <a:rPr lang="en-US" sz="2400" dirty="0" err="1"/>
              <a:t>Tudenhope</a:t>
            </a:r>
            <a:r>
              <a:rPr lang="en-US" sz="2400" dirty="0"/>
              <a:t>, D. &amp; Chenoweth, J., eds. </a:t>
            </a:r>
            <a:r>
              <a:rPr lang="en-US" sz="2400" i="1" dirty="0"/>
              <a:t>Proceedings of the Fourth Congress of the Australian </a:t>
            </a:r>
            <a:r>
              <a:rPr lang="en-US" sz="2400" i="1" dirty="0" err="1"/>
              <a:t>Perinatal</a:t>
            </a:r>
            <a:r>
              <a:rPr lang="en-US" sz="2400" i="1" dirty="0"/>
              <a:t> Society,</a:t>
            </a:r>
            <a:r>
              <a:rPr lang="en-US" sz="2400" dirty="0"/>
              <a:t> Sept. 3-6. Queensland, Australian </a:t>
            </a:r>
            <a:r>
              <a:rPr lang="en-US" sz="2400" dirty="0" err="1"/>
              <a:t>Perinatal</a:t>
            </a:r>
            <a:r>
              <a:rPr lang="en-US" sz="2400" dirty="0"/>
              <a:t> Society, pp. 190-196. </a:t>
            </a:r>
          </a:p>
          <a:p>
            <a:pPr marL="0" indent="0">
              <a:buNone/>
            </a:pPr>
            <a:endParaRPr lang="en-US" sz="2400" dirty="0"/>
          </a:p>
        </p:txBody>
      </p:sp>
      <p:graphicFrame>
        <p:nvGraphicFramePr>
          <p:cNvPr id="4" name="Diagram 3"/>
          <p:cNvGraphicFramePr/>
          <p:nvPr>
            <p:extLst>
              <p:ext uri="{D42A27DB-BD31-4B8C-83A1-F6EECF244321}">
                <p14:modId xmlns:p14="http://schemas.microsoft.com/office/powerpoint/2010/main" val="3324387374"/>
              </p:ext>
            </p:extLst>
          </p:nvPr>
        </p:nvGraphicFramePr>
        <p:xfrm>
          <a:off x="0" y="6310649"/>
          <a:ext cx="9060287" cy="5473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17227416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7504" y="0"/>
            <a:ext cx="8826184" cy="764704"/>
          </a:xfrm>
        </p:spPr>
        <p:txBody>
          <a:bodyPr>
            <a:normAutofit/>
          </a:bodyPr>
          <a:lstStyle/>
          <a:p>
            <a:pPr algn="l"/>
            <a:r>
              <a:rPr lang="en-GB" sz="2800" b="1" dirty="0">
                <a:solidFill>
                  <a:schemeClr val="tx1"/>
                </a:solidFill>
                <a:effectLst/>
              </a:rPr>
              <a:t>Paraphrasing - Exercise</a:t>
            </a:r>
            <a:endParaRPr lang="en-GB" sz="2800" b="1" dirty="0">
              <a:effectLst/>
            </a:endParaRPr>
          </a:p>
        </p:txBody>
      </p:sp>
      <p:sp>
        <p:nvSpPr>
          <p:cNvPr id="3" name="Content Placeholder 2"/>
          <p:cNvSpPr>
            <a:spLocks noGrp="1"/>
          </p:cNvSpPr>
          <p:nvPr>
            <p:ph sz="quarter" idx="4294967295"/>
          </p:nvPr>
        </p:nvSpPr>
        <p:spPr>
          <a:xfrm>
            <a:off x="251520" y="764704"/>
            <a:ext cx="4608512" cy="5544616"/>
          </a:xfrm>
          <a:prstGeom prst="rect">
            <a:avLst/>
          </a:prstGeom>
        </p:spPr>
        <p:txBody>
          <a:bodyPr>
            <a:noAutofit/>
          </a:bodyPr>
          <a:lstStyle/>
          <a:p>
            <a:pPr marL="0" indent="0">
              <a:buNone/>
            </a:pPr>
            <a:r>
              <a:rPr lang="en-GB" sz="2400" b="1" dirty="0"/>
              <a:t>The original passage:</a:t>
            </a:r>
          </a:p>
          <a:p>
            <a:pPr>
              <a:spcBef>
                <a:spcPts val="0"/>
              </a:spcBef>
            </a:pPr>
            <a:r>
              <a:rPr lang="en-GB" sz="2400" dirty="0"/>
              <a:t>“Students frequently overuse direct </a:t>
            </a:r>
            <a:r>
              <a:rPr lang="en-US" sz="2400" dirty="0"/>
              <a:t>quotation in taking notes, and as a result they overuse quotations in the final [research] paper. Probably only about 10% of your final manuscript should appear as directly quoted matter. Therefore, you should strive to limit the amount of exact </a:t>
            </a:r>
            <a:r>
              <a:rPr lang="en-GB" sz="2400" dirty="0"/>
              <a:t>transcribing of source materials </a:t>
            </a:r>
            <a:r>
              <a:rPr lang="en-US" sz="2400" dirty="0"/>
              <a:t>while taking notes.” (Lester, 1976: </a:t>
            </a:r>
            <a:r>
              <a:rPr lang="en-GB" sz="2400" dirty="0"/>
              <a:t>46-4).</a:t>
            </a:r>
          </a:p>
          <a:p>
            <a:pPr>
              <a:spcBef>
                <a:spcPts val="0"/>
              </a:spcBef>
              <a:buNone/>
            </a:pPr>
            <a:r>
              <a:rPr lang="en-US" sz="2400" dirty="0"/>
              <a:t>	Lester, J. (1976) </a:t>
            </a:r>
            <a:r>
              <a:rPr lang="en-US" sz="2400" i="1" dirty="0"/>
              <a:t>Writing Research </a:t>
            </a:r>
            <a:r>
              <a:rPr lang="en-GB" sz="2400" i="1" dirty="0"/>
              <a:t>Papers. 2nd </a:t>
            </a:r>
            <a:r>
              <a:rPr lang="en-GB" sz="2400" i="1" dirty="0" err="1"/>
              <a:t>ed</a:t>
            </a:r>
            <a:r>
              <a:rPr lang="en-GB" sz="2400" i="1" dirty="0"/>
              <a:t> 46-47.</a:t>
            </a:r>
          </a:p>
        </p:txBody>
      </p:sp>
      <p:sp>
        <p:nvSpPr>
          <p:cNvPr id="5" name="Content Placeholder 4"/>
          <p:cNvSpPr>
            <a:spLocks noGrp="1"/>
          </p:cNvSpPr>
          <p:nvPr>
            <p:ph sz="quarter" idx="4294967295"/>
          </p:nvPr>
        </p:nvSpPr>
        <p:spPr>
          <a:xfrm>
            <a:off x="5292080" y="1095199"/>
            <a:ext cx="3851920" cy="5214121"/>
          </a:xfrm>
          <a:prstGeom prst="rect">
            <a:avLst/>
          </a:prstGeom>
        </p:spPr>
        <p:txBody>
          <a:bodyPr>
            <a:noAutofit/>
          </a:bodyPr>
          <a:lstStyle/>
          <a:p>
            <a:pPr marL="0" indent="0">
              <a:buNone/>
            </a:pPr>
            <a:r>
              <a:rPr lang="en-US" sz="2400" b="1" dirty="0"/>
              <a:t>Is this a legitimate paraphrase </a:t>
            </a:r>
            <a:r>
              <a:rPr lang="en-GB" sz="2400" b="1" dirty="0"/>
              <a:t>or a plagiarized version?</a:t>
            </a:r>
          </a:p>
          <a:p>
            <a:r>
              <a:rPr lang="en-US" sz="2400" dirty="0"/>
              <a:t>In research papers students often quote excessively, failing to keep quoted material down to a desirable level. Since the problem </a:t>
            </a:r>
            <a:r>
              <a:rPr lang="en-GB" sz="2400" dirty="0"/>
              <a:t>usually originates during note </a:t>
            </a:r>
            <a:r>
              <a:rPr lang="en-US" sz="2400" dirty="0"/>
              <a:t>taking, it is essential to minimize </a:t>
            </a:r>
            <a:r>
              <a:rPr lang="en-GB" sz="2400" dirty="0"/>
              <a:t>the material recorded verbatim (Lester, 1976).</a:t>
            </a:r>
          </a:p>
        </p:txBody>
      </p:sp>
      <p:graphicFrame>
        <p:nvGraphicFramePr>
          <p:cNvPr id="9" name="Diagram 8"/>
          <p:cNvGraphicFramePr/>
          <p:nvPr>
            <p:extLst>
              <p:ext uri="{D42A27DB-BD31-4B8C-83A1-F6EECF244321}">
                <p14:modId xmlns:p14="http://schemas.microsoft.com/office/powerpoint/2010/main" val="90010282"/>
              </p:ext>
            </p:extLst>
          </p:nvPr>
        </p:nvGraphicFramePr>
        <p:xfrm>
          <a:off x="0" y="6309320"/>
          <a:ext cx="9060287" cy="4753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12360" y="9349"/>
            <a:ext cx="1103313"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93728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rot="19121641">
            <a:off x="4321621" y="2522925"/>
            <a:ext cx="4762872" cy="1975576"/>
          </a:xfrm>
        </p:spPr>
        <p:txBody>
          <a:bodyPr>
            <a:normAutofit/>
          </a:bodyPr>
          <a:lstStyle/>
          <a:p>
            <a:r>
              <a:rPr lang="en-GB" sz="4400" dirty="0">
                <a:solidFill>
                  <a:srgbClr val="00B050"/>
                </a:solidFill>
              </a:rPr>
              <a:t>Legitimate</a:t>
            </a:r>
            <a:endParaRPr lang="en-GB" sz="4400" b="1" dirty="0">
              <a:solidFill>
                <a:srgbClr val="00B050"/>
              </a:solidFill>
            </a:endParaRPr>
          </a:p>
        </p:txBody>
      </p:sp>
      <p:sp>
        <p:nvSpPr>
          <p:cNvPr id="6" name="Text Placeholder 5"/>
          <p:cNvSpPr>
            <a:spLocks noGrp="1"/>
          </p:cNvSpPr>
          <p:nvPr>
            <p:ph type="body" idx="1"/>
          </p:nvPr>
        </p:nvSpPr>
        <p:spPr>
          <a:xfrm>
            <a:off x="107504" y="0"/>
            <a:ext cx="8568952" cy="692696"/>
          </a:xfrm>
        </p:spPr>
        <p:txBody>
          <a:bodyPr>
            <a:normAutofit/>
          </a:bodyPr>
          <a:lstStyle/>
          <a:p>
            <a:r>
              <a:rPr lang="en-GB" sz="2800" b="1" dirty="0"/>
              <a:t>Paraphrasing Exercise</a:t>
            </a:r>
          </a:p>
        </p:txBody>
      </p:sp>
      <p:sp>
        <p:nvSpPr>
          <p:cNvPr id="3" name="Content Placeholder 2"/>
          <p:cNvSpPr>
            <a:spLocks noGrp="1"/>
          </p:cNvSpPr>
          <p:nvPr>
            <p:ph sz="quarter" idx="4294967295"/>
          </p:nvPr>
        </p:nvSpPr>
        <p:spPr>
          <a:xfrm>
            <a:off x="107504" y="692696"/>
            <a:ext cx="4608512" cy="6165304"/>
          </a:xfrm>
          <a:prstGeom prst="rect">
            <a:avLst/>
          </a:prstGeom>
        </p:spPr>
        <p:txBody>
          <a:bodyPr>
            <a:noAutofit/>
          </a:bodyPr>
          <a:lstStyle/>
          <a:p>
            <a:pPr marL="0" indent="0">
              <a:buNone/>
            </a:pPr>
            <a:r>
              <a:rPr lang="en-GB" sz="2400" b="1" dirty="0"/>
              <a:t>The original passage:</a:t>
            </a:r>
          </a:p>
          <a:p>
            <a:pPr>
              <a:spcBef>
                <a:spcPts val="0"/>
              </a:spcBef>
            </a:pPr>
            <a:r>
              <a:rPr lang="en-GB" sz="2400" dirty="0"/>
              <a:t>“Students frequently overuse direct </a:t>
            </a:r>
            <a:r>
              <a:rPr lang="en-US" sz="2400" dirty="0"/>
              <a:t>quotation in taking notes, and as a result they overuse quotations in the final [research] paper. Probably only about 10% of your final manuscript should appear as directly quoted matter. Therefore, you should strive to limit the amount of exact </a:t>
            </a:r>
            <a:r>
              <a:rPr lang="en-GB" sz="2400" dirty="0"/>
              <a:t>transcribing of source materials </a:t>
            </a:r>
            <a:r>
              <a:rPr lang="en-US" sz="2400" dirty="0"/>
              <a:t>while taking notes.” (Lester, 1976: </a:t>
            </a:r>
            <a:r>
              <a:rPr lang="en-GB" sz="2400" dirty="0"/>
              <a:t>46-4).</a:t>
            </a:r>
          </a:p>
          <a:p>
            <a:pPr>
              <a:spcBef>
                <a:spcPts val="0"/>
              </a:spcBef>
              <a:buNone/>
            </a:pPr>
            <a:r>
              <a:rPr lang="en-US" sz="2400" dirty="0"/>
              <a:t>	Lester, J. (1976) </a:t>
            </a:r>
            <a:r>
              <a:rPr lang="en-US" sz="2400" i="1" dirty="0"/>
              <a:t>Writing Research </a:t>
            </a:r>
            <a:r>
              <a:rPr lang="en-GB" sz="2400" i="1" dirty="0"/>
              <a:t>Papers. 2nd </a:t>
            </a:r>
            <a:r>
              <a:rPr lang="en-GB" sz="2400" i="1" dirty="0" err="1"/>
              <a:t>ed</a:t>
            </a:r>
            <a:r>
              <a:rPr lang="en-GB" sz="2400" i="1" dirty="0"/>
              <a:t> 46-47.</a:t>
            </a:r>
          </a:p>
        </p:txBody>
      </p:sp>
      <p:sp>
        <p:nvSpPr>
          <p:cNvPr id="5" name="Content Placeholder 4"/>
          <p:cNvSpPr>
            <a:spLocks noGrp="1"/>
          </p:cNvSpPr>
          <p:nvPr>
            <p:ph sz="quarter" idx="4294967295"/>
          </p:nvPr>
        </p:nvSpPr>
        <p:spPr>
          <a:xfrm>
            <a:off x="5004048" y="980728"/>
            <a:ext cx="3898776" cy="5256584"/>
          </a:xfrm>
          <a:prstGeom prst="rect">
            <a:avLst/>
          </a:prstGeom>
        </p:spPr>
        <p:txBody>
          <a:bodyPr>
            <a:noAutofit/>
          </a:bodyPr>
          <a:lstStyle/>
          <a:p>
            <a:pPr marL="0" indent="0">
              <a:spcBef>
                <a:spcPts val="0"/>
              </a:spcBef>
              <a:buNone/>
            </a:pPr>
            <a:r>
              <a:rPr lang="en-US" sz="2400" b="1" dirty="0"/>
              <a:t>Is this a legitimate paraphrase </a:t>
            </a:r>
            <a:r>
              <a:rPr lang="en-GB" sz="2400" b="1" dirty="0"/>
              <a:t>or a plagiarized version?</a:t>
            </a:r>
          </a:p>
          <a:p>
            <a:pPr>
              <a:spcBef>
                <a:spcPts val="0"/>
              </a:spcBef>
            </a:pPr>
            <a:r>
              <a:rPr lang="en-US" sz="2400" dirty="0"/>
              <a:t>In research papers students often quote excessively, failing to keep quoted material down to a desirable level. Since the problem </a:t>
            </a:r>
            <a:r>
              <a:rPr lang="en-GB" sz="2400" dirty="0"/>
              <a:t>usually originates during note </a:t>
            </a:r>
            <a:r>
              <a:rPr lang="en-US" sz="2400" dirty="0"/>
              <a:t>taking, it is essential to minimize </a:t>
            </a:r>
            <a:r>
              <a:rPr lang="en-GB" sz="2400" dirty="0"/>
              <a:t>the material recorded verbatim (Lester, 1976).</a:t>
            </a:r>
          </a:p>
          <a:p>
            <a:endParaRPr lang="en-GB" dirty="0"/>
          </a:p>
        </p:txBody>
      </p:sp>
      <p:graphicFrame>
        <p:nvGraphicFramePr>
          <p:cNvPr id="10" name="Diagram 9"/>
          <p:cNvGraphicFramePr/>
          <p:nvPr>
            <p:extLst>
              <p:ext uri="{D42A27DB-BD31-4B8C-83A1-F6EECF244321}">
                <p14:modId xmlns:p14="http://schemas.microsoft.com/office/powerpoint/2010/main" val="4065959157"/>
              </p:ext>
            </p:extLst>
          </p:nvPr>
        </p:nvGraphicFramePr>
        <p:xfrm>
          <a:off x="0" y="6381328"/>
          <a:ext cx="9060287" cy="3992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22759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7504" y="0"/>
            <a:ext cx="8826184" cy="764704"/>
          </a:xfrm>
        </p:spPr>
        <p:txBody>
          <a:bodyPr>
            <a:normAutofit/>
          </a:bodyPr>
          <a:lstStyle/>
          <a:p>
            <a:pPr algn="l"/>
            <a:r>
              <a:rPr lang="en-US" sz="2800" b="1" dirty="0">
                <a:effectLst/>
              </a:rPr>
              <a:t>Six Steps to Effective Paraphrasing</a:t>
            </a:r>
            <a:endParaRPr lang="en-GB" sz="2800" b="1" dirty="0">
              <a:effectLst/>
            </a:endParaRPr>
          </a:p>
        </p:txBody>
      </p:sp>
      <p:sp>
        <p:nvSpPr>
          <p:cNvPr id="6" name="Content Placeholder 5"/>
          <p:cNvSpPr>
            <a:spLocks noGrp="1"/>
          </p:cNvSpPr>
          <p:nvPr>
            <p:ph idx="1"/>
          </p:nvPr>
        </p:nvSpPr>
        <p:spPr>
          <a:xfrm>
            <a:off x="107504" y="692696"/>
            <a:ext cx="8856984" cy="5616624"/>
          </a:xfrm>
        </p:spPr>
        <p:txBody>
          <a:bodyPr>
            <a:noAutofit/>
          </a:bodyPr>
          <a:lstStyle/>
          <a:p>
            <a:pPr>
              <a:buNone/>
            </a:pPr>
            <a:r>
              <a:rPr lang="en-US" sz="2400" dirty="0"/>
              <a:t>1</a:t>
            </a:r>
            <a:r>
              <a:rPr lang="en-US" sz="2800" dirty="0"/>
              <a:t>. </a:t>
            </a:r>
            <a:r>
              <a:rPr lang="en-US" sz="2400" dirty="0"/>
              <a:t>Reread the original passage until you understand its full </a:t>
            </a:r>
            <a:r>
              <a:rPr lang="en-GB" sz="2400" dirty="0"/>
              <a:t>meaning.</a:t>
            </a:r>
          </a:p>
          <a:p>
            <a:pPr>
              <a:buNone/>
            </a:pPr>
            <a:endParaRPr lang="en-US" sz="800" dirty="0"/>
          </a:p>
          <a:p>
            <a:pPr>
              <a:buNone/>
            </a:pPr>
            <a:r>
              <a:rPr lang="en-US" sz="2400" dirty="0"/>
              <a:t>2. Set the original aside, and write your paraphrase.</a:t>
            </a:r>
          </a:p>
          <a:p>
            <a:pPr>
              <a:buNone/>
            </a:pPr>
            <a:endParaRPr lang="en-US" sz="800" dirty="0"/>
          </a:p>
          <a:p>
            <a:pPr>
              <a:buNone/>
            </a:pPr>
            <a:r>
              <a:rPr lang="en-US" sz="2400" dirty="0"/>
              <a:t>3. Jot down a few words about your paraphrase to remind you later how you envision using this material. You could also write a key word or phrase to indicate the subject of your </a:t>
            </a:r>
            <a:r>
              <a:rPr lang="en-GB" sz="2400" dirty="0"/>
              <a:t>paraphrase.</a:t>
            </a:r>
          </a:p>
          <a:p>
            <a:pPr>
              <a:buNone/>
            </a:pPr>
            <a:endParaRPr lang="en-US" sz="800" dirty="0"/>
          </a:p>
          <a:p>
            <a:pPr>
              <a:buNone/>
            </a:pPr>
            <a:r>
              <a:rPr lang="en-US" sz="2400" dirty="0"/>
              <a:t>4. Check your rendition with the original to make sure your version accurately expresses all the essential information in a new </a:t>
            </a:r>
            <a:r>
              <a:rPr lang="en-GB" sz="2400" dirty="0"/>
              <a:t>form.</a:t>
            </a:r>
          </a:p>
          <a:p>
            <a:pPr>
              <a:buNone/>
            </a:pPr>
            <a:endParaRPr lang="en-US" sz="800" dirty="0"/>
          </a:p>
          <a:p>
            <a:pPr>
              <a:buNone/>
            </a:pPr>
            <a:r>
              <a:rPr lang="en-US" sz="2400" dirty="0"/>
              <a:t>5. Use quotation marks to identify any unique term or phraseology you have borrowed exactly from the source.</a:t>
            </a:r>
          </a:p>
          <a:p>
            <a:pPr>
              <a:buNone/>
            </a:pPr>
            <a:endParaRPr lang="en-US" sz="800" dirty="0"/>
          </a:p>
          <a:p>
            <a:pPr>
              <a:buNone/>
            </a:pPr>
            <a:r>
              <a:rPr lang="en-US" sz="2400" dirty="0"/>
              <a:t>6. Record the source (including the page) with your notes so that you can credit it easily if you decide to incorporate the material </a:t>
            </a:r>
            <a:r>
              <a:rPr lang="en-GB" sz="2400" dirty="0"/>
              <a:t>into your paper.</a:t>
            </a:r>
          </a:p>
        </p:txBody>
      </p:sp>
      <p:graphicFrame>
        <p:nvGraphicFramePr>
          <p:cNvPr id="9" name="Diagram 8"/>
          <p:cNvGraphicFramePr/>
          <p:nvPr>
            <p:extLst>
              <p:ext uri="{D42A27DB-BD31-4B8C-83A1-F6EECF244321}">
                <p14:modId xmlns:p14="http://schemas.microsoft.com/office/powerpoint/2010/main" val="2198466924"/>
              </p:ext>
            </p:extLst>
          </p:nvPr>
        </p:nvGraphicFramePr>
        <p:xfrm>
          <a:off x="83713" y="6381328"/>
          <a:ext cx="9060287" cy="3992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17512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9036496" cy="936104"/>
          </a:xfrm>
        </p:spPr>
        <p:txBody>
          <a:bodyPr>
            <a:noAutofit/>
          </a:bodyPr>
          <a:lstStyle/>
          <a:p>
            <a:pPr algn="l"/>
            <a:r>
              <a:rPr lang="en-US" sz="2800" b="1" dirty="0">
                <a:effectLst/>
              </a:rPr>
              <a:t>Always distinguish between references you have read from unread sources</a:t>
            </a:r>
            <a:endParaRPr lang="en-GB" sz="2800" b="1" dirty="0">
              <a:effectLst/>
            </a:endParaRPr>
          </a:p>
        </p:txBody>
      </p:sp>
      <p:sp>
        <p:nvSpPr>
          <p:cNvPr id="3" name="Content Placeholder 2"/>
          <p:cNvSpPr>
            <a:spLocks noGrp="1"/>
          </p:cNvSpPr>
          <p:nvPr>
            <p:ph idx="1"/>
          </p:nvPr>
        </p:nvSpPr>
        <p:spPr>
          <a:xfrm>
            <a:off x="251520" y="1556792"/>
            <a:ext cx="8640960" cy="4176464"/>
          </a:xfrm>
        </p:spPr>
        <p:txBody>
          <a:bodyPr>
            <a:normAutofit/>
          </a:bodyPr>
          <a:lstStyle/>
          <a:p>
            <a:r>
              <a:rPr lang="en-US" sz="2400" dirty="0"/>
              <a:t>Never use a secondary source as a primary source without reference to both authors (e.g. </a:t>
            </a:r>
            <a:r>
              <a:rPr lang="en-US" sz="2400" dirty="0" err="1"/>
              <a:t>Bloggs</a:t>
            </a:r>
            <a:r>
              <a:rPr lang="en-US" sz="2400" dirty="0"/>
              <a:t>, 1980 in Smith, 1984) because </a:t>
            </a:r>
          </a:p>
          <a:p>
            <a:pPr marL="457200" lvl="1" indent="0">
              <a:buNone/>
            </a:pPr>
            <a:r>
              <a:rPr lang="en-US" sz="2000" dirty="0"/>
              <a:t>(</a:t>
            </a:r>
            <a:r>
              <a:rPr lang="en-GB" sz="2000" dirty="0"/>
              <a:t>a) it is dishonest and </a:t>
            </a:r>
          </a:p>
          <a:p>
            <a:pPr marL="457200" lvl="1" indent="0">
              <a:buNone/>
            </a:pPr>
            <a:r>
              <a:rPr lang="en-GB" sz="2000" dirty="0"/>
              <a:t>(b</a:t>
            </a:r>
            <a:r>
              <a:rPr lang="en-US" sz="2000" dirty="0"/>
              <a:t>) it is possible that the second author paraphrased or misquoted the first author.</a:t>
            </a:r>
          </a:p>
          <a:p>
            <a:endParaRPr lang="en-US" sz="800" dirty="0"/>
          </a:p>
          <a:p>
            <a:r>
              <a:rPr lang="en-US" sz="2400" dirty="0"/>
              <a:t>In the following example, a paper by </a:t>
            </a:r>
            <a:r>
              <a:rPr lang="en-US" sz="2400" dirty="0" err="1"/>
              <a:t>Allerston</a:t>
            </a:r>
            <a:r>
              <a:rPr lang="en-US" sz="2400" dirty="0"/>
              <a:t> is found quoted in a textbook by </a:t>
            </a:r>
            <a:r>
              <a:rPr lang="en-GB" sz="2400" dirty="0"/>
              <a:t>Dixon.</a:t>
            </a:r>
          </a:p>
          <a:p>
            <a:pPr>
              <a:buNone/>
            </a:pPr>
            <a:r>
              <a:rPr lang="en-US" sz="2400" dirty="0"/>
              <a:t>	</a:t>
            </a:r>
            <a:r>
              <a:rPr lang="en-US" sz="2000" dirty="0" err="1"/>
              <a:t>Allerston</a:t>
            </a:r>
            <a:r>
              <a:rPr lang="en-US" sz="2000" dirty="0"/>
              <a:t> (1986, in Dixon 1989) suggested that rural settlement patterns owe more to the contingencies of history than to a structured planning process.</a:t>
            </a:r>
          </a:p>
          <a:p>
            <a:pPr>
              <a:buNone/>
            </a:pPr>
            <a:endParaRPr lang="en-US" sz="2400" dirty="0"/>
          </a:p>
          <a:p>
            <a:pPr>
              <a:buNone/>
            </a:pPr>
            <a:endParaRPr lang="en-US" sz="2800" dirty="0"/>
          </a:p>
        </p:txBody>
      </p:sp>
      <p:graphicFrame>
        <p:nvGraphicFramePr>
          <p:cNvPr id="4" name="Diagram 3"/>
          <p:cNvGraphicFramePr/>
          <p:nvPr>
            <p:extLst>
              <p:ext uri="{D42A27DB-BD31-4B8C-83A1-F6EECF244321}">
                <p14:modId xmlns:p14="http://schemas.microsoft.com/office/powerpoint/2010/main" val="2779416480"/>
              </p:ext>
            </p:extLst>
          </p:nvPr>
        </p:nvGraphicFramePr>
        <p:xfrm>
          <a:off x="0" y="6334512"/>
          <a:ext cx="9060287" cy="523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66139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a:xfrm>
            <a:off x="539552" y="0"/>
            <a:ext cx="8229600" cy="908720"/>
          </a:xfrm>
        </p:spPr>
        <p:txBody>
          <a:bodyPr>
            <a:normAutofit/>
          </a:bodyPr>
          <a:lstStyle/>
          <a:p>
            <a:r>
              <a:rPr lang="en-US" altLang="en-US" sz="3200" b="1" dirty="0"/>
              <a:t>Defining Diversity</a:t>
            </a:r>
          </a:p>
        </p:txBody>
      </p:sp>
      <p:sp>
        <p:nvSpPr>
          <p:cNvPr id="8195" name="Rectangle 3"/>
          <p:cNvSpPr>
            <a:spLocks noGrp="1" noChangeArrowheads="1"/>
          </p:cNvSpPr>
          <p:nvPr>
            <p:ph type="body" sz="half" idx="1"/>
          </p:nvPr>
        </p:nvSpPr>
        <p:spPr>
          <a:xfrm>
            <a:off x="251520" y="1196752"/>
            <a:ext cx="8712968" cy="5661248"/>
          </a:xfrm>
        </p:spPr>
        <p:txBody>
          <a:bodyPr>
            <a:normAutofit lnSpcReduction="10000"/>
          </a:bodyPr>
          <a:lstStyle/>
          <a:p>
            <a:pPr>
              <a:lnSpc>
                <a:spcPct val="90000"/>
              </a:lnSpc>
            </a:pPr>
            <a:r>
              <a:rPr lang="en-US" altLang="en-US" sz="2400" b="1" dirty="0"/>
              <a:t>Society for Human Resource Management - </a:t>
            </a:r>
            <a:r>
              <a:rPr lang="en-US" altLang="en-US" sz="2400" dirty="0"/>
              <a:t>the differences based on ethnicity, gender, age, religion, disability, national origin, and sexual orientation, including an infinite range of unique characteristics and traits such as the way one communicates, one’s height and weight, and speed of learning and comprehension . </a:t>
            </a:r>
          </a:p>
          <a:p>
            <a:pPr>
              <a:lnSpc>
                <a:spcPct val="90000"/>
              </a:lnSpc>
            </a:pPr>
            <a:endParaRPr lang="en-US" altLang="en-US" sz="800" b="1" dirty="0"/>
          </a:p>
          <a:p>
            <a:pPr>
              <a:lnSpc>
                <a:spcPct val="90000"/>
              </a:lnSpc>
            </a:pPr>
            <a:r>
              <a:rPr lang="en-US" altLang="en-US" sz="2400" b="1" dirty="0"/>
              <a:t>American Institute for Managing Diversity - </a:t>
            </a:r>
            <a:r>
              <a:rPr lang="en-US" altLang="en-US" sz="2400" dirty="0"/>
              <a:t>any mixture of items characterized by differences and similarities., and it must be all-inclusive.</a:t>
            </a:r>
          </a:p>
          <a:p>
            <a:pPr>
              <a:lnSpc>
                <a:spcPct val="90000"/>
              </a:lnSpc>
            </a:pPr>
            <a:endParaRPr lang="en-IE" sz="900" b="1" dirty="0"/>
          </a:p>
          <a:p>
            <a:pPr>
              <a:lnSpc>
                <a:spcPct val="90000"/>
              </a:lnSpc>
            </a:pPr>
            <a:r>
              <a:rPr lang="en-IE" sz="2400" b="1" dirty="0"/>
              <a:t>CIPD - </a:t>
            </a:r>
            <a:r>
              <a:rPr lang="en-IE" sz="2400" dirty="0"/>
              <a:t>Diversity is where difference is recognised and emphasised, but not actively leveraged to drive organisational success. There is acknowledgement of the benefit of having a range of perspectives in decision-making and the workforce being representative of the organisation’s customers.</a:t>
            </a:r>
            <a:endParaRPr lang="en-US" altLang="en-US" sz="2400" dirty="0"/>
          </a:p>
          <a:p>
            <a:pPr>
              <a:lnSpc>
                <a:spcPct val="90000"/>
              </a:lnSpc>
            </a:pPr>
            <a:endParaRPr lang="en-US" altLang="en-US" sz="900" b="1" dirty="0"/>
          </a:p>
          <a:p>
            <a:pPr>
              <a:lnSpc>
                <a:spcPct val="90000"/>
              </a:lnSpc>
            </a:pPr>
            <a:r>
              <a:rPr lang="en-US" altLang="en-US" sz="2400" b="1" dirty="0"/>
              <a:t>Marilyn </a:t>
            </a:r>
            <a:r>
              <a:rPr lang="en-US" altLang="en-US" sz="2400" b="1" dirty="0" err="1"/>
              <a:t>Loden</a:t>
            </a:r>
            <a:r>
              <a:rPr lang="en-US" altLang="en-US" sz="2400" dirty="0"/>
              <a:t> - The Diversity Wheel</a:t>
            </a:r>
          </a:p>
          <a:p>
            <a:pPr>
              <a:lnSpc>
                <a:spcPct val="90000"/>
              </a:lnSpc>
            </a:pPr>
            <a:endParaRPr lang="en-US" altLang="en-US" sz="800" b="1" dirty="0"/>
          </a:p>
          <a:p>
            <a:pPr>
              <a:lnSpc>
                <a:spcPct val="90000"/>
              </a:lnSpc>
            </a:pPr>
            <a:r>
              <a:rPr lang="en-US" altLang="en-US" sz="2400" b="1" dirty="0"/>
              <a:t>Anita Rowe/Lee </a:t>
            </a:r>
            <a:r>
              <a:rPr lang="en-US" altLang="en-US" sz="2400" b="1" dirty="0" err="1"/>
              <a:t>Gardenswartz</a:t>
            </a:r>
            <a:r>
              <a:rPr lang="en-US" altLang="en-US" sz="2400" b="1" dirty="0"/>
              <a:t> - </a:t>
            </a:r>
            <a:r>
              <a:rPr lang="en-US" altLang="en-US" sz="2400" dirty="0"/>
              <a:t>Four Layers of Diversity</a:t>
            </a:r>
          </a:p>
        </p:txBody>
      </p:sp>
    </p:spTree>
    <p:extLst>
      <p:ext uri="{BB962C8B-B14F-4D97-AF65-F5344CB8AC3E}">
        <p14:creationId xmlns:p14="http://schemas.microsoft.com/office/powerpoint/2010/main" val="28826792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79511" y="0"/>
            <a:ext cx="8741911" cy="1124744"/>
          </a:xfrm>
        </p:spPr>
        <p:txBody>
          <a:bodyPr>
            <a:noAutofit/>
          </a:bodyPr>
          <a:lstStyle/>
          <a:p>
            <a:r>
              <a:rPr lang="en-IE" sz="2800" b="1" dirty="0"/>
              <a:t>Critical Thinking…</a:t>
            </a:r>
            <a:br>
              <a:rPr lang="en-IE" sz="2800" b="1" dirty="0"/>
            </a:br>
            <a:r>
              <a:rPr lang="en-IE" sz="2800" b="1" dirty="0"/>
              <a:t>but first, just thinking about your thinking</a:t>
            </a:r>
          </a:p>
        </p:txBody>
      </p:sp>
      <p:sp>
        <p:nvSpPr>
          <p:cNvPr id="8" name="Content Placeholder 7"/>
          <p:cNvSpPr>
            <a:spLocks noGrp="1"/>
          </p:cNvSpPr>
          <p:nvPr>
            <p:ph idx="1"/>
          </p:nvPr>
        </p:nvSpPr>
        <p:spPr>
          <a:xfrm>
            <a:off x="0" y="1124744"/>
            <a:ext cx="9144000" cy="5256584"/>
          </a:xfrm>
        </p:spPr>
        <p:txBody>
          <a:bodyPr>
            <a:normAutofit fontScale="47500" lnSpcReduction="20000"/>
          </a:bodyPr>
          <a:lstStyle/>
          <a:p>
            <a:pPr marL="360000">
              <a:spcBef>
                <a:spcPts val="300"/>
              </a:spcBef>
            </a:pPr>
            <a:r>
              <a:rPr lang="en-US" sz="5100" dirty="0">
                <a:solidFill>
                  <a:schemeClr val="tx2">
                    <a:lumMod val="60000"/>
                    <a:lumOff val="40000"/>
                  </a:schemeClr>
                </a:solidFill>
              </a:rPr>
              <a:t>What do you know about the connection between thinking                  and learning? </a:t>
            </a:r>
            <a:endParaRPr lang="en-IE" sz="5100" dirty="0">
              <a:solidFill>
                <a:schemeClr val="tx2">
                  <a:lumMod val="60000"/>
                  <a:lumOff val="40000"/>
                </a:schemeClr>
              </a:solidFill>
            </a:endParaRPr>
          </a:p>
          <a:p>
            <a:pPr marL="360000">
              <a:spcBef>
                <a:spcPts val="300"/>
              </a:spcBef>
            </a:pPr>
            <a:r>
              <a:rPr lang="en-US" sz="5100" dirty="0"/>
              <a:t>Did you ever study your thinking? </a:t>
            </a:r>
          </a:p>
          <a:p>
            <a:pPr marL="360000">
              <a:spcBef>
                <a:spcPts val="300"/>
              </a:spcBef>
            </a:pPr>
            <a:r>
              <a:rPr lang="en-US" sz="5100" dirty="0">
                <a:solidFill>
                  <a:schemeClr val="tx2">
                    <a:lumMod val="60000"/>
                    <a:lumOff val="40000"/>
                  </a:schemeClr>
                </a:solidFill>
              </a:rPr>
              <a:t>What have you learned about how you think?</a:t>
            </a:r>
          </a:p>
          <a:p>
            <a:pPr marL="360000">
              <a:spcBef>
                <a:spcPts val="300"/>
              </a:spcBef>
              <a:defRPr/>
            </a:pPr>
            <a:r>
              <a:rPr lang="en-US" sz="5100" dirty="0"/>
              <a:t>What information do you have, for example, about the intellectual processes that occur as your mind thinks? </a:t>
            </a:r>
          </a:p>
          <a:p>
            <a:pPr marL="360000">
              <a:spcBef>
                <a:spcPts val="300"/>
              </a:spcBef>
              <a:defRPr/>
            </a:pPr>
            <a:r>
              <a:rPr lang="en-US" sz="5100" dirty="0">
                <a:solidFill>
                  <a:schemeClr val="tx2">
                    <a:lumMod val="60000"/>
                    <a:lumOff val="40000"/>
                  </a:schemeClr>
                </a:solidFill>
                <a:cs typeface="Times New Roman" pitchFamily="18" charset="0"/>
              </a:rPr>
              <a:t>What do you know about how to analyze, evaluate, or reconstruct your thinking? </a:t>
            </a:r>
          </a:p>
          <a:p>
            <a:pPr marL="360000">
              <a:spcBef>
                <a:spcPts val="300"/>
              </a:spcBef>
              <a:defRPr/>
            </a:pPr>
            <a:r>
              <a:rPr lang="en-US" sz="5100" dirty="0">
                <a:cs typeface="Times New Roman" pitchFamily="18" charset="0"/>
              </a:rPr>
              <a:t>Where does your thinking come from? </a:t>
            </a:r>
          </a:p>
          <a:p>
            <a:pPr marL="360000">
              <a:spcBef>
                <a:spcPts val="300"/>
              </a:spcBef>
              <a:defRPr/>
            </a:pPr>
            <a:r>
              <a:rPr lang="en-US" sz="5100" dirty="0">
                <a:solidFill>
                  <a:schemeClr val="tx2">
                    <a:lumMod val="60000"/>
                    <a:lumOff val="40000"/>
                  </a:schemeClr>
                </a:solidFill>
                <a:cs typeface="Times New Roman" pitchFamily="18" charset="0"/>
              </a:rPr>
              <a:t>How much of it is of ‘good’ quality?  How much of it is of ‘poor’ quality? </a:t>
            </a:r>
            <a:endParaRPr lang="en-US" sz="5100" dirty="0">
              <a:solidFill>
                <a:schemeClr val="tx2">
                  <a:lumMod val="60000"/>
                  <a:lumOff val="40000"/>
                </a:schemeClr>
              </a:solidFill>
            </a:endParaRPr>
          </a:p>
          <a:p>
            <a:pPr marL="360000">
              <a:spcBef>
                <a:spcPts val="300"/>
              </a:spcBef>
              <a:defRPr/>
            </a:pPr>
            <a:r>
              <a:rPr lang="en-US" sz="5100" dirty="0">
                <a:cs typeface="Times New Roman" pitchFamily="18" charset="0"/>
              </a:rPr>
              <a:t>Are you, in any real sense, in control of your thinking? </a:t>
            </a:r>
          </a:p>
          <a:p>
            <a:pPr marL="360000">
              <a:spcBef>
                <a:spcPts val="300"/>
              </a:spcBef>
              <a:defRPr/>
            </a:pPr>
            <a:r>
              <a:rPr lang="en-US" sz="5100" dirty="0">
                <a:solidFill>
                  <a:schemeClr val="tx2">
                    <a:lumMod val="60000"/>
                    <a:lumOff val="40000"/>
                  </a:schemeClr>
                </a:solidFill>
                <a:cs typeface="Times New Roman" pitchFamily="18" charset="0"/>
              </a:rPr>
              <a:t>How do you control your thinking?</a:t>
            </a:r>
          </a:p>
          <a:p>
            <a:pPr marL="360000">
              <a:spcBef>
                <a:spcPts val="300"/>
              </a:spcBef>
              <a:defRPr/>
            </a:pPr>
            <a:r>
              <a:rPr lang="en-US" sz="5100" dirty="0">
                <a:cs typeface="Times New Roman" pitchFamily="18" charset="0"/>
              </a:rPr>
              <a:t>Do you know how to test it? </a:t>
            </a:r>
          </a:p>
          <a:p>
            <a:pPr marL="360000">
              <a:spcBef>
                <a:spcPts val="300"/>
              </a:spcBef>
              <a:defRPr/>
            </a:pPr>
            <a:r>
              <a:rPr lang="en-US" sz="5100" dirty="0">
                <a:solidFill>
                  <a:schemeClr val="tx2">
                    <a:lumMod val="60000"/>
                    <a:lumOff val="40000"/>
                  </a:schemeClr>
                </a:solidFill>
                <a:cs typeface="Times New Roman" pitchFamily="18" charset="0"/>
              </a:rPr>
              <a:t>Do you have any conscious standards for determining when you are thinking well and when you are thinking poorly? </a:t>
            </a:r>
            <a:endParaRPr lang="en-US" sz="5100" dirty="0">
              <a:solidFill>
                <a:schemeClr val="tx2">
                  <a:lumMod val="60000"/>
                  <a:lumOff val="40000"/>
                </a:schemeClr>
              </a:solidFill>
            </a:endParaRPr>
          </a:p>
          <a:p>
            <a:pPr>
              <a:spcBef>
                <a:spcPts val="300"/>
              </a:spcBef>
            </a:pPr>
            <a:endParaRPr lang="en-IE" dirty="0">
              <a:solidFill>
                <a:schemeClr val="tx2">
                  <a:lumMod val="60000"/>
                  <a:lumOff val="40000"/>
                </a:schemeClr>
              </a:solidFill>
            </a:endParaRPr>
          </a:p>
          <a:p>
            <a:pPr>
              <a:spcBef>
                <a:spcPts val="300"/>
              </a:spcBef>
            </a:pPr>
            <a:endParaRPr lang="en-US" dirty="0"/>
          </a:p>
          <a:p>
            <a:pPr>
              <a:spcBef>
                <a:spcPts val="300"/>
              </a:spcBef>
            </a:pPr>
            <a:endParaRPr lang="en-IE"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7605" y="1268760"/>
            <a:ext cx="1109062" cy="1084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1" name="Diagram 10"/>
          <p:cNvGraphicFramePr/>
          <p:nvPr>
            <p:extLst>
              <p:ext uri="{D42A27DB-BD31-4B8C-83A1-F6EECF244321}">
                <p14:modId xmlns:p14="http://schemas.microsoft.com/office/powerpoint/2010/main" val="4272975381"/>
              </p:ext>
            </p:extLst>
          </p:nvPr>
        </p:nvGraphicFramePr>
        <p:xfrm>
          <a:off x="0" y="6381328"/>
          <a:ext cx="9060287" cy="3992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101231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065928222"/>
              </p:ext>
            </p:extLst>
          </p:nvPr>
        </p:nvGraphicFramePr>
        <p:xfrm>
          <a:off x="0" y="6381328"/>
          <a:ext cx="9060287" cy="3992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323528" y="274638"/>
            <a:ext cx="8363272" cy="706090"/>
          </a:xfrm>
        </p:spPr>
        <p:txBody>
          <a:bodyPr>
            <a:normAutofit/>
          </a:bodyPr>
          <a:lstStyle/>
          <a:p>
            <a:pPr algn="l"/>
            <a:r>
              <a:rPr lang="en-IE" sz="2800" b="1" dirty="0"/>
              <a:t>Critical Thinking</a:t>
            </a:r>
            <a:endParaRPr lang="en-IE" sz="2800" dirty="0"/>
          </a:p>
        </p:txBody>
      </p:sp>
      <p:sp>
        <p:nvSpPr>
          <p:cNvPr id="4" name="Content Placeholder 3"/>
          <p:cNvSpPr>
            <a:spLocks noGrp="1"/>
          </p:cNvSpPr>
          <p:nvPr>
            <p:ph idx="1"/>
          </p:nvPr>
        </p:nvSpPr>
        <p:spPr>
          <a:xfrm>
            <a:off x="251520" y="1196752"/>
            <a:ext cx="8712968" cy="5112568"/>
          </a:xfrm>
        </p:spPr>
        <p:txBody>
          <a:bodyPr>
            <a:normAutofit/>
          </a:bodyPr>
          <a:lstStyle/>
          <a:p>
            <a:r>
              <a:rPr lang="en-US" sz="2600" dirty="0"/>
              <a:t>In most disciplines there is not a universal truth rather a range of view-points, interpretations and perspectives.  Thus when studying it is important to develop reasonable </a:t>
            </a:r>
            <a:r>
              <a:rPr lang="en-US" sz="2600" dirty="0" err="1"/>
              <a:t>scepticism</a:t>
            </a:r>
            <a:r>
              <a:rPr lang="en-US" sz="2600" dirty="0"/>
              <a:t> which </a:t>
            </a:r>
            <a:r>
              <a:rPr lang="en-GB" sz="2600" dirty="0"/>
              <a:t>is being open-minded and willing to be convinced if the claim is backed up adequately.</a:t>
            </a:r>
          </a:p>
          <a:p>
            <a:r>
              <a:rPr lang="en-GB" sz="2600" dirty="0"/>
              <a:t>There are three bad reasons to believe something:</a:t>
            </a:r>
          </a:p>
          <a:p>
            <a:pPr marL="0" indent="0">
              <a:buNone/>
            </a:pPr>
            <a:r>
              <a:rPr lang="en-GB" dirty="0"/>
              <a:t> 	</a:t>
            </a:r>
            <a:r>
              <a:rPr lang="en-GB" sz="2000" dirty="0"/>
              <a:t>(</a:t>
            </a:r>
            <a:r>
              <a:rPr lang="en-GB" sz="2000" dirty="0" err="1"/>
              <a:t>i</a:t>
            </a:r>
            <a:r>
              <a:rPr lang="en-GB" sz="2000" dirty="0"/>
              <a:t>) tradition; </a:t>
            </a:r>
          </a:p>
          <a:p>
            <a:pPr marL="0" indent="0">
              <a:buNone/>
            </a:pPr>
            <a:r>
              <a:rPr lang="en-GB" sz="2000" dirty="0"/>
              <a:t>	(ii) authority and </a:t>
            </a:r>
          </a:p>
          <a:p>
            <a:pPr marL="0" indent="0">
              <a:buNone/>
            </a:pPr>
            <a:r>
              <a:rPr lang="en-GB" sz="2000" dirty="0"/>
              <a:t>	(iii) revelation</a:t>
            </a:r>
          </a:p>
          <a:p>
            <a:pPr marL="0" indent="0">
              <a:buNone/>
            </a:pPr>
            <a:endParaRPr lang="en-GB" sz="800" dirty="0"/>
          </a:p>
          <a:p>
            <a:r>
              <a:rPr lang="en-GB" sz="2400" dirty="0"/>
              <a:t>There is only one good reason to believe something:  </a:t>
            </a:r>
            <a:r>
              <a:rPr lang="en-GB" sz="2400" b="1" dirty="0"/>
              <a:t>EVIDENCE. </a:t>
            </a:r>
          </a:p>
          <a:p>
            <a:pPr marL="0" indent="0">
              <a:buNone/>
            </a:pPr>
            <a:endParaRPr lang="en-GB" sz="3000" b="1" dirty="0"/>
          </a:p>
        </p:txBody>
      </p:sp>
    </p:spTree>
    <p:extLst>
      <p:ext uri="{BB962C8B-B14F-4D97-AF65-F5344CB8AC3E}">
        <p14:creationId xmlns:p14="http://schemas.microsoft.com/office/powerpoint/2010/main" val="10933808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4101153108"/>
              </p:ext>
            </p:extLst>
          </p:nvPr>
        </p:nvGraphicFramePr>
        <p:xfrm>
          <a:off x="0" y="6381328"/>
          <a:ext cx="9060287" cy="3992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59632" y="1124744"/>
            <a:ext cx="6944951" cy="5100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107504" y="116632"/>
            <a:ext cx="8856984" cy="936104"/>
          </a:xfrm>
        </p:spPr>
        <p:txBody>
          <a:bodyPr>
            <a:noAutofit/>
          </a:bodyPr>
          <a:lstStyle/>
          <a:p>
            <a:pPr algn="l"/>
            <a:r>
              <a:rPr lang="en-IE" sz="2800" b="1" dirty="0"/>
              <a:t>Bloom’s Taxonomy in the Cognitive Domain (revised)</a:t>
            </a:r>
          </a:p>
        </p:txBody>
      </p:sp>
    </p:spTree>
    <p:extLst>
      <p:ext uri="{BB962C8B-B14F-4D97-AF65-F5344CB8AC3E}">
        <p14:creationId xmlns:p14="http://schemas.microsoft.com/office/powerpoint/2010/main" val="37778679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82792" y="332656"/>
            <a:ext cx="9036496" cy="908719"/>
          </a:xfrm>
        </p:spPr>
        <p:txBody>
          <a:bodyPr>
            <a:noAutofit/>
          </a:bodyPr>
          <a:lstStyle/>
          <a:p>
            <a:pPr algn="l"/>
            <a:r>
              <a:rPr lang="en-GB" sz="2800" b="1" dirty="0"/>
              <a:t>Learning to be critical in academic enquiry</a:t>
            </a:r>
            <a:endParaRPr lang="en-US" sz="2800" b="1" dirty="0"/>
          </a:p>
        </p:txBody>
      </p:sp>
      <p:sp>
        <p:nvSpPr>
          <p:cNvPr id="20483" name="Rectangle 3"/>
          <p:cNvSpPr>
            <a:spLocks noGrp="1" noChangeArrowheads="1"/>
          </p:cNvSpPr>
          <p:nvPr>
            <p:ph type="body" idx="1"/>
          </p:nvPr>
        </p:nvSpPr>
        <p:spPr>
          <a:xfrm>
            <a:off x="142999" y="1556792"/>
            <a:ext cx="8784976" cy="3672407"/>
          </a:xfrm>
        </p:spPr>
        <p:txBody>
          <a:bodyPr>
            <a:normAutofit/>
          </a:bodyPr>
          <a:lstStyle/>
          <a:p>
            <a:pPr>
              <a:lnSpc>
                <a:spcPct val="90000"/>
              </a:lnSpc>
            </a:pPr>
            <a:r>
              <a:rPr lang="en-US" sz="2400" dirty="0">
                <a:solidFill>
                  <a:schemeClr val="tx2"/>
                </a:solidFill>
              </a:rPr>
              <a:t>“The skill of </a:t>
            </a:r>
            <a:r>
              <a:rPr lang="en-US" sz="2400" b="1" dirty="0">
                <a:solidFill>
                  <a:schemeClr val="tx2"/>
                </a:solidFill>
              </a:rPr>
              <a:t>critical reading</a:t>
            </a:r>
            <a:r>
              <a:rPr lang="en-US" sz="2400" dirty="0">
                <a:solidFill>
                  <a:schemeClr val="tx2"/>
                </a:solidFill>
              </a:rPr>
              <a:t> lies in assessing the extent to which authors have provided adequate justification for the claims they make.  This assessment depends partly on what the authors  have communicated and partly on other relevant knowledge, experience and inference that you are able to bring to the frame.”</a:t>
            </a:r>
          </a:p>
          <a:p>
            <a:pPr>
              <a:lnSpc>
                <a:spcPct val="90000"/>
              </a:lnSpc>
            </a:pPr>
            <a:endParaRPr lang="en-US" sz="2800" dirty="0">
              <a:solidFill>
                <a:schemeClr val="accent2"/>
              </a:solidFill>
            </a:endParaRPr>
          </a:p>
          <a:p>
            <a:pPr>
              <a:lnSpc>
                <a:spcPct val="90000"/>
              </a:lnSpc>
            </a:pPr>
            <a:r>
              <a:rPr lang="en-US" sz="2400" dirty="0">
                <a:solidFill>
                  <a:schemeClr val="accent2"/>
                </a:solidFill>
              </a:rPr>
              <a:t>“The skill of </a:t>
            </a:r>
            <a:r>
              <a:rPr lang="en-US" sz="2400" b="1" dirty="0">
                <a:solidFill>
                  <a:schemeClr val="accent2"/>
                </a:solidFill>
              </a:rPr>
              <a:t>critical writing </a:t>
            </a:r>
            <a:r>
              <a:rPr lang="en-US" sz="2400" dirty="0">
                <a:solidFill>
                  <a:schemeClr val="accent2"/>
                </a:solidFill>
              </a:rPr>
              <a:t>lies in convincing your readers to accept your claims.  You achieve this through the effective communication of adequate reasons and evidence for these claims.”</a:t>
            </a:r>
            <a:endParaRPr lang="en-US" sz="2400" dirty="0"/>
          </a:p>
        </p:txBody>
      </p:sp>
      <p:sp>
        <p:nvSpPr>
          <p:cNvPr id="20484" name="Rectangle 4"/>
          <p:cNvSpPr>
            <a:spLocks noChangeArrowheads="1"/>
          </p:cNvSpPr>
          <p:nvPr/>
        </p:nvSpPr>
        <p:spPr bwMode="auto">
          <a:xfrm>
            <a:off x="5724128" y="5713751"/>
            <a:ext cx="3203847" cy="400110"/>
          </a:xfrm>
          <a:prstGeom prst="rect">
            <a:avLst/>
          </a:prstGeom>
          <a:noFill/>
          <a:ln w="9525">
            <a:noFill/>
            <a:miter lim="800000"/>
            <a:headEnd/>
            <a:tailEnd/>
          </a:ln>
          <a:effectLst/>
        </p:spPr>
        <p:txBody>
          <a:bodyPr wrap="square">
            <a:spAutoFit/>
          </a:bodyPr>
          <a:lstStyle/>
          <a:p>
            <a:r>
              <a:rPr lang="en-US" sz="2000" dirty="0"/>
              <a:t>Wallace &amp; Wray (2008, p. 7)</a:t>
            </a:r>
          </a:p>
        </p:txBody>
      </p:sp>
      <p:graphicFrame>
        <p:nvGraphicFramePr>
          <p:cNvPr id="5" name="Diagram 4"/>
          <p:cNvGraphicFramePr/>
          <p:nvPr>
            <p:extLst>
              <p:ext uri="{D42A27DB-BD31-4B8C-83A1-F6EECF244321}">
                <p14:modId xmlns:p14="http://schemas.microsoft.com/office/powerpoint/2010/main" val="1224478143"/>
              </p:ext>
            </p:extLst>
          </p:nvPr>
        </p:nvGraphicFramePr>
        <p:xfrm>
          <a:off x="0" y="6381328"/>
          <a:ext cx="9060287" cy="448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427843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a:xfrm>
            <a:off x="323528" y="188640"/>
            <a:ext cx="8431489" cy="720080"/>
          </a:xfrm>
        </p:spPr>
        <p:txBody>
          <a:bodyPr>
            <a:normAutofit/>
          </a:bodyPr>
          <a:lstStyle/>
          <a:p>
            <a:pPr algn="l" eaLnBrk="1" fontAlgn="auto" hangingPunct="1">
              <a:spcAft>
                <a:spcPts val="0"/>
              </a:spcAft>
              <a:defRPr/>
            </a:pPr>
            <a:r>
              <a:rPr lang="en-GB" sz="2800" b="1" dirty="0">
                <a:solidFill>
                  <a:schemeClr val="tx1"/>
                </a:solidFill>
                <a:effectLst/>
              </a:rPr>
              <a:t>Critical Thinking Standards</a:t>
            </a:r>
          </a:p>
        </p:txBody>
      </p:sp>
      <p:sp>
        <p:nvSpPr>
          <p:cNvPr id="7" name="Content Placeholder 6"/>
          <p:cNvSpPr>
            <a:spLocks noGrp="1"/>
          </p:cNvSpPr>
          <p:nvPr>
            <p:ph sz="half" idx="2"/>
          </p:nvPr>
        </p:nvSpPr>
        <p:spPr>
          <a:xfrm>
            <a:off x="5220072" y="980728"/>
            <a:ext cx="3754760" cy="4525963"/>
          </a:xfrm>
        </p:spPr>
        <p:txBody>
          <a:bodyPr>
            <a:normAutofit/>
          </a:bodyPr>
          <a:lstStyle/>
          <a:p>
            <a:r>
              <a:rPr lang="en-IE" sz="2400" dirty="0">
                <a:solidFill>
                  <a:srgbClr val="002060"/>
                </a:solidFill>
              </a:rPr>
              <a:t>Critical thinking is a desire to seek, patience to doubt, fondness to meditate, slowness to assert, readiness to consider, carefulness to dispose and set in order; and hatred for every kind of imposture.  </a:t>
            </a:r>
          </a:p>
          <a:p>
            <a:pPr marL="0" indent="0">
              <a:buNone/>
            </a:pPr>
            <a:r>
              <a:rPr lang="en-IE" sz="2400" dirty="0">
                <a:solidFill>
                  <a:srgbClr val="002060"/>
                </a:solidFill>
              </a:rPr>
              <a:t>    Francis Bacon (1605).</a:t>
            </a:r>
          </a:p>
          <a:p>
            <a:endParaRPr lang="en-IE"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908720"/>
            <a:ext cx="4608512" cy="5364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2" name="Diagram 11"/>
          <p:cNvGraphicFramePr/>
          <p:nvPr>
            <p:extLst>
              <p:ext uri="{D42A27DB-BD31-4B8C-83A1-F6EECF244321}">
                <p14:modId xmlns:p14="http://schemas.microsoft.com/office/powerpoint/2010/main" val="2042630403"/>
              </p:ext>
            </p:extLst>
          </p:nvPr>
        </p:nvGraphicFramePr>
        <p:xfrm>
          <a:off x="0" y="6381328"/>
          <a:ext cx="9060287" cy="3992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603050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9512" y="116632"/>
            <a:ext cx="8754176" cy="764704"/>
          </a:xfrm>
        </p:spPr>
        <p:txBody>
          <a:bodyPr>
            <a:normAutofit/>
          </a:bodyPr>
          <a:lstStyle/>
          <a:p>
            <a:pPr algn="l"/>
            <a:r>
              <a:rPr lang="en-GB" sz="2800" b="1" dirty="0">
                <a:solidFill>
                  <a:schemeClr val="tx1"/>
                </a:solidFill>
                <a:effectLst/>
              </a:rPr>
              <a:t>Critical Reading – making a critical choice</a:t>
            </a:r>
          </a:p>
        </p:txBody>
      </p:sp>
      <p:sp>
        <p:nvSpPr>
          <p:cNvPr id="6" name="Content Placeholder 5"/>
          <p:cNvSpPr>
            <a:spLocks noGrp="1"/>
          </p:cNvSpPr>
          <p:nvPr>
            <p:ph idx="1"/>
          </p:nvPr>
        </p:nvSpPr>
        <p:spPr>
          <a:xfrm>
            <a:off x="107504" y="836712"/>
            <a:ext cx="9036496" cy="5544616"/>
          </a:xfrm>
        </p:spPr>
        <p:txBody>
          <a:bodyPr>
            <a:normAutofit/>
          </a:bodyPr>
          <a:lstStyle/>
          <a:p>
            <a:r>
              <a:rPr lang="en-GB" sz="2400" dirty="0"/>
              <a:t>In order to read critically you must first </a:t>
            </a:r>
            <a:r>
              <a:rPr lang="en-GB" sz="2400" b="1" dirty="0"/>
              <a:t>become a critical selector of the texts </a:t>
            </a:r>
            <a:r>
              <a:rPr lang="en-GB" sz="2400" dirty="0"/>
              <a:t>that you choose to read, and not read.  This involves:</a:t>
            </a:r>
          </a:p>
          <a:p>
            <a:pPr>
              <a:buNone/>
            </a:pPr>
            <a:r>
              <a:rPr lang="en-GB" sz="2800" dirty="0"/>
              <a:t>	-	</a:t>
            </a:r>
            <a:r>
              <a:rPr lang="en-GB" sz="2200" dirty="0"/>
              <a:t>Reading from the recommended reading list is provided;</a:t>
            </a:r>
          </a:p>
          <a:p>
            <a:pPr>
              <a:buNone/>
            </a:pPr>
            <a:r>
              <a:rPr lang="en-GB" sz="2200" dirty="0"/>
              <a:t>	-	Finding the other sources that the lecturer referred to in 	lectures and reading them;</a:t>
            </a:r>
          </a:p>
          <a:p>
            <a:pPr>
              <a:buNone/>
            </a:pPr>
            <a:r>
              <a:rPr lang="en-GB" sz="2200" dirty="0"/>
              <a:t>	-	Using the reference lists on the above to source additional 	reading material;</a:t>
            </a:r>
          </a:p>
          <a:p>
            <a:pPr>
              <a:buNone/>
            </a:pPr>
            <a:r>
              <a:rPr lang="en-GB" sz="2200" dirty="0"/>
              <a:t>	- 	Do a search for peer-reviewed articles on the library’s website to 	source other quality;</a:t>
            </a:r>
          </a:p>
          <a:p>
            <a:pPr>
              <a:buNone/>
            </a:pPr>
            <a:r>
              <a:rPr lang="en-GB" sz="2200" dirty="0"/>
              <a:t>	-	Check out books that have been reviewed in recent academic 	journals;</a:t>
            </a:r>
          </a:p>
          <a:p>
            <a:pPr>
              <a:buNone/>
            </a:pPr>
            <a:r>
              <a:rPr lang="en-GB" sz="2200" dirty="0"/>
              <a:t>	-	Bear in mind textbooks have limitations;</a:t>
            </a:r>
          </a:p>
          <a:p>
            <a:pPr>
              <a:buNone/>
            </a:pPr>
            <a:r>
              <a:rPr lang="en-GB" sz="2200" dirty="0"/>
              <a:t>	-	And finally,  a radical suggestion - go to the library and see what 	books are stored alongside the recommended readings.	</a:t>
            </a:r>
          </a:p>
        </p:txBody>
      </p:sp>
      <p:graphicFrame>
        <p:nvGraphicFramePr>
          <p:cNvPr id="4" name="Diagram 3"/>
          <p:cNvGraphicFramePr/>
          <p:nvPr>
            <p:extLst>
              <p:ext uri="{D42A27DB-BD31-4B8C-83A1-F6EECF244321}">
                <p14:modId xmlns:p14="http://schemas.microsoft.com/office/powerpoint/2010/main" val="37991246"/>
              </p:ext>
            </p:extLst>
          </p:nvPr>
        </p:nvGraphicFramePr>
        <p:xfrm>
          <a:off x="0" y="6381328"/>
          <a:ext cx="9060287" cy="3992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40131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512" y="188640"/>
            <a:ext cx="8784976" cy="523220"/>
          </a:xfrm>
          <a:prstGeom prst="rect">
            <a:avLst/>
          </a:prstGeom>
          <a:noFill/>
        </p:spPr>
        <p:txBody>
          <a:bodyPr wrap="square" rtlCol="0">
            <a:spAutoFit/>
          </a:bodyPr>
          <a:lstStyle/>
          <a:p>
            <a:r>
              <a:rPr lang="en-GB" sz="2800" b="1" dirty="0"/>
              <a:t>Do not accept that everything that you read is true</a:t>
            </a:r>
            <a:endParaRPr lang="en-IE" sz="2800" dirty="0"/>
          </a:p>
        </p:txBody>
      </p:sp>
      <p:graphicFrame>
        <p:nvGraphicFramePr>
          <p:cNvPr id="4" name="Diagram 3"/>
          <p:cNvGraphicFramePr/>
          <p:nvPr>
            <p:extLst>
              <p:ext uri="{D42A27DB-BD31-4B8C-83A1-F6EECF244321}">
                <p14:modId xmlns:p14="http://schemas.microsoft.com/office/powerpoint/2010/main" val="4104114144"/>
              </p:ext>
            </p:extLst>
          </p:nvPr>
        </p:nvGraphicFramePr>
        <p:xfrm>
          <a:off x="0" y="6381328"/>
          <a:ext cx="9060287" cy="3992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80249" y="980728"/>
            <a:ext cx="6861093" cy="4912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5574487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7504" y="116632"/>
            <a:ext cx="9014040" cy="692696"/>
          </a:xfrm>
        </p:spPr>
        <p:txBody>
          <a:bodyPr>
            <a:normAutofit/>
          </a:bodyPr>
          <a:lstStyle/>
          <a:p>
            <a:pPr algn="l"/>
            <a:r>
              <a:rPr lang="en-GB" sz="2800" b="1" dirty="0">
                <a:solidFill>
                  <a:schemeClr val="tx1"/>
                </a:solidFill>
                <a:effectLst/>
              </a:rPr>
              <a:t>Evaluating what you read</a:t>
            </a:r>
          </a:p>
        </p:txBody>
      </p:sp>
      <p:sp>
        <p:nvSpPr>
          <p:cNvPr id="6" name="Content Placeholder 5"/>
          <p:cNvSpPr>
            <a:spLocks noGrp="1"/>
          </p:cNvSpPr>
          <p:nvPr>
            <p:ph idx="1"/>
          </p:nvPr>
        </p:nvSpPr>
        <p:spPr>
          <a:xfrm>
            <a:off x="179512" y="764704"/>
            <a:ext cx="8964488" cy="5688632"/>
          </a:xfrm>
        </p:spPr>
        <p:txBody>
          <a:bodyPr>
            <a:normAutofit/>
          </a:bodyPr>
          <a:lstStyle/>
          <a:p>
            <a:pPr>
              <a:spcBef>
                <a:spcPts val="600"/>
              </a:spcBef>
            </a:pPr>
            <a:r>
              <a:rPr lang="en-GB" sz="2400" dirty="0"/>
              <a:t>Critical reading is an active process.</a:t>
            </a:r>
          </a:p>
          <a:p>
            <a:pPr>
              <a:spcBef>
                <a:spcPts val="600"/>
              </a:spcBef>
            </a:pPr>
            <a:r>
              <a:rPr lang="en-GB" sz="2400" dirty="0"/>
              <a:t>To read critically you must be aware of your own expectations, prejudices and previous knowledge and ALSO be aware of identifying authors’ underlying aims and agenda and take them into account in your evaluation.</a:t>
            </a:r>
          </a:p>
          <a:p>
            <a:pPr>
              <a:spcBef>
                <a:spcPts val="600"/>
              </a:spcBef>
            </a:pPr>
            <a:r>
              <a:rPr lang="en-GB" sz="2400" dirty="0"/>
              <a:t>To make the texts work for you:</a:t>
            </a:r>
          </a:p>
          <a:p>
            <a:pPr>
              <a:spcBef>
                <a:spcPts val="600"/>
              </a:spcBef>
              <a:buNone/>
            </a:pPr>
            <a:r>
              <a:rPr lang="en-GB" sz="2800" dirty="0"/>
              <a:t>	</a:t>
            </a:r>
            <a:r>
              <a:rPr lang="en-GB" sz="2000" dirty="0"/>
              <a:t>-	formulate a broad central question </a:t>
            </a:r>
          </a:p>
          <a:p>
            <a:pPr>
              <a:spcBef>
                <a:spcPts val="600"/>
              </a:spcBef>
              <a:buNone/>
            </a:pPr>
            <a:r>
              <a:rPr lang="en-GB" sz="2000" dirty="0"/>
              <a:t>	-	formulate review questions </a:t>
            </a:r>
          </a:p>
          <a:p>
            <a:pPr>
              <a:spcBef>
                <a:spcPts val="600"/>
              </a:spcBef>
              <a:buNone/>
            </a:pPr>
            <a:r>
              <a:rPr lang="en-GB" sz="2000" dirty="0"/>
              <a:t>	-	identify and evaluate the arguments in what your read</a:t>
            </a:r>
          </a:p>
          <a:p>
            <a:pPr>
              <a:spcBef>
                <a:spcPts val="600"/>
              </a:spcBef>
              <a:buNone/>
            </a:pPr>
            <a:endParaRPr lang="en-GB" sz="900" dirty="0"/>
          </a:p>
          <a:p>
            <a:pPr>
              <a:spcBef>
                <a:spcPts val="600"/>
              </a:spcBef>
              <a:buNone/>
            </a:pPr>
            <a:r>
              <a:rPr lang="en-GB" sz="2400" b="1" dirty="0"/>
              <a:t>Consider five critical synopsis questions </a:t>
            </a:r>
            <a:r>
              <a:rPr lang="en-GB" sz="2400" dirty="0"/>
              <a:t>– Why am I reading this? What is the author trying to do in writing this? What is the author saying that is relevant to what I want to find out? How convincing is what the author is saying?  What use can I make of this?</a:t>
            </a:r>
          </a:p>
        </p:txBody>
      </p:sp>
      <p:graphicFrame>
        <p:nvGraphicFramePr>
          <p:cNvPr id="4" name="Diagram 3"/>
          <p:cNvGraphicFramePr/>
          <p:nvPr>
            <p:extLst>
              <p:ext uri="{D42A27DB-BD31-4B8C-83A1-F6EECF244321}">
                <p14:modId xmlns:p14="http://schemas.microsoft.com/office/powerpoint/2010/main" val="3535651440"/>
              </p:ext>
            </p:extLst>
          </p:nvPr>
        </p:nvGraphicFramePr>
        <p:xfrm>
          <a:off x="0" y="6381328"/>
          <a:ext cx="9060287" cy="3992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68600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892480" cy="1772816"/>
          </a:xfrm>
        </p:spPr>
        <p:txBody>
          <a:bodyPr>
            <a:normAutofit/>
          </a:bodyPr>
          <a:lstStyle/>
          <a:p>
            <a:pPr algn="l">
              <a:spcBef>
                <a:spcPct val="20000"/>
              </a:spcBef>
            </a:pPr>
            <a:r>
              <a:rPr lang="en-GB" sz="2800" b="1" dirty="0">
                <a:latin typeface="Calibri" pitchFamily="34" charset="0"/>
                <a:cs typeface="Calibri" pitchFamily="34" charset="0"/>
              </a:rPr>
              <a:t>Be aware of the possibility of ‘mutant statistics’ </a:t>
            </a:r>
            <a:br>
              <a:rPr lang="en-GB" sz="2800" b="1" dirty="0">
                <a:latin typeface="Calibri" pitchFamily="34" charset="0"/>
                <a:cs typeface="Calibri" pitchFamily="34" charset="0"/>
              </a:rPr>
            </a:br>
            <a:r>
              <a:rPr lang="en-GB" sz="2800" b="1" dirty="0">
                <a:latin typeface="Calibri" pitchFamily="34" charset="0"/>
                <a:cs typeface="Calibri" pitchFamily="34" charset="0"/>
              </a:rPr>
              <a:t>e.g. </a:t>
            </a:r>
            <a:r>
              <a:rPr lang="en-GB" sz="2800" b="1" i="1" dirty="0">
                <a:latin typeface="Calibri" pitchFamily="34" charset="0"/>
                <a:cs typeface="Calibri" pitchFamily="34" charset="0"/>
              </a:rPr>
              <a:t>‘Every year since 1950, the number of American children gunned down has doubled’</a:t>
            </a:r>
            <a:endParaRPr lang="en-US" sz="2800" b="1" dirty="0"/>
          </a:p>
        </p:txBody>
      </p:sp>
      <p:sp>
        <p:nvSpPr>
          <p:cNvPr id="77827" name="Rectangle 3"/>
          <p:cNvSpPr>
            <a:spLocks noGrp="1" noChangeArrowheads="1"/>
          </p:cNvSpPr>
          <p:nvPr>
            <p:ph idx="1"/>
          </p:nvPr>
        </p:nvSpPr>
        <p:spPr>
          <a:xfrm>
            <a:off x="395535" y="1772816"/>
            <a:ext cx="8473887" cy="4248472"/>
          </a:xfrm>
        </p:spPr>
        <p:txBody>
          <a:bodyPr>
            <a:noAutofit/>
          </a:bodyPr>
          <a:lstStyle/>
          <a:p>
            <a:pPr eaLnBrk="1" hangingPunct="1"/>
            <a:r>
              <a:rPr lang="en-GB" sz="2400" dirty="0"/>
              <a:t>1950 = 1</a:t>
            </a:r>
          </a:p>
          <a:p>
            <a:pPr eaLnBrk="1" hangingPunct="1"/>
            <a:r>
              <a:rPr lang="en-GB" sz="2400" dirty="0"/>
              <a:t>1951 = 2</a:t>
            </a:r>
          </a:p>
          <a:p>
            <a:pPr eaLnBrk="1" hangingPunct="1"/>
            <a:r>
              <a:rPr lang="en-GB" sz="2400" dirty="0"/>
              <a:t>1952 = 4</a:t>
            </a:r>
          </a:p>
          <a:p>
            <a:pPr eaLnBrk="1" hangingPunct="1"/>
            <a:r>
              <a:rPr lang="en-GB" sz="2400" dirty="0"/>
              <a:t>1953 = 8</a:t>
            </a:r>
          </a:p>
          <a:p>
            <a:pPr eaLnBrk="1" hangingPunct="1"/>
            <a:r>
              <a:rPr lang="en-GB" sz="2400" dirty="0"/>
              <a:t>1960 = 1,024</a:t>
            </a:r>
          </a:p>
          <a:p>
            <a:pPr eaLnBrk="1" hangingPunct="1"/>
            <a:r>
              <a:rPr lang="en-GB" sz="2400" dirty="0"/>
              <a:t>1965 = 32,768</a:t>
            </a:r>
          </a:p>
          <a:p>
            <a:pPr eaLnBrk="1" hangingPunct="1"/>
            <a:r>
              <a:rPr lang="en-GB" sz="2400" dirty="0"/>
              <a:t>1970 = &gt;1 million</a:t>
            </a:r>
          </a:p>
          <a:p>
            <a:pPr eaLnBrk="1" hangingPunct="1"/>
            <a:r>
              <a:rPr lang="en-GB" sz="2400" dirty="0"/>
              <a:t>1980 = 1 billion</a:t>
            </a:r>
          </a:p>
          <a:p>
            <a:pPr eaLnBrk="1" hangingPunct="1"/>
            <a:r>
              <a:rPr lang="en-GB" sz="2400" dirty="0"/>
              <a:t>1983 = 8.6 billion/twice the Earth’s population</a:t>
            </a:r>
          </a:p>
          <a:p>
            <a:pPr eaLnBrk="1" hangingPunct="1"/>
            <a:r>
              <a:rPr lang="en-GB" sz="2400" dirty="0"/>
              <a:t>1995 = &gt; 35 trillion !</a:t>
            </a:r>
            <a:endParaRPr lang="en-US" sz="2400" dirty="0"/>
          </a:p>
        </p:txBody>
      </p:sp>
      <p:graphicFrame>
        <p:nvGraphicFramePr>
          <p:cNvPr id="5" name="Diagram 4"/>
          <p:cNvGraphicFramePr/>
          <p:nvPr>
            <p:extLst>
              <p:ext uri="{D42A27DB-BD31-4B8C-83A1-F6EECF244321}">
                <p14:modId xmlns:p14="http://schemas.microsoft.com/office/powerpoint/2010/main" val="3771531753"/>
              </p:ext>
            </p:extLst>
          </p:nvPr>
        </p:nvGraphicFramePr>
        <p:xfrm>
          <a:off x="24384" y="6381328"/>
          <a:ext cx="9060287" cy="4766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05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98534" y="2132856"/>
            <a:ext cx="3570889"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9462745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 calcmode="lin" valueType="num">
                                      <p:cBhvr>
                                        <p:cTn id="7" dur="2000" fill="hold"/>
                                        <p:tgtEl>
                                          <p:spTgt spid="77827">
                                            <p:txEl>
                                              <p:pRg st="0" end="0"/>
                                            </p:txEl>
                                          </p:spTgt>
                                        </p:tgtEl>
                                        <p:attrNameLst>
                                          <p:attrName>ppt_w</p:attrName>
                                        </p:attrNameLst>
                                      </p:cBhvr>
                                      <p:tavLst>
                                        <p:tav tm="0">
                                          <p:val>
                                            <p:strVal val="#ppt_w*0.70"/>
                                          </p:val>
                                        </p:tav>
                                        <p:tav tm="100000">
                                          <p:val>
                                            <p:strVal val="#ppt_w"/>
                                          </p:val>
                                        </p:tav>
                                      </p:tavLst>
                                    </p:anim>
                                    <p:anim calcmode="lin" valueType="num">
                                      <p:cBhvr>
                                        <p:cTn id="8" dur="2000" fill="hold"/>
                                        <p:tgtEl>
                                          <p:spTgt spid="77827">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77827">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77827">
                                            <p:txEl>
                                              <p:pRg st="1" end="1"/>
                                            </p:txEl>
                                          </p:spTgt>
                                        </p:tgtEl>
                                        <p:attrNameLst>
                                          <p:attrName>style.visibility</p:attrName>
                                        </p:attrNameLst>
                                      </p:cBhvr>
                                      <p:to>
                                        <p:strVal val="visible"/>
                                      </p:to>
                                    </p:set>
                                    <p:anim calcmode="lin" valueType="num">
                                      <p:cBhvr>
                                        <p:cTn id="12" dur="2000" fill="hold"/>
                                        <p:tgtEl>
                                          <p:spTgt spid="77827">
                                            <p:txEl>
                                              <p:pRg st="1" end="1"/>
                                            </p:txEl>
                                          </p:spTgt>
                                        </p:tgtEl>
                                        <p:attrNameLst>
                                          <p:attrName>ppt_w</p:attrName>
                                        </p:attrNameLst>
                                      </p:cBhvr>
                                      <p:tavLst>
                                        <p:tav tm="0">
                                          <p:val>
                                            <p:strVal val="#ppt_w*0.70"/>
                                          </p:val>
                                        </p:tav>
                                        <p:tav tm="100000">
                                          <p:val>
                                            <p:strVal val="#ppt_w"/>
                                          </p:val>
                                        </p:tav>
                                      </p:tavLst>
                                    </p:anim>
                                    <p:anim calcmode="lin" valueType="num">
                                      <p:cBhvr>
                                        <p:cTn id="13" dur="2000" fill="hold"/>
                                        <p:tgtEl>
                                          <p:spTgt spid="77827">
                                            <p:txEl>
                                              <p:pRg st="1" end="1"/>
                                            </p:txEl>
                                          </p:spTgt>
                                        </p:tgtEl>
                                        <p:attrNameLst>
                                          <p:attrName>ppt_h</p:attrName>
                                        </p:attrNameLst>
                                      </p:cBhvr>
                                      <p:tavLst>
                                        <p:tav tm="0">
                                          <p:val>
                                            <p:strVal val="#ppt_h"/>
                                          </p:val>
                                        </p:tav>
                                        <p:tav tm="100000">
                                          <p:val>
                                            <p:strVal val="#ppt_h"/>
                                          </p:val>
                                        </p:tav>
                                      </p:tavLst>
                                    </p:anim>
                                    <p:animEffect transition="in" filter="fade">
                                      <p:cBhvr>
                                        <p:cTn id="14" dur="2000"/>
                                        <p:tgtEl>
                                          <p:spTgt spid="77827">
                                            <p:txEl>
                                              <p:pRg st="1" end="1"/>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77827">
                                            <p:txEl>
                                              <p:pRg st="2" end="2"/>
                                            </p:txEl>
                                          </p:spTgt>
                                        </p:tgtEl>
                                        <p:attrNameLst>
                                          <p:attrName>style.visibility</p:attrName>
                                        </p:attrNameLst>
                                      </p:cBhvr>
                                      <p:to>
                                        <p:strVal val="visible"/>
                                      </p:to>
                                    </p:set>
                                    <p:anim calcmode="lin" valueType="num">
                                      <p:cBhvr>
                                        <p:cTn id="17" dur="2000" fill="hold"/>
                                        <p:tgtEl>
                                          <p:spTgt spid="77827">
                                            <p:txEl>
                                              <p:pRg st="2" end="2"/>
                                            </p:txEl>
                                          </p:spTgt>
                                        </p:tgtEl>
                                        <p:attrNameLst>
                                          <p:attrName>ppt_w</p:attrName>
                                        </p:attrNameLst>
                                      </p:cBhvr>
                                      <p:tavLst>
                                        <p:tav tm="0">
                                          <p:val>
                                            <p:strVal val="#ppt_w*0.70"/>
                                          </p:val>
                                        </p:tav>
                                        <p:tav tm="100000">
                                          <p:val>
                                            <p:strVal val="#ppt_w"/>
                                          </p:val>
                                        </p:tav>
                                      </p:tavLst>
                                    </p:anim>
                                    <p:anim calcmode="lin" valueType="num">
                                      <p:cBhvr>
                                        <p:cTn id="18" dur="2000" fill="hold"/>
                                        <p:tgtEl>
                                          <p:spTgt spid="77827">
                                            <p:txEl>
                                              <p:pRg st="2" end="2"/>
                                            </p:txEl>
                                          </p:spTgt>
                                        </p:tgtEl>
                                        <p:attrNameLst>
                                          <p:attrName>ppt_h</p:attrName>
                                        </p:attrNameLst>
                                      </p:cBhvr>
                                      <p:tavLst>
                                        <p:tav tm="0">
                                          <p:val>
                                            <p:strVal val="#ppt_h"/>
                                          </p:val>
                                        </p:tav>
                                        <p:tav tm="100000">
                                          <p:val>
                                            <p:strVal val="#ppt_h"/>
                                          </p:val>
                                        </p:tav>
                                      </p:tavLst>
                                    </p:anim>
                                    <p:animEffect transition="in" filter="fade">
                                      <p:cBhvr>
                                        <p:cTn id="19" dur="2000"/>
                                        <p:tgtEl>
                                          <p:spTgt spid="77827">
                                            <p:txEl>
                                              <p:pRg st="2" end="2"/>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77827">
                                            <p:txEl>
                                              <p:pRg st="3" end="3"/>
                                            </p:txEl>
                                          </p:spTgt>
                                        </p:tgtEl>
                                        <p:attrNameLst>
                                          <p:attrName>style.visibility</p:attrName>
                                        </p:attrNameLst>
                                      </p:cBhvr>
                                      <p:to>
                                        <p:strVal val="visible"/>
                                      </p:to>
                                    </p:set>
                                    <p:anim calcmode="lin" valueType="num">
                                      <p:cBhvr>
                                        <p:cTn id="22" dur="2000" fill="hold"/>
                                        <p:tgtEl>
                                          <p:spTgt spid="77827">
                                            <p:txEl>
                                              <p:pRg st="3" end="3"/>
                                            </p:txEl>
                                          </p:spTgt>
                                        </p:tgtEl>
                                        <p:attrNameLst>
                                          <p:attrName>ppt_w</p:attrName>
                                        </p:attrNameLst>
                                      </p:cBhvr>
                                      <p:tavLst>
                                        <p:tav tm="0">
                                          <p:val>
                                            <p:strVal val="#ppt_w*0.70"/>
                                          </p:val>
                                        </p:tav>
                                        <p:tav tm="100000">
                                          <p:val>
                                            <p:strVal val="#ppt_w"/>
                                          </p:val>
                                        </p:tav>
                                      </p:tavLst>
                                    </p:anim>
                                    <p:anim calcmode="lin" valueType="num">
                                      <p:cBhvr>
                                        <p:cTn id="23" dur="2000" fill="hold"/>
                                        <p:tgtEl>
                                          <p:spTgt spid="77827">
                                            <p:txEl>
                                              <p:pRg st="3" end="3"/>
                                            </p:txEl>
                                          </p:spTgt>
                                        </p:tgtEl>
                                        <p:attrNameLst>
                                          <p:attrName>ppt_h</p:attrName>
                                        </p:attrNameLst>
                                      </p:cBhvr>
                                      <p:tavLst>
                                        <p:tav tm="0">
                                          <p:val>
                                            <p:strVal val="#ppt_h"/>
                                          </p:val>
                                        </p:tav>
                                        <p:tav tm="100000">
                                          <p:val>
                                            <p:strVal val="#ppt_h"/>
                                          </p:val>
                                        </p:tav>
                                      </p:tavLst>
                                    </p:anim>
                                    <p:animEffect transition="in" filter="fade">
                                      <p:cBhvr>
                                        <p:cTn id="24" dur="2000"/>
                                        <p:tgtEl>
                                          <p:spTgt spid="77827">
                                            <p:txEl>
                                              <p:pRg st="3" end="3"/>
                                            </p:txEl>
                                          </p:spTgt>
                                        </p:tgtEl>
                                      </p:cBhvr>
                                    </p:animEffect>
                                  </p:childTnLst>
                                </p:cTn>
                              </p:par>
                              <p:par>
                                <p:cTn id="25" presetID="55" presetClass="entr" presetSubtype="0" fill="hold" nodeType="withEffect">
                                  <p:stCondLst>
                                    <p:cond delay="0"/>
                                  </p:stCondLst>
                                  <p:childTnLst>
                                    <p:set>
                                      <p:cBhvr>
                                        <p:cTn id="26" dur="1" fill="hold">
                                          <p:stCondLst>
                                            <p:cond delay="0"/>
                                          </p:stCondLst>
                                        </p:cTn>
                                        <p:tgtEl>
                                          <p:spTgt spid="77827">
                                            <p:txEl>
                                              <p:pRg st="4" end="4"/>
                                            </p:txEl>
                                          </p:spTgt>
                                        </p:tgtEl>
                                        <p:attrNameLst>
                                          <p:attrName>style.visibility</p:attrName>
                                        </p:attrNameLst>
                                      </p:cBhvr>
                                      <p:to>
                                        <p:strVal val="visible"/>
                                      </p:to>
                                    </p:set>
                                    <p:anim calcmode="lin" valueType="num">
                                      <p:cBhvr>
                                        <p:cTn id="27" dur="2000" fill="hold"/>
                                        <p:tgtEl>
                                          <p:spTgt spid="77827">
                                            <p:txEl>
                                              <p:pRg st="4" end="4"/>
                                            </p:txEl>
                                          </p:spTgt>
                                        </p:tgtEl>
                                        <p:attrNameLst>
                                          <p:attrName>ppt_w</p:attrName>
                                        </p:attrNameLst>
                                      </p:cBhvr>
                                      <p:tavLst>
                                        <p:tav tm="0">
                                          <p:val>
                                            <p:strVal val="#ppt_w*0.70"/>
                                          </p:val>
                                        </p:tav>
                                        <p:tav tm="100000">
                                          <p:val>
                                            <p:strVal val="#ppt_w"/>
                                          </p:val>
                                        </p:tav>
                                      </p:tavLst>
                                    </p:anim>
                                    <p:anim calcmode="lin" valueType="num">
                                      <p:cBhvr>
                                        <p:cTn id="28" dur="2000" fill="hold"/>
                                        <p:tgtEl>
                                          <p:spTgt spid="77827">
                                            <p:txEl>
                                              <p:pRg st="4" end="4"/>
                                            </p:txEl>
                                          </p:spTgt>
                                        </p:tgtEl>
                                        <p:attrNameLst>
                                          <p:attrName>ppt_h</p:attrName>
                                        </p:attrNameLst>
                                      </p:cBhvr>
                                      <p:tavLst>
                                        <p:tav tm="0">
                                          <p:val>
                                            <p:strVal val="#ppt_h"/>
                                          </p:val>
                                        </p:tav>
                                        <p:tav tm="100000">
                                          <p:val>
                                            <p:strVal val="#ppt_h"/>
                                          </p:val>
                                        </p:tav>
                                      </p:tavLst>
                                    </p:anim>
                                    <p:animEffect transition="in" filter="fade">
                                      <p:cBhvr>
                                        <p:cTn id="29" dur="2000"/>
                                        <p:tgtEl>
                                          <p:spTgt spid="77827">
                                            <p:txEl>
                                              <p:pRg st="4" end="4"/>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5" presetClass="entr" presetSubtype="0" fill="hold" nodeType="clickEffect">
                                  <p:stCondLst>
                                    <p:cond delay="0"/>
                                  </p:stCondLst>
                                  <p:childTnLst>
                                    <p:set>
                                      <p:cBhvr>
                                        <p:cTn id="33" dur="1" fill="hold">
                                          <p:stCondLst>
                                            <p:cond delay="0"/>
                                          </p:stCondLst>
                                        </p:cTn>
                                        <p:tgtEl>
                                          <p:spTgt spid="77827">
                                            <p:txEl>
                                              <p:pRg st="5" end="5"/>
                                            </p:txEl>
                                          </p:spTgt>
                                        </p:tgtEl>
                                        <p:attrNameLst>
                                          <p:attrName>style.visibility</p:attrName>
                                        </p:attrNameLst>
                                      </p:cBhvr>
                                      <p:to>
                                        <p:strVal val="visible"/>
                                      </p:to>
                                    </p:set>
                                    <p:anim calcmode="lin" valueType="num">
                                      <p:cBhvr>
                                        <p:cTn id="34" dur="2000" fill="hold"/>
                                        <p:tgtEl>
                                          <p:spTgt spid="77827">
                                            <p:txEl>
                                              <p:pRg st="5" end="5"/>
                                            </p:txEl>
                                          </p:spTgt>
                                        </p:tgtEl>
                                        <p:attrNameLst>
                                          <p:attrName>ppt_w</p:attrName>
                                        </p:attrNameLst>
                                      </p:cBhvr>
                                      <p:tavLst>
                                        <p:tav tm="0">
                                          <p:val>
                                            <p:strVal val="#ppt_w*0.70"/>
                                          </p:val>
                                        </p:tav>
                                        <p:tav tm="100000">
                                          <p:val>
                                            <p:strVal val="#ppt_w"/>
                                          </p:val>
                                        </p:tav>
                                      </p:tavLst>
                                    </p:anim>
                                    <p:anim calcmode="lin" valueType="num">
                                      <p:cBhvr>
                                        <p:cTn id="35" dur="2000" fill="hold"/>
                                        <p:tgtEl>
                                          <p:spTgt spid="77827">
                                            <p:txEl>
                                              <p:pRg st="5" end="5"/>
                                            </p:txEl>
                                          </p:spTgt>
                                        </p:tgtEl>
                                        <p:attrNameLst>
                                          <p:attrName>ppt_h</p:attrName>
                                        </p:attrNameLst>
                                      </p:cBhvr>
                                      <p:tavLst>
                                        <p:tav tm="0">
                                          <p:val>
                                            <p:strVal val="#ppt_h"/>
                                          </p:val>
                                        </p:tav>
                                        <p:tav tm="100000">
                                          <p:val>
                                            <p:strVal val="#ppt_h"/>
                                          </p:val>
                                        </p:tav>
                                      </p:tavLst>
                                    </p:anim>
                                    <p:animEffect transition="in" filter="fade">
                                      <p:cBhvr>
                                        <p:cTn id="36" dur="2000"/>
                                        <p:tgtEl>
                                          <p:spTgt spid="77827">
                                            <p:txEl>
                                              <p:pRg st="5" end="5"/>
                                            </p:txEl>
                                          </p:spTgt>
                                        </p:tgtEl>
                                      </p:cBhvr>
                                    </p:animEffect>
                                  </p:childTnLst>
                                </p:cTn>
                              </p:par>
                              <p:par>
                                <p:cTn id="37" presetID="55" presetClass="entr" presetSubtype="0" fill="hold" nodeType="withEffect">
                                  <p:stCondLst>
                                    <p:cond delay="0"/>
                                  </p:stCondLst>
                                  <p:childTnLst>
                                    <p:set>
                                      <p:cBhvr>
                                        <p:cTn id="38" dur="1" fill="hold">
                                          <p:stCondLst>
                                            <p:cond delay="0"/>
                                          </p:stCondLst>
                                        </p:cTn>
                                        <p:tgtEl>
                                          <p:spTgt spid="77827">
                                            <p:txEl>
                                              <p:pRg st="6" end="6"/>
                                            </p:txEl>
                                          </p:spTgt>
                                        </p:tgtEl>
                                        <p:attrNameLst>
                                          <p:attrName>style.visibility</p:attrName>
                                        </p:attrNameLst>
                                      </p:cBhvr>
                                      <p:to>
                                        <p:strVal val="visible"/>
                                      </p:to>
                                    </p:set>
                                    <p:anim calcmode="lin" valueType="num">
                                      <p:cBhvr>
                                        <p:cTn id="39" dur="2000" fill="hold"/>
                                        <p:tgtEl>
                                          <p:spTgt spid="77827">
                                            <p:txEl>
                                              <p:pRg st="6" end="6"/>
                                            </p:txEl>
                                          </p:spTgt>
                                        </p:tgtEl>
                                        <p:attrNameLst>
                                          <p:attrName>ppt_w</p:attrName>
                                        </p:attrNameLst>
                                      </p:cBhvr>
                                      <p:tavLst>
                                        <p:tav tm="0">
                                          <p:val>
                                            <p:strVal val="#ppt_w*0.70"/>
                                          </p:val>
                                        </p:tav>
                                        <p:tav tm="100000">
                                          <p:val>
                                            <p:strVal val="#ppt_w"/>
                                          </p:val>
                                        </p:tav>
                                      </p:tavLst>
                                    </p:anim>
                                    <p:anim calcmode="lin" valueType="num">
                                      <p:cBhvr>
                                        <p:cTn id="40" dur="2000" fill="hold"/>
                                        <p:tgtEl>
                                          <p:spTgt spid="77827">
                                            <p:txEl>
                                              <p:pRg st="6" end="6"/>
                                            </p:txEl>
                                          </p:spTgt>
                                        </p:tgtEl>
                                        <p:attrNameLst>
                                          <p:attrName>ppt_h</p:attrName>
                                        </p:attrNameLst>
                                      </p:cBhvr>
                                      <p:tavLst>
                                        <p:tav tm="0">
                                          <p:val>
                                            <p:strVal val="#ppt_h"/>
                                          </p:val>
                                        </p:tav>
                                        <p:tav tm="100000">
                                          <p:val>
                                            <p:strVal val="#ppt_h"/>
                                          </p:val>
                                        </p:tav>
                                      </p:tavLst>
                                    </p:anim>
                                    <p:animEffect transition="in" filter="fade">
                                      <p:cBhvr>
                                        <p:cTn id="41" dur="2000"/>
                                        <p:tgtEl>
                                          <p:spTgt spid="77827">
                                            <p:txEl>
                                              <p:pRg st="6" end="6"/>
                                            </p:txEl>
                                          </p:spTgt>
                                        </p:tgtEl>
                                      </p:cBhvr>
                                    </p:animEffect>
                                  </p:childTnLst>
                                </p:cTn>
                              </p:par>
                              <p:par>
                                <p:cTn id="42" presetID="55" presetClass="entr" presetSubtype="0" fill="hold" nodeType="withEffect">
                                  <p:stCondLst>
                                    <p:cond delay="0"/>
                                  </p:stCondLst>
                                  <p:childTnLst>
                                    <p:set>
                                      <p:cBhvr>
                                        <p:cTn id="43" dur="1" fill="hold">
                                          <p:stCondLst>
                                            <p:cond delay="0"/>
                                          </p:stCondLst>
                                        </p:cTn>
                                        <p:tgtEl>
                                          <p:spTgt spid="77827">
                                            <p:txEl>
                                              <p:pRg st="7" end="7"/>
                                            </p:txEl>
                                          </p:spTgt>
                                        </p:tgtEl>
                                        <p:attrNameLst>
                                          <p:attrName>style.visibility</p:attrName>
                                        </p:attrNameLst>
                                      </p:cBhvr>
                                      <p:to>
                                        <p:strVal val="visible"/>
                                      </p:to>
                                    </p:set>
                                    <p:anim calcmode="lin" valueType="num">
                                      <p:cBhvr>
                                        <p:cTn id="44" dur="2000" fill="hold"/>
                                        <p:tgtEl>
                                          <p:spTgt spid="77827">
                                            <p:txEl>
                                              <p:pRg st="7" end="7"/>
                                            </p:txEl>
                                          </p:spTgt>
                                        </p:tgtEl>
                                        <p:attrNameLst>
                                          <p:attrName>ppt_w</p:attrName>
                                        </p:attrNameLst>
                                      </p:cBhvr>
                                      <p:tavLst>
                                        <p:tav tm="0">
                                          <p:val>
                                            <p:strVal val="#ppt_w*0.70"/>
                                          </p:val>
                                        </p:tav>
                                        <p:tav tm="100000">
                                          <p:val>
                                            <p:strVal val="#ppt_w"/>
                                          </p:val>
                                        </p:tav>
                                      </p:tavLst>
                                    </p:anim>
                                    <p:anim calcmode="lin" valueType="num">
                                      <p:cBhvr>
                                        <p:cTn id="45" dur="2000" fill="hold"/>
                                        <p:tgtEl>
                                          <p:spTgt spid="77827">
                                            <p:txEl>
                                              <p:pRg st="7" end="7"/>
                                            </p:txEl>
                                          </p:spTgt>
                                        </p:tgtEl>
                                        <p:attrNameLst>
                                          <p:attrName>ppt_h</p:attrName>
                                        </p:attrNameLst>
                                      </p:cBhvr>
                                      <p:tavLst>
                                        <p:tav tm="0">
                                          <p:val>
                                            <p:strVal val="#ppt_h"/>
                                          </p:val>
                                        </p:tav>
                                        <p:tav tm="100000">
                                          <p:val>
                                            <p:strVal val="#ppt_h"/>
                                          </p:val>
                                        </p:tav>
                                      </p:tavLst>
                                    </p:anim>
                                    <p:animEffect transition="in" filter="fade">
                                      <p:cBhvr>
                                        <p:cTn id="46" dur="2000"/>
                                        <p:tgtEl>
                                          <p:spTgt spid="77827">
                                            <p:txEl>
                                              <p:pRg st="7" end="7"/>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5" presetClass="entr" presetSubtype="0" fill="hold" nodeType="clickEffect">
                                  <p:stCondLst>
                                    <p:cond delay="0"/>
                                  </p:stCondLst>
                                  <p:childTnLst>
                                    <p:set>
                                      <p:cBhvr>
                                        <p:cTn id="50" dur="1" fill="hold">
                                          <p:stCondLst>
                                            <p:cond delay="0"/>
                                          </p:stCondLst>
                                        </p:cTn>
                                        <p:tgtEl>
                                          <p:spTgt spid="77827">
                                            <p:txEl>
                                              <p:pRg st="8" end="8"/>
                                            </p:txEl>
                                          </p:spTgt>
                                        </p:tgtEl>
                                        <p:attrNameLst>
                                          <p:attrName>style.visibility</p:attrName>
                                        </p:attrNameLst>
                                      </p:cBhvr>
                                      <p:to>
                                        <p:strVal val="visible"/>
                                      </p:to>
                                    </p:set>
                                    <p:anim calcmode="lin" valueType="num">
                                      <p:cBhvr>
                                        <p:cTn id="51" dur="1000" fill="hold"/>
                                        <p:tgtEl>
                                          <p:spTgt spid="77827">
                                            <p:txEl>
                                              <p:pRg st="8" end="8"/>
                                            </p:txEl>
                                          </p:spTgt>
                                        </p:tgtEl>
                                        <p:attrNameLst>
                                          <p:attrName>ppt_w</p:attrName>
                                        </p:attrNameLst>
                                      </p:cBhvr>
                                      <p:tavLst>
                                        <p:tav tm="0">
                                          <p:val>
                                            <p:strVal val="#ppt_w*0.70"/>
                                          </p:val>
                                        </p:tav>
                                        <p:tav tm="100000">
                                          <p:val>
                                            <p:strVal val="#ppt_w"/>
                                          </p:val>
                                        </p:tav>
                                      </p:tavLst>
                                    </p:anim>
                                    <p:anim calcmode="lin" valueType="num">
                                      <p:cBhvr>
                                        <p:cTn id="52" dur="1000" fill="hold"/>
                                        <p:tgtEl>
                                          <p:spTgt spid="77827">
                                            <p:txEl>
                                              <p:pRg st="8" end="8"/>
                                            </p:txEl>
                                          </p:spTgt>
                                        </p:tgtEl>
                                        <p:attrNameLst>
                                          <p:attrName>ppt_h</p:attrName>
                                        </p:attrNameLst>
                                      </p:cBhvr>
                                      <p:tavLst>
                                        <p:tav tm="0">
                                          <p:val>
                                            <p:strVal val="#ppt_h"/>
                                          </p:val>
                                        </p:tav>
                                        <p:tav tm="100000">
                                          <p:val>
                                            <p:strVal val="#ppt_h"/>
                                          </p:val>
                                        </p:tav>
                                      </p:tavLst>
                                    </p:anim>
                                    <p:animEffect transition="in" filter="fade">
                                      <p:cBhvr>
                                        <p:cTn id="53" dur="1000"/>
                                        <p:tgtEl>
                                          <p:spTgt spid="77827">
                                            <p:txEl>
                                              <p:pRg st="8" end="8"/>
                                            </p:txEl>
                                          </p:spTgt>
                                        </p:tgtEl>
                                      </p:cBhvr>
                                    </p:animEffect>
                                  </p:childTnLst>
                                </p:cTn>
                              </p:par>
                              <p:par>
                                <p:cTn id="54" presetID="55" presetClass="entr" presetSubtype="0" fill="hold" nodeType="withEffect">
                                  <p:stCondLst>
                                    <p:cond delay="0"/>
                                  </p:stCondLst>
                                  <p:childTnLst>
                                    <p:set>
                                      <p:cBhvr>
                                        <p:cTn id="55" dur="1" fill="hold">
                                          <p:stCondLst>
                                            <p:cond delay="0"/>
                                          </p:stCondLst>
                                        </p:cTn>
                                        <p:tgtEl>
                                          <p:spTgt spid="77827">
                                            <p:txEl>
                                              <p:pRg st="9" end="9"/>
                                            </p:txEl>
                                          </p:spTgt>
                                        </p:tgtEl>
                                        <p:attrNameLst>
                                          <p:attrName>style.visibility</p:attrName>
                                        </p:attrNameLst>
                                      </p:cBhvr>
                                      <p:to>
                                        <p:strVal val="visible"/>
                                      </p:to>
                                    </p:set>
                                    <p:anim calcmode="lin" valueType="num">
                                      <p:cBhvr>
                                        <p:cTn id="56" dur="1000" fill="hold"/>
                                        <p:tgtEl>
                                          <p:spTgt spid="77827">
                                            <p:txEl>
                                              <p:pRg st="9" end="9"/>
                                            </p:txEl>
                                          </p:spTgt>
                                        </p:tgtEl>
                                        <p:attrNameLst>
                                          <p:attrName>ppt_w</p:attrName>
                                        </p:attrNameLst>
                                      </p:cBhvr>
                                      <p:tavLst>
                                        <p:tav tm="0">
                                          <p:val>
                                            <p:strVal val="#ppt_w*0.70"/>
                                          </p:val>
                                        </p:tav>
                                        <p:tav tm="100000">
                                          <p:val>
                                            <p:strVal val="#ppt_w"/>
                                          </p:val>
                                        </p:tav>
                                      </p:tavLst>
                                    </p:anim>
                                    <p:anim calcmode="lin" valueType="num">
                                      <p:cBhvr>
                                        <p:cTn id="57" dur="1000" fill="hold"/>
                                        <p:tgtEl>
                                          <p:spTgt spid="77827">
                                            <p:txEl>
                                              <p:pRg st="9" end="9"/>
                                            </p:txEl>
                                          </p:spTgt>
                                        </p:tgtEl>
                                        <p:attrNameLst>
                                          <p:attrName>ppt_h</p:attrName>
                                        </p:attrNameLst>
                                      </p:cBhvr>
                                      <p:tavLst>
                                        <p:tav tm="0">
                                          <p:val>
                                            <p:strVal val="#ppt_h"/>
                                          </p:val>
                                        </p:tav>
                                        <p:tav tm="100000">
                                          <p:val>
                                            <p:strVal val="#ppt_h"/>
                                          </p:val>
                                        </p:tav>
                                      </p:tavLst>
                                    </p:anim>
                                    <p:animEffect transition="in" filter="fade">
                                      <p:cBhvr>
                                        <p:cTn id="58" dur="1000"/>
                                        <p:tgtEl>
                                          <p:spTgt spid="7782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1520" y="188640"/>
            <a:ext cx="8682168" cy="764704"/>
          </a:xfrm>
        </p:spPr>
        <p:txBody>
          <a:bodyPr>
            <a:normAutofit/>
          </a:bodyPr>
          <a:lstStyle/>
          <a:p>
            <a:pPr algn="l"/>
            <a:r>
              <a:rPr lang="en-GB" sz="2800" b="1" dirty="0">
                <a:solidFill>
                  <a:schemeClr val="tx1"/>
                </a:solidFill>
                <a:effectLst/>
              </a:rPr>
              <a:t>Critical Writing</a:t>
            </a:r>
          </a:p>
        </p:txBody>
      </p:sp>
      <p:sp>
        <p:nvSpPr>
          <p:cNvPr id="6" name="Content Placeholder 5"/>
          <p:cNvSpPr>
            <a:spLocks noGrp="1"/>
          </p:cNvSpPr>
          <p:nvPr>
            <p:ph idx="1"/>
          </p:nvPr>
        </p:nvSpPr>
        <p:spPr>
          <a:xfrm>
            <a:off x="251520" y="1124744"/>
            <a:ext cx="8682168" cy="4896544"/>
          </a:xfrm>
        </p:spPr>
        <p:txBody>
          <a:bodyPr>
            <a:normAutofit/>
          </a:bodyPr>
          <a:lstStyle/>
          <a:p>
            <a:r>
              <a:rPr lang="en-GB" sz="2400" dirty="0"/>
              <a:t>Even when asked for your own view on an issue, do not give your instinct or opinion – you must construct an argument using the available evidence as the warrant for your conclusion.</a:t>
            </a:r>
          </a:p>
          <a:p>
            <a:endParaRPr lang="en-GB" sz="800" dirty="0"/>
          </a:p>
          <a:p>
            <a:r>
              <a:rPr lang="en-GB" sz="2400" dirty="0"/>
              <a:t>You must be aware of your audience as there may be emphases according to the purpose and destination of the material.</a:t>
            </a:r>
          </a:p>
          <a:p>
            <a:endParaRPr lang="en-GB" sz="800" dirty="0"/>
          </a:p>
          <a:p>
            <a:r>
              <a:rPr lang="en-GB" sz="2400" dirty="0"/>
              <a:t>Your writing must be presented in a structured format – whatever is the requirement for the particular assessment you are addressing.</a:t>
            </a:r>
          </a:p>
          <a:p>
            <a:endParaRPr lang="en-GB" sz="800" dirty="0"/>
          </a:p>
          <a:p>
            <a:r>
              <a:rPr lang="en-GB" sz="2400" dirty="0"/>
              <a:t>The points you make must be back up by citations which must be fully referenced on the reference list.</a:t>
            </a:r>
          </a:p>
          <a:p>
            <a:endParaRPr lang="en-GB" sz="2800" dirty="0"/>
          </a:p>
        </p:txBody>
      </p:sp>
      <p:graphicFrame>
        <p:nvGraphicFramePr>
          <p:cNvPr id="4" name="Diagram 3"/>
          <p:cNvGraphicFramePr/>
          <p:nvPr>
            <p:extLst>
              <p:ext uri="{D42A27DB-BD31-4B8C-83A1-F6EECF244321}">
                <p14:modId xmlns:p14="http://schemas.microsoft.com/office/powerpoint/2010/main" val="130824362"/>
              </p:ext>
            </p:extLst>
          </p:nvPr>
        </p:nvGraphicFramePr>
        <p:xfrm>
          <a:off x="83713" y="6309320"/>
          <a:ext cx="9060287" cy="432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36003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90000"/>
              </a:lnSpc>
            </a:pPr>
            <a:r>
              <a:rPr lang="en-US" altLang="en-US" sz="3600" b="1" dirty="0"/>
              <a:t>Marilyn </a:t>
            </a:r>
            <a:r>
              <a:rPr lang="en-US" altLang="en-US" sz="3600" b="1" dirty="0" err="1"/>
              <a:t>Loden</a:t>
            </a:r>
            <a:r>
              <a:rPr lang="en-US" altLang="en-US" sz="3600" dirty="0"/>
              <a:t> </a:t>
            </a:r>
            <a:br>
              <a:rPr lang="en-US" altLang="en-US" sz="3600" dirty="0"/>
            </a:br>
            <a:r>
              <a:rPr lang="en-US" altLang="en-US" sz="3600" dirty="0"/>
              <a:t>    The Diversity Wheel</a:t>
            </a:r>
            <a:endParaRPr lang="en-IE"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522645"/>
            <a:ext cx="4896544" cy="4956038"/>
          </a:xfrm>
          <a:prstGeom prst="rect">
            <a:avLst/>
          </a:prstGeom>
          <a:solidFill>
            <a:schemeClr val="bg1"/>
          </a:solidFill>
          <a:ln>
            <a:noFill/>
          </a:ln>
          <a:effectLst/>
        </p:spPr>
      </p:pic>
    </p:spTree>
    <p:extLst>
      <p:ext uri="{BB962C8B-B14F-4D97-AF65-F5344CB8AC3E}">
        <p14:creationId xmlns:p14="http://schemas.microsoft.com/office/powerpoint/2010/main" val="25668254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07504" y="116632"/>
            <a:ext cx="9036496" cy="692696"/>
          </a:xfrm>
        </p:spPr>
        <p:txBody>
          <a:bodyPr>
            <a:noAutofit/>
          </a:bodyPr>
          <a:lstStyle/>
          <a:p>
            <a:pPr algn="l"/>
            <a:r>
              <a:rPr lang="en-US" sz="2800" b="1" dirty="0"/>
              <a:t>Evaluating the work of others</a:t>
            </a:r>
          </a:p>
        </p:txBody>
      </p:sp>
      <p:sp>
        <p:nvSpPr>
          <p:cNvPr id="20483" name="Rectangle 3"/>
          <p:cNvSpPr>
            <a:spLocks noGrp="1" noChangeArrowheads="1"/>
          </p:cNvSpPr>
          <p:nvPr>
            <p:ph type="body" idx="1"/>
          </p:nvPr>
        </p:nvSpPr>
        <p:spPr>
          <a:xfrm>
            <a:off x="179512" y="1256512"/>
            <a:ext cx="8568952" cy="4954527"/>
          </a:xfrm>
        </p:spPr>
        <p:txBody>
          <a:bodyPr>
            <a:normAutofit/>
          </a:bodyPr>
          <a:lstStyle/>
          <a:p>
            <a:pPr>
              <a:spcBef>
                <a:spcPts val="0"/>
              </a:spcBef>
            </a:pPr>
            <a:r>
              <a:rPr lang="en-US" sz="2400" dirty="0"/>
              <a:t>It is important to be able to evaluate the quality of what is being read.  In order to evaluate the work of authors, know what their claim is for both the </a:t>
            </a:r>
            <a:r>
              <a:rPr lang="en-US" sz="2400" b="1" dirty="0"/>
              <a:t>reliability</a:t>
            </a:r>
            <a:r>
              <a:rPr lang="en-US" sz="2400" dirty="0"/>
              <a:t> and </a:t>
            </a:r>
            <a:r>
              <a:rPr lang="en-US" sz="2400" b="1" dirty="0"/>
              <a:t>validity </a:t>
            </a:r>
            <a:r>
              <a:rPr lang="en-US" sz="2400" dirty="0"/>
              <a:t>of their work.</a:t>
            </a:r>
          </a:p>
          <a:p>
            <a:pPr marL="0" indent="0">
              <a:spcBef>
                <a:spcPts val="0"/>
              </a:spcBef>
              <a:buNone/>
            </a:pPr>
            <a:r>
              <a:rPr lang="en-GB" sz="2000" b="1" dirty="0"/>
              <a:t>     	-  Reliability</a:t>
            </a:r>
            <a:r>
              <a:rPr lang="en-GB" sz="2000" dirty="0"/>
              <a:t>: where researchers can repeat a piece of research and 	  	    obtain precisely the same results.  In practice in the social sciences 	 	    reliability can never to total.</a:t>
            </a:r>
          </a:p>
          <a:p>
            <a:pPr marL="0" indent="0">
              <a:spcBef>
                <a:spcPts val="0"/>
              </a:spcBef>
              <a:buNone/>
            </a:pPr>
            <a:r>
              <a:rPr lang="en-GB" sz="2000" b="1" dirty="0"/>
              <a:t>    	 -  Validity: </a:t>
            </a:r>
            <a:r>
              <a:rPr lang="en-GB" sz="2000" dirty="0"/>
              <a:t>where a piece of research does what it is intended to 		    do, it is said to be valid.  </a:t>
            </a:r>
          </a:p>
          <a:p>
            <a:pPr marL="0" indent="0">
              <a:spcBef>
                <a:spcPts val="0"/>
              </a:spcBef>
              <a:buNone/>
            </a:pPr>
            <a:endParaRPr lang="en-GB" sz="800" dirty="0"/>
          </a:p>
          <a:p>
            <a:pPr>
              <a:spcBef>
                <a:spcPts val="0"/>
              </a:spcBef>
            </a:pPr>
            <a:r>
              <a:rPr lang="en-US" sz="2400" dirty="0"/>
              <a:t>Before accepting the validity of any research it is always worth asking whether it would be reasonable or difficult to try to prove or argue for the opposite and where there might be flaws in the reasoning.</a:t>
            </a:r>
          </a:p>
          <a:p>
            <a:pPr>
              <a:spcBef>
                <a:spcPts val="0"/>
              </a:spcBef>
            </a:pPr>
            <a:endParaRPr lang="en-US" sz="2400" dirty="0"/>
          </a:p>
          <a:p>
            <a:pPr>
              <a:spcBef>
                <a:spcPts val="0"/>
              </a:spcBef>
            </a:pPr>
            <a:endParaRPr lang="en-US" sz="2800" dirty="0"/>
          </a:p>
        </p:txBody>
      </p:sp>
      <p:sp>
        <p:nvSpPr>
          <p:cNvPr id="20484" name="Rectangle 4"/>
          <p:cNvSpPr>
            <a:spLocks noChangeArrowheads="1"/>
          </p:cNvSpPr>
          <p:nvPr/>
        </p:nvSpPr>
        <p:spPr bwMode="auto">
          <a:xfrm>
            <a:off x="7380312" y="5810929"/>
            <a:ext cx="1584176" cy="400110"/>
          </a:xfrm>
          <a:prstGeom prst="rect">
            <a:avLst/>
          </a:prstGeom>
          <a:noFill/>
          <a:ln w="9525">
            <a:noFill/>
            <a:miter lim="800000"/>
            <a:headEnd/>
            <a:tailEnd/>
          </a:ln>
          <a:effectLst/>
        </p:spPr>
        <p:txBody>
          <a:bodyPr wrap="square">
            <a:spAutoFit/>
          </a:bodyPr>
          <a:lstStyle/>
          <a:p>
            <a:r>
              <a:rPr lang="en-US" sz="2000" dirty="0" err="1"/>
              <a:t>Cryer</a:t>
            </a:r>
            <a:r>
              <a:rPr lang="en-US" sz="2000" dirty="0"/>
              <a:t> (2008)</a:t>
            </a:r>
          </a:p>
        </p:txBody>
      </p:sp>
      <p:graphicFrame>
        <p:nvGraphicFramePr>
          <p:cNvPr id="5" name="Diagram 4"/>
          <p:cNvGraphicFramePr/>
          <p:nvPr>
            <p:extLst>
              <p:ext uri="{D42A27DB-BD31-4B8C-83A1-F6EECF244321}">
                <p14:modId xmlns:p14="http://schemas.microsoft.com/office/powerpoint/2010/main" val="479815898"/>
              </p:ext>
            </p:extLst>
          </p:nvPr>
        </p:nvGraphicFramePr>
        <p:xfrm>
          <a:off x="0" y="6381328"/>
          <a:ext cx="9060287" cy="476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698727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332657"/>
            <a:ext cx="8568952" cy="5811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Diagram 2"/>
          <p:cNvGraphicFramePr/>
          <p:nvPr>
            <p:extLst>
              <p:ext uri="{D42A27DB-BD31-4B8C-83A1-F6EECF244321}">
                <p14:modId xmlns:p14="http://schemas.microsoft.com/office/powerpoint/2010/main" val="3866169452"/>
              </p:ext>
            </p:extLst>
          </p:nvPr>
        </p:nvGraphicFramePr>
        <p:xfrm>
          <a:off x="0" y="6381328"/>
          <a:ext cx="9060287" cy="3992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41618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8507288" cy="620688"/>
          </a:xfrm>
        </p:spPr>
        <p:txBody>
          <a:bodyPr>
            <a:normAutofit/>
          </a:bodyPr>
          <a:lstStyle/>
          <a:p>
            <a:pPr algn="l"/>
            <a:r>
              <a:rPr lang="en-GB" sz="2800" b="1" dirty="0">
                <a:solidFill>
                  <a:schemeClr val="tx1"/>
                </a:solidFill>
                <a:effectLst/>
              </a:rPr>
              <a:t>Identifying flaws in arguments </a:t>
            </a:r>
          </a:p>
        </p:txBody>
      </p:sp>
      <p:sp>
        <p:nvSpPr>
          <p:cNvPr id="6" name="Text Placeholder 5"/>
          <p:cNvSpPr>
            <a:spLocks noGrp="1"/>
          </p:cNvSpPr>
          <p:nvPr>
            <p:ph type="body" idx="1"/>
          </p:nvPr>
        </p:nvSpPr>
        <p:spPr>
          <a:xfrm>
            <a:off x="251520" y="548680"/>
            <a:ext cx="2952328" cy="504056"/>
          </a:xfrm>
        </p:spPr>
        <p:txBody>
          <a:bodyPr>
            <a:normAutofit/>
          </a:bodyPr>
          <a:lstStyle/>
          <a:p>
            <a:r>
              <a:rPr lang="en-GB" sz="2400" b="1" dirty="0"/>
              <a:t>Flaw</a:t>
            </a:r>
          </a:p>
        </p:txBody>
      </p:sp>
      <p:sp>
        <p:nvSpPr>
          <p:cNvPr id="7" name="Text Placeholder 6"/>
          <p:cNvSpPr>
            <a:spLocks noGrp="1"/>
          </p:cNvSpPr>
          <p:nvPr>
            <p:ph type="body" sz="half" idx="3"/>
          </p:nvPr>
        </p:nvSpPr>
        <p:spPr>
          <a:xfrm>
            <a:off x="3707904" y="620688"/>
            <a:ext cx="5184576" cy="432048"/>
          </a:xfrm>
        </p:spPr>
        <p:txBody>
          <a:bodyPr>
            <a:normAutofit lnSpcReduction="10000"/>
          </a:bodyPr>
          <a:lstStyle/>
          <a:p>
            <a:r>
              <a:rPr lang="en-GB" sz="2400" b="1" dirty="0"/>
              <a:t>Questions that indicate the flaw</a:t>
            </a:r>
          </a:p>
        </p:txBody>
      </p:sp>
      <p:sp>
        <p:nvSpPr>
          <p:cNvPr id="4" name="Content Placeholder 3"/>
          <p:cNvSpPr>
            <a:spLocks noGrp="1"/>
          </p:cNvSpPr>
          <p:nvPr>
            <p:ph sz="quarter" idx="2"/>
          </p:nvPr>
        </p:nvSpPr>
        <p:spPr>
          <a:xfrm>
            <a:off x="107504" y="1124744"/>
            <a:ext cx="8928992" cy="5253357"/>
          </a:xfrm>
        </p:spPr>
        <p:txBody>
          <a:bodyPr>
            <a:normAutofit/>
          </a:bodyPr>
          <a:lstStyle/>
          <a:p>
            <a:pPr>
              <a:buNone/>
            </a:pPr>
            <a:r>
              <a:rPr lang="en-GB" sz="2000" dirty="0"/>
              <a:t>Conclusion without a warrant	Why? How do you know? 	</a:t>
            </a:r>
          </a:p>
          <a:p>
            <a:pPr>
              <a:buNone/>
            </a:pPr>
            <a:r>
              <a:rPr lang="en-GB" sz="1800" b="1" dirty="0">
                <a:solidFill>
                  <a:schemeClr val="tx2"/>
                </a:solidFill>
              </a:rPr>
              <a:t>(</a:t>
            </a:r>
            <a:r>
              <a:rPr lang="en-IE" sz="1800" b="1" dirty="0">
                <a:solidFill>
                  <a:schemeClr val="tx2"/>
                </a:solidFill>
              </a:rPr>
              <a:t>a </a:t>
            </a:r>
            <a:r>
              <a:rPr lang="en-IE" sz="1800" b="1" u="sng" dirty="0">
                <a:solidFill>
                  <a:schemeClr val="tx2"/>
                </a:solidFill>
              </a:rPr>
              <a:t>warrant</a:t>
            </a:r>
            <a:r>
              <a:rPr lang="en-IE" sz="1800" b="1" dirty="0">
                <a:solidFill>
                  <a:schemeClr val="tx2"/>
                </a:solidFill>
              </a:rPr>
              <a:t> is the logical connection </a:t>
            </a:r>
          </a:p>
          <a:p>
            <a:pPr>
              <a:buNone/>
            </a:pPr>
            <a:r>
              <a:rPr lang="en-IE" sz="1800" b="1" dirty="0">
                <a:solidFill>
                  <a:schemeClr val="tx2"/>
                </a:solidFill>
              </a:rPr>
              <a:t>between a claim and a supporting fact)</a:t>
            </a:r>
            <a:endParaRPr lang="en-GB" sz="1800" b="1" dirty="0">
              <a:solidFill>
                <a:schemeClr val="tx2"/>
              </a:solidFill>
            </a:endParaRPr>
          </a:p>
          <a:p>
            <a:pPr>
              <a:buNone/>
            </a:pPr>
            <a:r>
              <a:rPr lang="en-GB" sz="2000" dirty="0"/>
              <a:t>	</a:t>
            </a:r>
          </a:p>
          <a:p>
            <a:pPr>
              <a:buNone/>
            </a:pPr>
            <a:r>
              <a:rPr lang="en-GB" sz="2000" dirty="0"/>
              <a:t>Warrant without a conclusion 	So what? Why are you telling me this? What 				   does it imply? </a:t>
            </a:r>
          </a:p>
          <a:p>
            <a:pPr>
              <a:buNone/>
            </a:pPr>
            <a:endParaRPr lang="en-GB" sz="1000" dirty="0"/>
          </a:p>
          <a:p>
            <a:pPr>
              <a:buNone/>
            </a:pPr>
            <a:r>
              <a:rPr lang="en-GB" sz="2000" dirty="0"/>
              <a:t>Conclusion with an inadequate	Does this evidence really mean as much as</a:t>
            </a:r>
          </a:p>
          <a:p>
            <a:pPr>
              <a:buNone/>
            </a:pPr>
            <a:r>
              <a:rPr lang="en-GB" sz="2000" dirty="0"/>
              <a:t>	warrant	 		   you claim? Is this evidence robust enough? </a:t>
            </a:r>
          </a:p>
          <a:p>
            <a:pPr>
              <a:buNone/>
            </a:pPr>
            <a:endParaRPr lang="en-GB" sz="1000" dirty="0"/>
          </a:p>
          <a:p>
            <a:pPr>
              <a:buNone/>
            </a:pPr>
            <a:r>
              <a:rPr lang="en-GB" sz="2000" dirty="0"/>
              <a:t>Warrant leading to an illogical	Does this reasoning add up?  Aren’t there other conclusion			   more plausible conclusions?</a:t>
            </a:r>
          </a:p>
          <a:p>
            <a:pPr>
              <a:buNone/>
            </a:pPr>
            <a:endParaRPr lang="en-GB" sz="1000" dirty="0"/>
          </a:p>
          <a:p>
            <a:pPr>
              <a:buNone/>
            </a:pPr>
            <a:r>
              <a:rPr lang="en-GB" sz="2000" dirty="0"/>
              <a:t>Conclusion that is not explicitly 	What are you trying to claim? What is the </a:t>
            </a:r>
          </a:p>
          <a:p>
            <a:pPr>
              <a:buNone/>
            </a:pPr>
            <a:r>
              <a:rPr lang="en-GB" sz="2000" dirty="0"/>
              <a:t>	linked to its warrant factors	   causal relationship between the factors.</a:t>
            </a:r>
          </a:p>
        </p:txBody>
      </p:sp>
      <p:sp>
        <p:nvSpPr>
          <p:cNvPr id="8" name="Content Placeholder 7"/>
          <p:cNvSpPr>
            <a:spLocks noGrp="1"/>
          </p:cNvSpPr>
          <p:nvPr>
            <p:ph sz="quarter" idx="4"/>
          </p:nvPr>
        </p:nvSpPr>
        <p:spPr>
          <a:xfrm>
            <a:off x="5796136" y="5949280"/>
            <a:ext cx="3347864" cy="288032"/>
          </a:xfrm>
        </p:spPr>
        <p:txBody>
          <a:bodyPr>
            <a:noAutofit/>
          </a:bodyPr>
          <a:lstStyle/>
          <a:p>
            <a:pPr>
              <a:buNone/>
            </a:pPr>
            <a:r>
              <a:rPr lang="en-GB" sz="2000" dirty="0"/>
              <a:t>Wallace &amp; Wray (2008, p. 31)</a:t>
            </a:r>
          </a:p>
        </p:txBody>
      </p:sp>
      <p:graphicFrame>
        <p:nvGraphicFramePr>
          <p:cNvPr id="9" name="Diagram 8"/>
          <p:cNvGraphicFramePr/>
          <p:nvPr>
            <p:extLst>
              <p:ext uri="{D42A27DB-BD31-4B8C-83A1-F6EECF244321}">
                <p14:modId xmlns:p14="http://schemas.microsoft.com/office/powerpoint/2010/main" val="2022169905"/>
              </p:ext>
            </p:extLst>
          </p:nvPr>
        </p:nvGraphicFramePr>
        <p:xfrm>
          <a:off x="0" y="6381328"/>
          <a:ext cx="9060287" cy="476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9370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58775" y="0"/>
            <a:ext cx="8426450" cy="1143000"/>
          </a:xfrm>
        </p:spPr>
        <p:txBody>
          <a:bodyPr>
            <a:normAutofit/>
          </a:bodyPr>
          <a:lstStyle/>
          <a:p>
            <a:pPr algn="l" eaLnBrk="1" hangingPunct="1"/>
            <a:r>
              <a:rPr lang="en-GB" altLang="en-US" sz="2800" b="1" dirty="0"/>
              <a:t>Barriers to critical thinking</a:t>
            </a:r>
            <a:endParaRPr lang="en-US" altLang="en-US" sz="2800" b="1" dirty="0"/>
          </a:p>
        </p:txBody>
      </p:sp>
      <p:sp>
        <p:nvSpPr>
          <p:cNvPr id="32771" name="Content Placeholder 2"/>
          <p:cNvSpPr>
            <a:spLocks noGrp="1"/>
          </p:cNvSpPr>
          <p:nvPr>
            <p:ph idx="1"/>
          </p:nvPr>
        </p:nvSpPr>
        <p:spPr>
          <a:xfrm>
            <a:off x="179512" y="1357313"/>
            <a:ext cx="8712968" cy="4880000"/>
          </a:xfrm>
        </p:spPr>
        <p:txBody>
          <a:bodyPr>
            <a:normAutofit/>
          </a:bodyPr>
          <a:lstStyle/>
          <a:p>
            <a:pPr eaLnBrk="1" hangingPunct="1"/>
            <a:r>
              <a:rPr lang="en-GB" altLang="en-US" sz="2400" dirty="0"/>
              <a:t>Reluctance to critique experts</a:t>
            </a:r>
          </a:p>
          <a:p>
            <a:pPr eaLnBrk="1" hangingPunct="1"/>
            <a:endParaRPr lang="en-GB" altLang="en-US" sz="800" dirty="0"/>
          </a:p>
          <a:p>
            <a:pPr eaLnBrk="1" hangingPunct="1"/>
            <a:r>
              <a:rPr lang="en-GB" altLang="en-US" sz="2400" dirty="0"/>
              <a:t>Mistaking critical analysis for ‘just commenting on the bad points’</a:t>
            </a:r>
          </a:p>
          <a:p>
            <a:pPr eaLnBrk="1" hangingPunct="1"/>
            <a:endParaRPr lang="en-GB" altLang="en-US" sz="800" dirty="0"/>
          </a:p>
          <a:p>
            <a:pPr eaLnBrk="1" hangingPunct="1"/>
            <a:r>
              <a:rPr lang="en-GB" altLang="en-US" sz="2400" dirty="0"/>
              <a:t>Assuming teachers and experts always ‘have the answers’.  Critical thinking means pursuing your own answers.</a:t>
            </a:r>
          </a:p>
          <a:p>
            <a:pPr eaLnBrk="1" hangingPunct="1"/>
            <a:endParaRPr lang="en-GB" altLang="en-US" sz="800" dirty="0"/>
          </a:p>
          <a:p>
            <a:pPr eaLnBrk="1" hangingPunct="1"/>
            <a:r>
              <a:rPr lang="en-GB" altLang="en-US" sz="2400" dirty="0"/>
              <a:t>Our own assumptions, preconceptions, biases, experiences, beliefs etc.</a:t>
            </a:r>
          </a:p>
          <a:p>
            <a:pPr algn="r" eaLnBrk="1" hangingPunct="1">
              <a:buFont typeface="Wingdings" pitchFamily="2" charset="2"/>
              <a:buNone/>
            </a:pPr>
            <a:endParaRPr lang="en-GB" altLang="en-US" sz="2000" dirty="0"/>
          </a:p>
          <a:p>
            <a:pPr algn="r" eaLnBrk="1" hangingPunct="1">
              <a:buFont typeface="Wingdings" pitchFamily="2" charset="2"/>
              <a:buNone/>
            </a:pPr>
            <a:endParaRPr lang="en-GB" altLang="en-US" sz="2000" dirty="0"/>
          </a:p>
          <a:p>
            <a:pPr algn="r" eaLnBrk="1" hangingPunct="1">
              <a:buFont typeface="Wingdings" pitchFamily="2" charset="2"/>
              <a:buNone/>
            </a:pPr>
            <a:r>
              <a:rPr lang="en-GB" altLang="en-US" sz="2000" dirty="0"/>
              <a:t>Cottrell (2005) Ch. 1</a:t>
            </a:r>
          </a:p>
          <a:p>
            <a:pPr eaLnBrk="1" hangingPunct="1"/>
            <a:endParaRPr lang="en-GB" altLang="en-US" dirty="0"/>
          </a:p>
          <a:p>
            <a:pPr eaLnBrk="1" hangingPunct="1"/>
            <a:endParaRPr lang="en-US" altLang="en-US" dirty="0"/>
          </a:p>
        </p:txBody>
      </p:sp>
      <p:graphicFrame>
        <p:nvGraphicFramePr>
          <p:cNvPr id="4" name="Diagram 3"/>
          <p:cNvGraphicFramePr/>
          <p:nvPr>
            <p:extLst>
              <p:ext uri="{D42A27DB-BD31-4B8C-83A1-F6EECF244321}">
                <p14:modId xmlns:p14="http://schemas.microsoft.com/office/powerpoint/2010/main" val="884912388"/>
              </p:ext>
            </p:extLst>
          </p:nvPr>
        </p:nvGraphicFramePr>
        <p:xfrm>
          <a:off x="-22096" y="6381328"/>
          <a:ext cx="9060287" cy="3992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76139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76067638"/>
              </p:ext>
            </p:extLst>
          </p:nvPr>
        </p:nvGraphicFramePr>
        <p:xfrm>
          <a:off x="0" y="6237312"/>
          <a:ext cx="9060287" cy="616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467544" y="260648"/>
            <a:ext cx="8229600" cy="908720"/>
          </a:xfrm>
        </p:spPr>
        <p:txBody>
          <a:bodyPr>
            <a:normAutofit/>
          </a:bodyPr>
          <a:lstStyle/>
          <a:p>
            <a:r>
              <a:rPr lang="en-IE" sz="2800" b="1" dirty="0"/>
              <a:t>Essay Writing</a:t>
            </a:r>
          </a:p>
        </p:txBody>
      </p:sp>
      <p:sp>
        <p:nvSpPr>
          <p:cNvPr id="2" name="Content Placeholder 1"/>
          <p:cNvSpPr>
            <a:spLocks noGrp="1"/>
          </p:cNvSpPr>
          <p:nvPr>
            <p:ph idx="1"/>
          </p:nvPr>
        </p:nvSpPr>
        <p:spPr>
          <a:xfrm>
            <a:off x="251520" y="1268761"/>
            <a:ext cx="8640960" cy="4680520"/>
          </a:xfrm>
        </p:spPr>
        <p:txBody>
          <a:bodyPr>
            <a:normAutofit/>
          </a:bodyPr>
          <a:lstStyle/>
          <a:p>
            <a:r>
              <a:rPr lang="en-US" altLang="en-US" sz="2400" dirty="0"/>
              <a:t>If the reader is to grasp what the writer means, the writer must understand what the reader needs (</a:t>
            </a:r>
            <a:r>
              <a:rPr lang="en-US" altLang="en-US" sz="2400" dirty="0" err="1"/>
              <a:t>Gopen</a:t>
            </a:r>
            <a:r>
              <a:rPr lang="en-US" altLang="en-US" sz="2400" dirty="0"/>
              <a:t> and Swan 1990)</a:t>
            </a:r>
          </a:p>
          <a:p>
            <a:endParaRPr lang="en-US" altLang="en-US" sz="800" dirty="0"/>
          </a:p>
          <a:p>
            <a:r>
              <a:rPr lang="en-US" altLang="en-US" sz="2400" dirty="0"/>
              <a:t>The essay should be written impersonally, the writer should never address the reader as ‘you’ or refer to him/herself as ‘I’ or ‘me’.</a:t>
            </a:r>
          </a:p>
          <a:p>
            <a:endParaRPr lang="en-US" altLang="en-US" sz="800" dirty="0"/>
          </a:p>
          <a:p>
            <a:r>
              <a:rPr lang="en-US" altLang="en-US" sz="2400" dirty="0"/>
              <a:t>The author should not add personal comments about s/he felt about the work.</a:t>
            </a:r>
          </a:p>
          <a:p>
            <a:endParaRPr lang="en-US" altLang="en-US" sz="800" dirty="0"/>
          </a:p>
          <a:p>
            <a:r>
              <a:rPr lang="en-US" altLang="en-US" sz="2400" dirty="0"/>
              <a:t>The writing should be concise and cautious, and sentences should be properly constructed and grammatically correct.</a:t>
            </a:r>
          </a:p>
        </p:txBody>
      </p:sp>
    </p:spTree>
    <p:extLst>
      <p:ext uri="{BB962C8B-B14F-4D97-AF65-F5344CB8AC3E}">
        <p14:creationId xmlns:p14="http://schemas.microsoft.com/office/powerpoint/2010/main" val="39091391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425388628"/>
              </p:ext>
            </p:extLst>
          </p:nvPr>
        </p:nvGraphicFramePr>
        <p:xfrm>
          <a:off x="0" y="6310649"/>
          <a:ext cx="9060287" cy="5473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Content Placeholder 3" descr="essaysteps.gif"/>
          <p:cNvPicPr>
            <a:picLocks noGrp="1" noChangeAspect="1"/>
          </p:cNvPicPr>
          <p:nvPr>
            <p:ph idx="1"/>
          </p:nvPr>
        </p:nvPicPr>
        <p:blipFill>
          <a:blip r:embed="rId8" cstate="print"/>
          <a:srcRect/>
          <a:stretch>
            <a:fillRect/>
          </a:stretch>
        </p:blipFill>
        <p:spPr>
          <a:xfrm>
            <a:off x="1187624" y="620688"/>
            <a:ext cx="6642675" cy="5332593"/>
          </a:xfrm>
        </p:spPr>
      </p:pic>
    </p:spTree>
    <p:extLst>
      <p:ext uri="{BB962C8B-B14F-4D97-AF65-F5344CB8AC3E}">
        <p14:creationId xmlns:p14="http://schemas.microsoft.com/office/powerpoint/2010/main" val="1364736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IE" sz="2800" b="1" dirty="0">
                <a:effectLst/>
              </a:rPr>
              <a:t>1.  Analyse the question</a:t>
            </a:r>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79512" y="1484784"/>
            <a:ext cx="4248472"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sz="half" idx="2"/>
          </p:nvPr>
        </p:nvSpPr>
        <p:spPr>
          <a:xfrm>
            <a:off x="4648200" y="1412775"/>
            <a:ext cx="4244280" cy="4464497"/>
          </a:xfrm>
        </p:spPr>
        <p:txBody>
          <a:bodyPr>
            <a:normAutofit fontScale="92500" lnSpcReduction="10000"/>
          </a:bodyPr>
          <a:lstStyle/>
          <a:p>
            <a:pPr>
              <a:buNone/>
            </a:pPr>
            <a:r>
              <a:rPr lang="en-GB" sz="2600" b="1" dirty="0"/>
              <a:t>Sample questions I asked earlier this year:</a:t>
            </a:r>
          </a:p>
          <a:p>
            <a:pPr>
              <a:buNone/>
            </a:pPr>
            <a:r>
              <a:rPr lang="en-GB" b="1" dirty="0"/>
              <a:t>	</a:t>
            </a:r>
          </a:p>
          <a:p>
            <a:pPr>
              <a:buNone/>
            </a:pPr>
            <a:r>
              <a:rPr lang="en-GB" b="1" dirty="0"/>
              <a:t>	</a:t>
            </a:r>
            <a:r>
              <a:rPr lang="en-GB" sz="2600" b="1" dirty="0"/>
              <a:t>Critically assess</a:t>
            </a:r>
            <a:r>
              <a:rPr lang="en-GB" sz="2600" dirty="0"/>
              <a:t> both the </a:t>
            </a:r>
            <a:r>
              <a:rPr lang="en-GB" sz="2600" b="1" dirty="0"/>
              <a:t>role and the impact </a:t>
            </a:r>
            <a:r>
              <a:rPr lang="en-GB" sz="2600" dirty="0"/>
              <a:t>of social media on workplace learning.</a:t>
            </a:r>
          </a:p>
          <a:p>
            <a:pPr>
              <a:buNone/>
            </a:pPr>
            <a:r>
              <a:rPr lang="en-GB" sz="2600" dirty="0"/>
              <a:t>	</a:t>
            </a:r>
            <a:r>
              <a:rPr lang="en-GB" sz="2600" b="1" dirty="0"/>
              <a:t>OR</a:t>
            </a:r>
          </a:p>
          <a:p>
            <a:pPr>
              <a:buNone/>
            </a:pPr>
            <a:r>
              <a:rPr lang="en-GB" sz="2600" dirty="0"/>
              <a:t>	</a:t>
            </a:r>
            <a:r>
              <a:rPr lang="en-GB" sz="2600" b="1" dirty="0"/>
              <a:t>Evaluate some </a:t>
            </a:r>
            <a:r>
              <a:rPr lang="en-GB" sz="2600" dirty="0"/>
              <a:t>of the main ethical issues identified by </a:t>
            </a:r>
            <a:r>
              <a:rPr lang="en-GB" sz="2600" b="1" dirty="0"/>
              <a:t>the critics </a:t>
            </a:r>
            <a:r>
              <a:rPr lang="en-GB" sz="2600" dirty="0"/>
              <a:t>of workplace learning.</a:t>
            </a:r>
          </a:p>
          <a:p>
            <a:endParaRPr lang="en-IE" dirty="0"/>
          </a:p>
        </p:txBody>
      </p:sp>
      <p:graphicFrame>
        <p:nvGraphicFramePr>
          <p:cNvPr id="4" name="Diagram 3"/>
          <p:cNvGraphicFramePr/>
          <p:nvPr>
            <p:extLst>
              <p:ext uri="{D42A27DB-BD31-4B8C-83A1-F6EECF244321}">
                <p14:modId xmlns:p14="http://schemas.microsoft.com/office/powerpoint/2010/main" val="1036193470"/>
              </p:ext>
            </p:extLst>
          </p:nvPr>
        </p:nvGraphicFramePr>
        <p:xfrm>
          <a:off x="0" y="6309320"/>
          <a:ext cx="9060287" cy="4712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30619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
            <a:ext cx="8784976" cy="836711"/>
          </a:xfrm>
        </p:spPr>
        <p:txBody>
          <a:bodyPr wrap="square" lIns="91440" tIns="45720" rIns="91440" bIns="45720" numCol="1" anchorCtr="0" compatLnSpc="1">
            <a:prstTxWarp prst="textNoShape">
              <a:avLst/>
            </a:prstTxWarp>
            <a:normAutofit/>
          </a:bodyPr>
          <a:lstStyle/>
          <a:p>
            <a:pPr algn="l" eaLnBrk="1" hangingPunct="1">
              <a:defRPr/>
            </a:pPr>
            <a:r>
              <a:rPr lang="en-IE" sz="2800" b="1" dirty="0">
                <a:effectLst/>
              </a:rPr>
              <a:t>2.  Academic Research</a:t>
            </a:r>
            <a:r>
              <a:rPr lang="en-IE" sz="2800" dirty="0">
                <a:effectLst/>
              </a:rPr>
              <a:t>	</a:t>
            </a:r>
          </a:p>
        </p:txBody>
      </p:sp>
      <p:sp>
        <p:nvSpPr>
          <p:cNvPr id="3" name="Content Placeholder 2"/>
          <p:cNvSpPr>
            <a:spLocks noGrp="1"/>
          </p:cNvSpPr>
          <p:nvPr>
            <p:ph idx="1"/>
          </p:nvPr>
        </p:nvSpPr>
        <p:spPr>
          <a:xfrm>
            <a:off x="251520" y="1052736"/>
            <a:ext cx="8568952" cy="5184576"/>
          </a:xfrm>
        </p:spPr>
        <p:txBody>
          <a:bodyPr>
            <a:noAutofit/>
          </a:bodyPr>
          <a:lstStyle/>
          <a:p>
            <a:pPr eaLnBrk="1" hangingPunct="1">
              <a:defRPr/>
            </a:pPr>
            <a:r>
              <a:rPr lang="en-IE" sz="2400" dirty="0"/>
              <a:t>Core readings</a:t>
            </a:r>
          </a:p>
          <a:p>
            <a:pPr eaLnBrk="1" hangingPunct="1">
              <a:defRPr/>
            </a:pPr>
            <a:r>
              <a:rPr lang="en-IE" sz="2400" dirty="0"/>
              <a:t>Additional readings</a:t>
            </a:r>
          </a:p>
          <a:p>
            <a:pPr eaLnBrk="1" hangingPunct="1">
              <a:defRPr/>
            </a:pPr>
            <a:r>
              <a:rPr lang="en-IE" sz="2400" dirty="0"/>
              <a:t>Library database</a:t>
            </a:r>
          </a:p>
          <a:p>
            <a:pPr>
              <a:defRPr/>
            </a:pPr>
            <a:r>
              <a:rPr lang="en-IE" sz="2400" dirty="0"/>
              <a:t>Academic journals</a:t>
            </a:r>
          </a:p>
          <a:p>
            <a:pPr>
              <a:defRPr/>
            </a:pPr>
            <a:r>
              <a:rPr lang="en-IE" sz="2400" dirty="0"/>
              <a:t>Use websites (carefully) – the good, the bad and the ugly!</a:t>
            </a:r>
          </a:p>
          <a:p>
            <a:r>
              <a:rPr lang="en-IE" sz="2400" dirty="0"/>
              <a:t>Be selective with your readings</a:t>
            </a:r>
          </a:p>
          <a:p>
            <a:r>
              <a:rPr lang="en-IE" sz="2400" dirty="0"/>
              <a:t>Make sure your reading is relevant</a:t>
            </a:r>
          </a:p>
          <a:p>
            <a:r>
              <a:rPr lang="en-IE" sz="2400" dirty="0"/>
              <a:t>Make sure your reading covers differing perspectives</a:t>
            </a:r>
          </a:p>
          <a:p>
            <a:r>
              <a:rPr lang="en-IE" sz="2400" dirty="0"/>
              <a:t>Take notes/highlight potential quotes/arguments you might want to use</a:t>
            </a:r>
          </a:p>
          <a:p>
            <a:r>
              <a:rPr lang="en-IE" sz="2400" dirty="0"/>
              <a:t>Keep a reference list as you read</a:t>
            </a:r>
          </a:p>
        </p:txBody>
      </p:sp>
      <p:graphicFrame>
        <p:nvGraphicFramePr>
          <p:cNvPr id="4" name="Diagram 3"/>
          <p:cNvGraphicFramePr/>
          <p:nvPr>
            <p:extLst>
              <p:ext uri="{D42A27DB-BD31-4B8C-83A1-F6EECF244321}">
                <p14:modId xmlns:p14="http://schemas.microsoft.com/office/powerpoint/2010/main" val="3322603868"/>
              </p:ext>
            </p:extLst>
          </p:nvPr>
        </p:nvGraphicFramePr>
        <p:xfrm>
          <a:off x="0" y="6381328"/>
          <a:ext cx="9060287" cy="3992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8036545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784976" cy="692696"/>
          </a:xfrm>
        </p:spPr>
        <p:txBody>
          <a:bodyPr wrap="square" lIns="91440" tIns="45720" rIns="91440" bIns="45720" numCol="1" anchorCtr="0" compatLnSpc="1">
            <a:prstTxWarp prst="textNoShape">
              <a:avLst/>
            </a:prstTxWarp>
            <a:normAutofit/>
          </a:bodyPr>
          <a:lstStyle/>
          <a:p>
            <a:pPr algn="l" eaLnBrk="1" hangingPunct="1">
              <a:defRPr/>
            </a:pPr>
            <a:r>
              <a:rPr lang="en-IE" sz="2800" b="1" dirty="0">
                <a:effectLst/>
              </a:rPr>
              <a:t>3.  Plan your essay</a:t>
            </a:r>
          </a:p>
        </p:txBody>
      </p:sp>
      <p:sp>
        <p:nvSpPr>
          <p:cNvPr id="14339" name="Content Placeholder 2"/>
          <p:cNvSpPr>
            <a:spLocks noGrp="1"/>
          </p:cNvSpPr>
          <p:nvPr>
            <p:ph idx="1"/>
          </p:nvPr>
        </p:nvSpPr>
        <p:spPr>
          <a:xfrm>
            <a:off x="34680" y="908720"/>
            <a:ext cx="8892370" cy="5328592"/>
          </a:xfrm>
        </p:spPr>
        <p:txBody>
          <a:bodyPr>
            <a:normAutofit fontScale="85000" lnSpcReduction="10000"/>
          </a:bodyPr>
          <a:lstStyle/>
          <a:p>
            <a:pPr eaLnBrk="1" hangingPunct="1"/>
            <a:r>
              <a:rPr lang="en-IE" sz="3100" dirty="0"/>
              <a:t>Write a broad outline of how you want to approach the question</a:t>
            </a:r>
          </a:p>
          <a:p>
            <a:pPr marL="666750" lvl="2" indent="-342900" eaLnBrk="1" hangingPunct="1">
              <a:spcBef>
                <a:spcPts val="700"/>
              </a:spcBef>
              <a:buClr>
                <a:schemeClr val="tx2"/>
              </a:buClr>
              <a:buSzPct val="95000"/>
              <a:buFont typeface="Wingdings" pitchFamily="2" charset="2"/>
              <a:buChar char=""/>
            </a:pPr>
            <a:r>
              <a:rPr lang="en-IE" sz="2600" dirty="0"/>
              <a:t>Summarise the articles read, covering the main thrust of each one</a:t>
            </a:r>
          </a:p>
          <a:p>
            <a:pPr marL="666750" lvl="2" indent="-342900" eaLnBrk="1" hangingPunct="1">
              <a:spcBef>
                <a:spcPts val="700"/>
              </a:spcBef>
              <a:buClr>
                <a:schemeClr val="tx2"/>
              </a:buClr>
              <a:buSzPct val="95000"/>
              <a:buFont typeface="Wingdings" pitchFamily="2" charset="2"/>
              <a:buChar char=""/>
            </a:pPr>
            <a:r>
              <a:rPr lang="en-IE" sz="2600" dirty="0"/>
              <a:t>Decide on a central argument/position - this is imperative as it dictates which articles you will use </a:t>
            </a:r>
          </a:p>
          <a:p>
            <a:pPr marL="666750" lvl="2" indent="-342900" eaLnBrk="1" hangingPunct="1">
              <a:spcBef>
                <a:spcPts val="700"/>
              </a:spcBef>
              <a:buClr>
                <a:schemeClr val="tx2"/>
              </a:buClr>
              <a:buSzPct val="95000"/>
              <a:buFont typeface="Wingdings" pitchFamily="2" charset="2"/>
              <a:buChar char=""/>
            </a:pPr>
            <a:r>
              <a:rPr lang="en-IE" sz="2600" dirty="0"/>
              <a:t>Try to synthesise the information into one coherent  and consistent discussion that focuses on analysis rather than description</a:t>
            </a:r>
          </a:p>
          <a:p>
            <a:pPr eaLnBrk="1" hangingPunct="1"/>
            <a:endParaRPr lang="en-IE" sz="1000" dirty="0"/>
          </a:p>
          <a:p>
            <a:pPr eaLnBrk="1" hangingPunct="1"/>
            <a:r>
              <a:rPr lang="en-IE" sz="3100" dirty="0"/>
              <a:t>Be selective in the issues you chose to discuss -  remember the marker may be looking for depth of analysis,  so try to cover a few issues well rather than a lot superficially.</a:t>
            </a:r>
          </a:p>
          <a:p>
            <a:pPr eaLnBrk="1" hangingPunct="1"/>
            <a:endParaRPr lang="en-IE" sz="1000" dirty="0"/>
          </a:p>
          <a:p>
            <a:pPr eaLnBrk="1" hangingPunct="1"/>
            <a:r>
              <a:rPr lang="en-IE" sz="2800" dirty="0"/>
              <a:t>Ensure that your reading has provided enough material to argue points and counterpoints – remember that critical analysis requires a knowledge of various positions/ perspectives. </a:t>
            </a:r>
          </a:p>
        </p:txBody>
      </p:sp>
      <p:graphicFrame>
        <p:nvGraphicFramePr>
          <p:cNvPr id="4" name="Diagram 3"/>
          <p:cNvGraphicFramePr/>
          <p:nvPr>
            <p:extLst>
              <p:ext uri="{D42A27DB-BD31-4B8C-83A1-F6EECF244321}">
                <p14:modId xmlns:p14="http://schemas.microsoft.com/office/powerpoint/2010/main" val="3693137449"/>
              </p:ext>
            </p:extLst>
          </p:nvPr>
        </p:nvGraphicFramePr>
        <p:xfrm>
          <a:off x="0" y="6310649"/>
          <a:ext cx="9060287" cy="4307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9002507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435280" cy="548680"/>
          </a:xfrm>
        </p:spPr>
        <p:txBody>
          <a:bodyPr wrap="square" lIns="91440" tIns="45720" rIns="91440" bIns="45720" numCol="1" anchorCtr="0" compatLnSpc="1">
            <a:prstTxWarp prst="textNoShape">
              <a:avLst/>
            </a:prstTxWarp>
            <a:normAutofit fontScale="90000"/>
          </a:bodyPr>
          <a:lstStyle/>
          <a:p>
            <a:pPr algn="l" eaLnBrk="1" hangingPunct="1">
              <a:defRPr/>
            </a:pPr>
            <a:r>
              <a:rPr lang="en-IE" sz="2800" b="1" dirty="0">
                <a:effectLst/>
              </a:rPr>
              <a:t>4. Write your essay</a:t>
            </a:r>
            <a:r>
              <a:rPr lang="en-IE" sz="3200" b="1" dirty="0"/>
              <a:t>	</a:t>
            </a:r>
          </a:p>
        </p:txBody>
      </p:sp>
      <p:sp>
        <p:nvSpPr>
          <p:cNvPr id="15363" name="Content Placeholder 2"/>
          <p:cNvSpPr>
            <a:spLocks noGrp="1"/>
          </p:cNvSpPr>
          <p:nvPr>
            <p:ph idx="1"/>
          </p:nvPr>
        </p:nvSpPr>
        <p:spPr>
          <a:xfrm>
            <a:off x="0" y="548680"/>
            <a:ext cx="8964488" cy="6165304"/>
          </a:xfrm>
        </p:spPr>
        <p:txBody>
          <a:bodyPr>
            <a:noAutofit/>
          </a:bodyPr>
          <a:lstStyle/>
          <a:p>
            <a:pPr>
              <a:spcBef>
                <a:spcPts val="600"/>
              </a:spcBef>
            </a:pPr>
            <a:r>
              <a:rPr lang="en-IE" sz="2400" b="1" dirty="0"/>
              <a:t>Introduction -  </a:t>
            </a:r>
            <a:r>
              <a:rPr lang="en-IE" sz="2400" dirty="0"/>
              <a:t>Say </a:t>
            </a:r>
            <a:r>
              <a:rPr lang="en-IE" sz="2400" i="1" dirty="0"/>
              <a:t>what </a:t>
            </a:r>
            <a:r>
              <a:rPr lang="en-IE" sz="2400" dirty="0"/>
              <a:t>you are going to say i.e.  Your argument and issues</a:t>
            </a:r>
            <a:r>
              <a:rPr lang="en-IE" sz="2400" dirty="0">
                <a:solidFill>
                  <a:srgbClr val="FF0066"/>
                </a:solidFill>
              </a:rPr>
              <a:t> </a:t>
            </a:r>
            <a:r>
              <a:rPr lang="en-IE" sz="2400" dirty="0"/>
              <a:t>(~10%):</a:t>
            </a:r>
          </a:p>
          <a:p>
            <a:pPr lvl="1">
              <a:spcBef>
                <a:spcPts val="600"/>
              </a:spcBef>
            </a:pPr>
            <a:r>
              <a:rPr lang="en-IE" sz="1600" dirty="0"/>
              <a:t>What is your argument, i.e. your perspective on the question.   State it clearly at the beginning: it will focus the flow of your essay</a:t>
            </a:r>
          </a:p>
          <a:p>
            <a:pPr lvl="1">
              <a:spcBef>
                <a:spcPts val="600"/>
              </a:spcBef>
            </a:pPr>
            <a:r>
              <a:rPr lang="en-IE" sz="1600" dirty="0"/>
              <a:t>What specific issues will you cover (i.e. set your boundaries so the reader can follow your train of thought)</a:t>
            </a:r>
          </a:p>
          <a:p>
            <a:pPr eaLnBrk="1" hangingPunct="1">
              <a:spcBef>
                <a:spcPts val="600"/>
              </a:spcBef>
            </a:pPr>
            <a:endParaRPr lang="en-IE" sz="800" b="1" dirty="0"/>
          </a:p>
          <a:p>
            <a:pPr eaLnBrk="1" hangingPunct="1">
              <a:spcBef>
                <a:spcPts val="600"/>
              </a:spcBef>
            </a:pPr>
            <a:r>
              <a:rPr lang="en-IE" sz="2400" b="1" dirty="0"/>
              <a:t>Main Body – connection and flow of points:  </a:t>
            </a:r>
            <a:r>
              <a:rPr lang="en-IE" sz="2400" i="1" dirty="0"/>
              <a:t>Say </a:t>
            </a:r>
            <a:r>
              <a:rPr lang="en-IE" sz="2400" dirty="0"/>
              <a:t>what  you want to say:</a:t>
            </a:r>
          </a:p>
          <a:p>
            <a:pPr lvl="1">
              <a:spcBef>
                <a:spcPts val="600"/>
              </a:spcBef>
            </a:pPr>
            <a:r>
              <a:rPr lang="en-IE" sz="1600" dirty="0"/>
              <a:t>Not too many major issues; fewer points, more analysis and discussion</a:t>
            </a:r>
          </a:p>
          <a:p>
            <a:pPr lvl="1">
              <a:spcBef>
                <a:spcPts val="600"/>
              </a:spcBef>
            </a:pPr>
            <a:r>
              <a:rPr lang="en-IE" sz="1600" dirty="0"/>
              <a:t>Explore/evaluate/contrast  different points of view on an issue in making your argument  i.e. how why one set of arguments is better than another</a:t>
            </a:r>
          </a:p>
          <a:p>
            <a:pPr lvl="1">
              <a:spcBef>
                <a:spcPts val="600"/>
              </a:spcBef>
            </a:pPr>
            <a:r>
              <a:rPr lang="en-IE" sz="1600" dirty="0"/>
              <a:t>Allow for nuance in your argument</a:t>
            </a:r>
          </a:p>
          <a:p>
            <a:pPr>
              <a:spcBef>
                <a:spcPts val="600"/>
              </a:spcBef>
            </a:pPr>
            <a:endParaRPr lang="en-IE" sz="800" b="1" dirty="0"/>
          </a:p>
          <a:p>
            <a:pPr>
              <a:spcBef>
                <a:spcPts val="600"/>
              </a:spcBef>
            </a:pPr>
            <a:r>
              <a:rPr lang="en-IE" sz="2400" b="1" dirty="0"/>
              <a:t>Conclusion - </a:t>
            </a:r>
            <a:r>
              <a:rPr lang="en-IE" sz="2400" dirty="0"/>
              <a:t>Say what</a:t>
            </a:r>
            <a:r>
              <a:rPr lang="en-IE" sz="2400" i="1" dirty="0"/>
              <a:t> </a:t>
            </a:r>
            <a:r>
              <a:rPr lang="en-IE" sz="2400" dirty="0"/>
              <a:t>you have </a:t>
            </a:r>
            <a:r>
              <a:rPr lang="en-IE" sz="2400" i="1" dirty="0"/>
              <a:t>said</a:t>
            </a:r>
            <a:r>
              <a:rPr lang="en-IE" sz="2400" dirty="0"/>
              <a:t> (~10%):</a:t>
            </a:r>
          </a:p>
          <a:p>
            <a:pPr lvl="1">
              <a:spcBef>
                <a:spcPts val="600"/>
              </a:spcBef>
            </a:pPr>
            <a:r>
              <a:rPr lang="en-IE" sz="1600" dirty="0"/>
              <a:t>Briefly sum up your argument  </a:t>
            </a:r>
          </a:p>
          <a:p>
            <a:pPr lvl="1">
              <a:spcBef>
                <a:spcPts val="600"/>
              </a:spcBef>
            </a:pPr>
            <a:r>
              <a:rPr lang="en-IE" sz="1600" dirty="0"/>
              <a:t>Highlight any unanswered questions</a:t>
            </a:r>
          </a:p>
          <a:p>
            <a:pPr lvl="1" eaLnBrk="1" hangingPunct="1">
              <a:spcBef>
                <a:spcPts val="600"/>
              </a:spcBef>
            </a:pPr>
            <a:r>
              <a:rPr lang="en-IE" sz="1600" dirty="0"/>
              <a:t>Offer conclusions  and observations</a:t>
            </a:r>
          </a:p>
        </p:txBody>
      </p:sp>
      <p:graphicFrame>
        <p:nvGraphicFramePr>
          <p:cNvPr id="4" name="Diagram 3"/>
          <p:cNvGraphicFramePr/>
          <p:nvPr>
            <p:extLst>
              <p:ext uri="{D42A27DB-BD31-4B8C-83A1-F6EECF244321}">
                <p14:modId xmlns:p14="http://schemas.microsoft.com/office/powerpoint/2010/main" val="1005444483"/>
              </p:ext>
            </p:extLst>
          </p:nvPr>
        </p:nvGraphicFramePr>
        <p:xfrm>
          <a:off x="0" y="6381328"/>
          <a:ext cx="9060287" cy="4766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811121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90000"/>
              </a:lnSpc>
            </a:pPr>
            <a:r>
              <a:rPr lang="en-US" altLang="en-US" sz="3200" b="1" dirty="0"/>
              <a:t>Anita Rowe/Lee </a:t>
            </a:r>
            <a:r>
              <a:rPr lang="en-US" altLang="en-US" sz="3200" b="1" dirty="0" err="1"/>
              <a:t>Gardenswartz</a:t>
            </a:r>
            <a:br>
              <a:rPr lang="en-US" altLang="en-US" sz="3200" b="1" dirty="0"/>
            </a:br>
            <a:r>
              <a:rPr lang="en-US" altLang="en-US" sz="3200" dirty="0"/>
              <a:t>    Four Layers of Diversity</a:t>
            </a:r>
            <a:endParaRPr lang="en-IE" sz="3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682132"/>
            <a:ext cx="4732015" cy="4773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781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88640"/>
            <a:ext cx="8892480" cy="6192688"/>
          </a:xfrm>
        </p:spPr>
        <p:txBody>
          <a:bodyPr>
            <a:normAutofit/>
          </a:bodyPr>
          <a:lstStyle/>
          <a:p>
            <a:pPr marL="0" indent="0">
              <a:buNone/>
            </a:pPr>
            <a:r>
              <a:rPr lang="en-GB" sz="2800" b="1" dirty="0"/>
              <a:t>When writing... </a:t>
            </a:r>
          </a:p>
          <a:p>
            <a:pPr marL="0" indent="0">
              <a:buNone/>
            </a:pPr>
            <a:endParaRPr lang="en-US" sz="1200" dirty="0"/>
          </a:p>
          <a:p>
            <a:pPr>
              <a:spcBef>
                <a:spcPts val="0"/>
              </a:spcBef>
            </a:pPr>
            <a:r>
              <a:rPr lang="en-US" sz="2400" dirty="0"/>
              <a:t>Do not rely on too few books/articles.  </a:t>
            </a:r>
          </a:p>
          <a:p>
            <a:pPr>
              <a:spcBef>
                <a:spcPts val="0"/>
              </a:spcBef>
            </a:pPr>
            <a:r>
              <a:rPr lang="en-US" sz="2400" dirty="0"/>
              <a:t>There must be awareness of seminal texts as well as recent and relevant ones</a:t>
            </a:r>
          </a:p>
          <a:p>
            <a:pPr>
              <a:spcBef>
                <a:spcPts val="0"/>
              </a:spcBef>
            </a:pPr>
            <a:r>
              <a:rPr lang="en-US" sz="2400" dirty="0"/>
              <a:t>Be critical in the review of the literature you have researched</a:t>
            </a:r>
          </a:p>
          <a:p>
            <a:pPr>
              <a:spcBef>
                <a:spcPts val="0"/>
              </a:spcBef>
            </a:pPr>
            <a:r>
              <a:rPr lang="en-US" sz="2400" dirty="0"/>
              <a:t>Demonstrate an ability to argue, illustrate and discuss</a:t>
            </a:r>
          </a:p>
          <a:p>
            <a:pPr>
              <a:spcBef>
                <a:spcPts val="0"/>
              </a:spcBef>
            </a:pPr>
            <a:r>
              <a:rPr lang="en-US" sz="2400" dirty="0"/>
              <a:t>Avoid descriptive/unconnected treatment of sources: the ‘he says, she says’ approach</a:t>
            </a:r>
          </a:p>
          <a:p>
            <a:pPr>
              <a:spcBef>
                <a:spcPts val="0"/>
              </a:spcBef>
            </a:pPr>
            <a:r>
              <a:rPr lang="en-US" sz="2400" dirty="0"/>
              <a:t>Ensure the work is logically </a:t>
            </a:r>
            <a:r>
              <a:rPr lang="en-US" sz="2400" dirty="0" err="1"/>
              <a:t>organised</a:t>
            </a:r>
            <a:r>
              <a:rPr lang="en-US" sz="2400" dirty="0"/>
              <a:t> into themes, for example:  social, cultural, economic etc.</a:t>
            </a:r>
          </a:p>
          <a:p>
            <a:pPr>
              <a:spcBef>
                <a:spcPts val="0"/>
              </a:spcBef>
            </a:pPr>
            <a:r>
              <a:rPr lang="en-US" sz="2400" dirty="0"/>
              <a:t>Deal with theoretical, conceptual perspectives beyond a superficial level</a:t>
            </a:r>
          </a:p>
          <a:p>
            <a:pPr>
              <a:spcBef>
                <a:spcPts val="0"/>
              </a:spcBef>
            </a:pPr>
            <a:r>
              <a:rPr lang="en-US" sz="2400" dirty="0"/>
              <a:t>Combine/integrate sources and reference these meticulously</a:t>
            </a:r>
          </a:p>
          <a:p>
            <a:pPr>
              <a:spcBef>
                <a:spcPts val="0"/>
              </a:spcBef>
            </a:pPr>
            <a:r>
              <a:rPr lang="en-US" sz="2400" dirty="0"/>
              <a:t>Employ direct quotations selectively </a:t>
            </a:r>
          </a:p>
          <a:p>
            <a:pPr>
              <a:spcBef>
                <a:spcPts val="0"/>
              </a:spcBef>
            </a:pPr>
            <a:r>
              <a:rPr lang="en-US" sz="2400" dirty="0"/>
              <a:t>Ensure there is </a:t>
            </a:r>
            <a:r>
              <a:rPr lang="en-US" sz="2400" b="1" dirty="0"/>
              <a:t>no plagiarism</a:t>
            </a:r>
          </a:p>
        </p:txBody>
      </p:sp>
      <p:graphicFrame>
        <p:nvGraphicFramePr>
          <p:cNvPr id="7" name="Diagram 6"/>
          <p:cNvGraphicFramePr/>
          <p:nvPr>
            <p:extLst>
              <p:ext uri="{D42A27DB-BD31-4B8C-83A1-F6EECF244321}">
                <p14:modId xmlns:p14="http://schemas.microsoft.com/office/powerpoint/2010/main" val="1181803596"/>
              </p:ext>
            </p:extLst>
          </p:nvPr>
        </p:nvGraphicFramePr>
        <p:xfrm>
          <a:off x="0" y="6381328"/>
          <a:ext cx="9060287" cy="3992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21201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sz="half" idx="1"/>
          </p:nvPr>
        </p:nvSpPr>
        <p:spPr>
          <a:xfrm>
            <a:off x="323528" y="260649"/>
            <a:ext cx="8496944" cy="4752527"/>
          </a:xfrm>
        </p:spPr>
        <p:txBody>
          <a:bodyPr>
            <a:normAutofit fontScale="55000" lnSpcReduction="20000"/>
          </a:bodyPr>
          <a:lstStyle/>
          <a:p>
            <a:pPr marL="0" indent="0">
              <a:buNone/>
            </a:pPr>
            <a:r>
              <a:rPr lang="en-IE" sz="5100" b="1" dirty="0"/>
              <a:t>Some tips on style…</a:t>
            </a:r>
          </a:p>
          <a:p>
            <a:pPr marL="0" indent="0">
              <a:buNone/>
            </a:pPr>
            <a:r>
              <a:rPr lang="en-IE" sz="5100" dirty="0"/>
              <a:t>	</a:t>
            </a:r>
          </a:p>
          <a:p>
            <a:pPr>
              <a:spcBef>
                <a:spcPts val="0"/>
              </a:spcBef>
            </a:pPr>
            <a:r>
              <a:rPr lang="en-IE" sz="5100" dirty="0"/>
              <a:t>Signpost the direction the essay is taking – do not spring new ideas on the reader.</a:t>
            </a:r>
          </a:p>
          <a:p>
            <a:pPr eaLnBrk="1" hangingPunct="1">
              <a:spcBef>
                <a:spcPts val="0"/>
              </a:spcBef>
            </a:pPr>
            <a:endParaRPr lang="en-IE" sz="1500" dirty="0"/>
          </a:p>
          <a:p>
            <a:pPr eaLnBrk="1" hangingPunct="1">
              <a:spcBef>
                <a:spcPts val="0"/>
              </a:spcBef>
            </a:pPr>
            <a:r>
              <a:rPr lang="en-IE" sz="4400" dirty="0"/>
              <a:t>Adopt an impartial/detached tone – rather than ‘I think’ or ‘in my opinion’ say ‘it can be argued’, or ‘however’.</a:t>
            </a:r>
          </a:p>
          <a:p>
            <a:pPr>
              <a:spcBef>
                <a:spcPts val="0"/>
              </a:spcBef>
            </a:pPr>
            <a:endParaRPr lang="en-US" sz="1500" dirty="0"/>
          </a:p>
          <a:p>
            <a:pPr>
              <a:spcBef>
                <a:spcPts val="0"/>
              </a:spcBef>
            </a:pPr>
            <a:r>
              <a:rPr lang="en-US" sz="4400" dirty="0"/>
              <a:t>Make average sentence length 15 to 20 words,  but there should be plenty of variety.</a:t>
            </a:r>
            <a:endParaRPr lang="en-IE" sz="4400" dirty="0"/>
          </a:p>
          <a:p>
            <a:pPr eaLnBrk="1" hangingPunct="1">
              <a:spcBef>
                <a:spcPts val="0"/>
              </a:spcBef>
            </a:pPr>
            <a:endParaRPr lang="en-IE" sz="1500" dirty="0"/>
          </a:p>
          <a:p>
            <a:pPr eaLnBrk="1" hangingPunct="1">
              <a:spcBef>
                <a:spcPts val="0"/>
              </a:spcBef>
            </a:pPr>
            <a:r>
              <a:rPr lang="en-IE" sz="4400" dirty="0"/>
              <a:t>Be concise – long, convoluted sentences can obscure the point you are trying to make.</a:t>
            </a:r>
          </a:p>
          <a:p>
            <a:pPr eaLnBrk="1" hangingPunct="1">
              <a:spcBef>
                <a:spcPts val="0"/>
              </a:spcBef>
            </a:pPr>
            <a:endParaRPr lang="en-IE" sz="1500" dirty="0"/>
          </a:p>
          <a:p>
            <a:pPr eaLnBrk="1" hangingPunct="1">
              <a:spcBef>
                <a:spcPts val="0"/>
              </a:spcBef>
            </a:pPr>
            <a:r>
              <a:rPr lang="en-IE" sz="4400" dirty="0"/>
              <a:t>Do not overuse one source of information.</a:t>
            </a:r>
          </a:p>
          <a:p>
            <a:pPr marL="0" indent="0">
              <a:buNone/>
            </a:pPr>
            <a:endParaRPr lang="en-US" sz="3400" dirty="0"/>
          </a:p>
        </p:txBody>
      </p:sp>
      <p:sp>
        <p:nvSpPr>
          <p:cNvPr id="4" name="Content Placeholder 3"/>
          <p:cNvSpPr>
            <a:spLocks noGrp="1"/>
          </p:cNvSpPr>
          <p:nvPr>
            <p:ph sz="half" idx="2"/>
          </p:nvPr>
        </p:nvSpPr>
        <p:spPr>
          <a:xfrm>
            <a:off x="323528" y="4653136"/>
            <a:ext cx="8363272" cy="1584176"/>
          </a:xfrm>
        </p:spPr>
        <p:style>
          <a:lnRef idx="1">
            <a:schemeClr val="accent1"/>
          </a:lnRef>
          <a:fillRef idx="2">
            <a:schemeClr val="accent1"/>
          </a:fillRef>
          <a:effectRef idx="1">
            <a:schemeClr val="accent1"/>
          </a:effectRef>
          <a:fontRef idx="minor">
            <a:schemeClr val="dk1"/>
          </a:fontRef>
        </p:style>
        <p:txBody>
          <a:bodyPr>
            <a:noAutofit/>
          </a:bodyPr>
          <a:lstStyle/>
          <a:p>
            <a:pPr marL="0" indent="0" algn="ctr">
              <a:buNone/>
            </a:pPr>
            <a:r>
              <a:rPr lang="en-US" sz="2400" dirty="0"/>
              <a:t>A sentence should contain no unnecessary words,  a paragraph no unnecessary sentences, for the same reason that a drawing should contain no unnecessary lines and a machine no </a:t>
            </a:r>
            <a:r>
              <a:rPr lang="en-GB" sz="2400" dirty="0"/>
              <a:t>unnecessary parts.  (Strunk , 2000)</a:t>
            </a:r>
          </a:p>
          <a:p>
            <a:endParaRPr lang="en-IE" sz="2400" dirty="0"/>
          </a:p>
        </p:txBody>
      </p:sp>
      <p:graphicFrame>
        <p:nvGraphicFramePr>
          <p:cNvPr id="6" name="Diagram 5"/>
          <p:cNvGraphicFramePr/>
          <p:nvPr>
            <p:extLst>
              <p:ext uri="{D42A27DB-BD31-4B8C-83A1-F6EECF244321}">
                <p14:modId xmlns:p14="http://schemas.microsoft.com/office/powerpoint/2010/main" val="2696574778"/>
              </p:ext>
            </p:extLst>
          </p:nvPr>
        </p:nvGraphicFramePr>
        <p:xfrm>
          <a:off x="0" y="6381328"/>
          <a:ext cx="9060287" cy="459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3174823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3050"/>
            <a:ext cx="8435280" cy="635670"/>
          </a:xfrm>
        </p:spPr>
        <p:txBody>
          <a:bodyPr>
            <a:normAutofit/>
          </a:bodyPr>
          <a:lstStyle/>
          <a:p>
            <a:pPr algn="l"/>
            <a:r>
              <a:rPr lang="en-GB" sz="2800" b="1" dirty="0">
                <a:solidFill>
                  <a:schemeClr val="tx1"/>
                </a:solidFill>
                <a:effectLst/>
              </a:rPr>
              <a:t>Avoid sexist usage of language </a:t>
            </a:r>
          </a:p>
        </p:txBody>
      </p:sp>
      <p:sp>
        <p:nvSpPr>
          <p:cNvPr id="3" name="Content Placeholder 2"/>
          <p:cNvSpPr>
            <a:spLocks noGrp="1"/>
          </p:cNvSpPr>
          <p:nvPr>
            <p:ph sz="quarter" idx="4294967295"/>
          </p:nvPr>
        </p:nvSpPr>
        <p:spPr>
          <a:xfrm>
            <a:off x="0" y="1052736"/>
            <a:ext cx="3923928" cy="4896544"/>
          </a:xfrm>
          <a:prstGeom prst="rect">
            <a:avLst/>
          </a:prstGeom>
        </p:spPr>
        <p:txBody>
          <a:bodyPr>
            <a:normAutofit fontScale="92500" lnSpcReduction="10000"/>
          </a:bodyPr>
          <a:lstStyle/>
          <a:p>
            <a:r>
              <a:rPr lang="en-US" sz="2600" dirty="0"/>
              <a:t>Inclusive writing usually makes more sense and is more accurate.</a:t>
            </a:r>
          </a:p>
          <a:p>
            <a:pPr>
              <a:buNone/>
            </a:pPr>
            <a:r>
              <a:rPr lang="en-US" sz="2600" dirty="0"/>
              <a:t>	(1) 	Use sex-neutral 	terms – see 	</a:t>
            </a:r>
            <a:r>
              <a:rPr lang="en-GB" sz="2600" dirty="0"/>
              <a:t>examples on the 	right.</a:t>
            </a:r>
          </a:p>
          <a:p>
            <a:pPr>
              <a:buNone/>
            </a:pPr>
            <a:r>
              <a:rPr lang="en-US" sz="2600" dirty="0"/>
              <a:t>	(2) 	Avoid ‘he’ and ‘she’, 	when you intend to 	include both men 		and </a:t>
            </a:r>
            <a:r>
              <a:rPr lang="en-GB" sz="2600" dirty="0"/>
              <a:t>women – how?  	Simple, use the 	plural ‘they’ – it is 	neutral.</a:t>
            </a:r>
          </a:p>
          <a:p>
            <a:endParaRPr lang="en-GB" dirty="0"/>
          </a:p>
          <a:p>
            <a:pPr marL="0" indent="0">
              <a:buNone/>
            </a:pPr>
            <a:endParaRPr lang="en-GB" dirty="0"/>
          </a:p>
        </p:txBody>
      </p:sp>
      <p:sp>
        <p:nvSpPr>
          <p:cNvPr id="4" name="Content Placeholder 3"/>
          <p:cNvSpPr>
            <a:spLocks noGrp="1"/>
          </p:cNvSpPr>
          <p:nvPr>
            <p:ph sz="quarter" idx="4294967295"/>
          </p:nvPr>
        </p:nvSpPr>
        <p:spPr>
          <a:xfrm>
            <a:off x="4211960" y="1124744"/>
            <a:ext cx="4860032" cy="4896544"/>
          </a:xfrm>
          <a:prstGeom prst="rect">
            <a:avLst/>
          </a:prstGeom>
          <a:ln w="28575">
            <a:solidFill>
              <a:schemeClr val="tx2"/>
            </a:solidFill>
          </a:ln>
        </p:spPr>
        <p:txBody>
          <a:bodyPr>
            <a:normAutofit/>
          </a:bodyPr>
          <a:lstStyle/>
          <a:p>
            <a:pPr>
              <a:buNone/>
            </a:pPr>
            <a:r>
              <a:rPr lang="en-GB" sz="2000" b="1" dirty="0"/>
              <a:t>Sex specific words 	Sex-neutral words</a:t>
            </a:r>
          </a:p>
          <a:p>
            <a:pPr>
              <a:buNone/>
            </a:pPr>
            <a:r>
              <a:rPr lang="en-GB" sz="2200" dirty="0"/>
              <a:t>authoress 		author</a:t>
            </a:r>
          </a:p>
          <a:p>
            <a:pPr>
              <a:buNone/>
            </a:pPr>
            <a:r>
              <a:rPr lang="en-GB" sz="2200" dirty="0"/>
              <a:t>clergymen 		clergy, clerics</a:t>
            </a:r>
          </a:p>
          <a:p>
            <a:pPr>
              <a:buNone/>
            </a:pPr>
            <a:r>
              <a:rPr lang="en-GB" sz="2200" dirty="0"/>
              <a:t>man, mankind, 		the human 				species, human</a:t>
            </a:r>
          </a:p>
          <a:p>
            <a:pPr>
              <a:buNone/>
            </a:pPr>
            <a:r>
              <a:rPr lang="en-GB" sz="2200" dirty="0"/>
              <a:t>				beings, 	people,</a:t>
            </a:r>
          </a:p>
          <a:p>
            <a:pPr>
              <a:buNone/>
            </a:pPr>
            <a:r>
              <a:rPr lang="en-GB" sz="2200" dirty="0"/>
              <a:t>				humans</a:t>
            </a:r>
          </a:p>
          <a:p>
            <a:pPr>
              <a:buNone/>
            </a:pPr>
            <a:r>
              <a:rPr lang="en-GB" sz="2200" dirty="0"/>
              <a:t>man-hours 		working 				hours,</a:t>
            </a:r>
          </a:p>
          <a:p>
            <a:pPr>
              <a:buNone/>
            </a:pPr>
            <a:r>
              <a:rPr lang="en-GB" sz="2200" dirty="0"/>
              <a:t>				work-hours</a:t>
            </a:r>
          </a:p>
          <a:p>
            <a:pPr>
              <a:buNone/>
            </a:pPr>
            <a:r>
              <a:rPr lang="en-GB" sz="2200" dirty="0"/>
              <a:t>workman 		worker</a:t>
            </a:r>
          </a:p>
          <a:p>
            <a:pPr>
              <a:buNone/>
            </a:pPr>
            <a:endParaRPr lang="en-GB" dirty="0"/>
          </a:p>
        </p:txBody>
      </p:sp>
      <p:graphicFrame>
        <p:nvGraphicFramePr>
          <p:cNvPr id="7" name="Diagram 6"/>
          <p:cNvGraphicFramePr/>
          <p:nvPr>
            <p:extLst>
              <p:ext uri="{D42A27DB-BD31-4B8C-83A1-F6EECF244321}">
                <p14:modId xmlns:p14="http://schemas.microsoft.com/office/powerpoint/2010/main" val="2100188719"/>
              </p:ext>
            </p:extLst>
          </p:nvPr>
        </p:nvGraphicFramePr>
        <p:xfrm>
          <a:off x="83713" y="6381328"/>
          <a:ext cx="9060287" cy="3992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221006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79512" y="548680"/>
            <a:ext cx="8712968" cy="5256584"/>
          </a:xfrm>
          <a:prstGeom prst="rect">
            <a:avLst/>
          </a:prstGeom>
        </p:spPr>
        <p:txBody>
          <a:bodyPr>
            <a:normAutofit/>
          </a:bodyPr>
          <a:lstStyle/>
          <a:p>
            <a:pPr marL="0" indent="0">
              <a:buNone/>
            </a:pPr>
            <a:r>
              <a:rPr lang="en-US" sz="2800" b="1" dirty="0"/>
              <a:t>Stephen King’s (2000) book ‘</a:t>
            </a:r>
            <a:r>
              <a:rPr lang="en-US" sz="2800" b="1" i="1" dirty="0"/>
              <a:t>On writing’</a:t>
            </a:r>
            <a:r>
              <a:rPr lang="en-US" sz="2800" b="1" dirty="0"/>
              <a:t>:</a:t>
            </a:r>
            <a:r>
              <a:rPr lang="en-US" sz="2800" b="1" i="1" dirty="0"/>
              <a:t> </a:t>
            </a:r>
            <a:endParaRPr lang="en-US" sz="2800" b="1" dirty="0"/>
          </a:p>
          <a:p>
            <a:endParaRPr lang="en-US" sz="800" dirty="0"/>
          </a:p>
          <a:p>
            <a:r>
              <a:rPr lang="en-US" sz="2400" dirty="0"/>
              <a:t>King admits that he took more time to write this non-fiction book than most of the novels he is famous for, and have been turned into successful films.	</a:t>
            </a:r>
          </a:p>
          <a:p>
            <a:endParaRPr lang="en-US" sz="800" dirty="0"/>
          </a:p>
          <a:p>
            <a:pPr>
              <a:buNone/>
            </a:pPr>
            <a:r>
              <a:rPr lang="en-US" sz="2400" dirty="0"/>
              <a:t>	“When you write a story, you’re telling yourself the story…when you rewrite, your main job is taking out all the things that are </a:t>
            </a:r>
            <a:r>
              <a:rPr lang="en-GB" sz="2400" i="1" dirty="0"/>
              <a:t>not the story”</a:t>
            </a:r>
            <a:r>
              <a:rPr lang="en-GB" sz="2400" dirty="0"/>
              <a:t>(p.56).</a:t>
            </a:r>
          </a:p>
          <a:p>
            <a:pPr>
              <a:buNone/>
            </a:pPr>
            <a:endParaRPr lang="en-GB" sz="800" dirty="0"/>
          </a:p>
          <a:p>
            <a:pPr>
              <a:buNone/>
            </a:pPr>
            <a:r>
              <a:rPr lang="en-GB" sz="2400" i="1" dirty="0"/>
              <a:t>	</a:t>
            </a:r>
            <a:r>
              <a:rPr lang="en-US" sz="2400" dirty="0"/>
              <a:t>“Write with the door closed, rewrite with the door open.  Your stuff starts out being just for you…but then it goes out.  Once you know what the story is and get it right - as right as you can, anyway - it belongs to anyone who wants to </a:t>
            </a:r>
            <a:r>
              <a:rPr lang="en-US" sz="2400" i="1" dirty="0"/>
              <a:t>read</a:t>
            </a:r>
            <a:r>
              <a:rPr lang="en-US" sz="2400" dirty="0"/>
              <a:t> it.  Or criticize it.”</a:t>
            </a:r>
            <a:r>
              <a:rPr lang="en-US" sz="2400" i="1" dirty="0"/>
              <a:t> </a:t>
            </a:r>
            <a:r>
              <a:rPr lang="en-US" sz="2400" dirty="0"/>
              <a:t>(p.56).</a:t>
            </a:r>
          </a:p>
        </p:txBody>
      </p:sp>
      <p:graphicFrame>
        <p:nvGraphicFramePr>
          <p:cNvPr id="5" name="Diagram 4"/>
          <p:cNvGraphicFramePr/>
          <p:nvPr>
            <p:extLst>
              <p:ext uri="{D42A27DB-BD31-4B8C-83A1-F6EECF244321}">
                <p14:modId xmlns:p14="http://schemas.microsoft.com/office/powerpoint/2010/main" val="3911363713"/>
              </p:ext>
            </p:extLst>
          </p:nvPr>
        </p:nvGraphicFramePr>
        <p:xfrm>
          <a:off x="0" y="6381328"/>
          <a:ext cx="9060287" cy="476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33494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5020"/>
            <a:ext cx="8964488" cy="749684"/>
          </a:xfrm>
        </p:spPr>
        <p:txBody>
          <a:bodyPr wrap="square" lIns="91440" tIns="45720" rIns="91440" bIns="45720" numCol="1" anchorCtr="0" compatLnSpc="1">
            <a:prstTxWarp prst="textNoShape">
              <a:avLst/>
            </a:prstTxWarp>
            <a:noAutofit/>
          </a:bodyPr>
          <a:lstStyle/>
          <a:p>
            <a:pPr algn="ctr">
              <a:defRPr/>
            </a:pPr>
            <a:r>
              <a:rPr lang="en-IE" sz="2800" b="1" dirty="0">
                <a:effectLst/>
              </a:rPr>
              <a:t>Editing</a:t>
            </a:r>
            <a:r>
              <a:rPr lang="en-GB" sz="2800" dirty="0"/>
              <a:t> </a:t>
            </a:r>
            <a:br>
              <a:rPr lang="en-GB" sz="3600" dirty="0"/>
            </a:br>
            <a:r>
              <a:rPr lang="en-GB" sz="2400" b="1" dirty="0">
                <a:effectLst/>
              </a:rPr>
              <a:t>(Remember - all good writing is re-writing)</a:t>
            </a:r>
            <a:endParaRPr lang="en-US" sz="2400" b="1" dirty="0">
              <a:effectLst/>
            </a:endParaRPr>
          </a:p>
        </p:txBody>
      </p:sp>
      <p:sp>
        <p:nvSpPr>
          <p:cNvPr id="3" name="Content Placeholder 2"/>
          <p:cNvSpPr>
            <a:spLocks noGrp="1"/>
          </p:cNvSpPr>
          <p:nvPr>
            <p:ph idx="1"/>
          </p:nvPr>
        </p:nvSpPr>
        <p:spPr>
          <a:xfrm>
            <a:off x="179512" y="836712"/>
            <a:ext cx="8784976" cy="5400600"/>
          </a:xfrm>
        </p:spPr>
        <p:txBody>
          <a:bodyPr>
            <a:noAutofit/>
          </a:bodyPr>
          <a:lstStyle/>
          <a:p>
            <a:pPr eaLnBrk="1" hangingPunct="1">
              <a:lnSpc>
                <a:spcPct val="90000"/>
              </a:lnSpc>
              <a:defRPr/>
            </a:pPr>
            <a:r>
              <a:rPr lang="en-IE" sz="2400" dirty="0"/>
              <a:t>Remember that your first draft is just that – a first draft</a:t>
            </a:r>
          </a:p>
          <a:p>
            <a:pPr eaLnBrk="1" hangingPunct="1">
              <a:lnSpc>
                <a:spcPct val="90000"/>
              </a:lnSpc>
              <a:defRPr/>
            </a:pPr>
            <a:endParaRPr lang="en-IE" sz="800" dirty="0"/>
          </a:p>
          <a:p>
            <a:pPr eaLnBrk="1" hangingPunct="1">
              <a:lnSpc>
                <a:spcPct val="90000"/>
              </a:lnSpc>
              <a:defRPr/>
            </a:pPr>
            <a:r>
              <a:rPr lang="en-IE" sz="2400" dirty="0"/>
              <a:t>Cut, cut, cut – learn to part with your words.  Reduce dead weight words and phrases, get rid of jargon and repetition.  </a:t>
            </a:r>
            <a:r>
              <a:rPr lang="en-IE" sz="2400" b="1" dirty="0">
                <a:solidFill>
                  <a:schemeClr val="accent2">
                    <a:lumMod val="50000"/>
                  </a:schemeClr>
                </a:solidFill>
              </a:rPr>
              <a:t>“</a:t>
            </a:r>
            <a:r>
              <a:rPr lang="en-IE" sz="2400" b="1" i="1" dirty="0">
                <a:solidFill>
                  <a:schemeClr val="accent2">
                    <a:lumMod val="50000"/>
                  </a:schemeClr>
                </a:solidFill>
              </a:rPr>
              <a:t>Verbose is not a synonym for literary</a:t>
            </a:r>
            <a:r>
              <a:rPr lang="en-IE" sz="2400" b="1" dirty="0">
                <a:solidFill>
                  <a:schemeClr val="accent2">
                    <a:lumMod val="50000"/>
                  </a:schemeClr>
                </a:solidFill>
              </a:rPr>
              <a:t>” (Hale, 2001)</a:t>
            </a:r>
          </a:p>
          <a:p>
            <a:pPr eaLnBrk="1" hangingPunct="1">
              <a:lnSpc>
                <a:spcPct val="90000"/>
              </a:lnSpc>
              <a:defRPr/>
            </a:pPr>
            <a:endParaRPr lang="en-IE" sz="800" dirty="0"/>
          </a:p>
          <a:p>
            <a:pPr eaLnBrk="1" hangingPunct="1">
              <a:lnSpc>
                <a:spcPct val="90000"/>
              </a:lnSpc>
              <a:defRPr/>
            </a:pPr>
            <a:r>
              <a:rPr lang="en-IE" sz="2400" dirty="0"/>
              <a:t>It is recommended that you give yourself a day or two before the final edit</a:t>
            </a:r>
          </a:p>
          <a:p>
            <a:pPr eaLnBrk="1" hangingPunct="1">
              <a:lnSpc>
                <a:spcPct val="90000"/>
              </a:lnSpc>
              <a:defRPr/>
            </a:pPr>
            <a:endParaRPr lang="en-IE" sz="800" dirty="0"/>
          </a:p>
          <a:p>
            <a:pPr eaLnBrk="1" hangingPunct="1">
              <a:lnSpc>
                <a:spcPct val="90000"/>
              </a:lnSpc>
              <a:defRPr/>
            </a:pPr>
            <a:r>
              <a:rPr lang="en-IE" sz="2400" dirty="0"/>
              <a:t>Be severe – compare the final draft to your outline/plan </a:t>
            </a:r>
          </a:p>
          <a:p>
            <a:pPr eaLnBrk="1" hangingPunct="1">
              <a:lnSpc>
                <a:spcPct val="90000"/>
              </a:lnSpc>
              <a:defRPr/>
            </a:pPr>
            <a:endParaRPr lang="en-IE" sz="800" dirty="0"/>
          </a:p>
          <a:p>
            <a:pPr eaLnBrk="1" hangingPunct="1">
              <a:lnSpc>
                <a:spcPct val="90000"/>
              </a:lnSpc>
              <a:defRPr/>
            </a:pPr>
            <a:r>
              <a:rPr lang="en-IE" sz="2400" dirty="0"/>
              <a:t>Examine your language and consistency carefully </a:t>
            </a:r>
          </a:p>
          <a:p>
            <a:pPr eaLnBrk="1" hangingPunct="1">
              <a:lnSpc>
                <a:spcPct val="90000"/>
              </a:lnSpc>
              <a:defRPr/>
            </a:pPr>
            <a:endParaRPr lang="en-IE" sz="800" dirty="0"/>
          </a:p>
          <a:p>
            <a:pPr eaLnBrk="1" hangingPunct="1">
              <a:lnSpc>
                <a:spcPct val="90000"/>
              </a:lnSpc>
              <a:defRPr/>
            </a:pPr>
            <a:r>
              <a:rPr lang="en-IE" sz="2400" dirty="0"/>
              <a:t>Check your work against the critical thinking standards</a:t>
            </a:r>
          </a:p>
          <a:p>
            <a:pPr eaLnBrk="1" hangingPunct="1">
              <a:lnSpc>
                <a:spcPct val="90000"/>
              </a:lnSpc>
              <a:defRPr/>
            </a:pPr>
            <a:endParaRPr lang="en-IE" sz="800" dirty="0"/>
          </a:p>
          <a:p>
            <a:pPr eaLnBrk="1" hangingPunct="1">
              <a:lnSpc>
                <a:spcPct val="90000"/>
              </a:lnSpc>
              <a:defRPr/>
            </a:pPr>
            <a:r>
              <a:rPr lang="en-IE" sz="2400" dirty="0"/>
              <a:t>Check all your in-text citations and references</a:t>
            </a:r>
          </a:p>
          <a:p>
            <a:pPr>
              <a:lnSpc>
                <a:spcPct val="90000"/>
              </a:lnSpc>
              <a:defRPr/>
            </a:pPr>
            <a:endParaRPr lang="en-GB" sz="800" dirty="0"/>
          </a:p>
          <a:p>
            <a:pPr>
              <a:lnSpc>
                <a:spcPct val="90000"/>
              </a:lnSpc>
              <a:defRPr/>
            </a:pPr>
            <a:r>
              <a:rPr lang="en-GB" sz="2400" dirty="0"/>
              <a:t>Also ‘edit by ear’ for rhythm, word repetition </a:t>
            </a:r>
            <a:r>
              <a:rPr lang="en-GB" sz="2400" u="sng" dirty="0"/>
              <a:t>and clarity </a:t>
            </a:r>
            <a:r>
              <a:rPr lang="en-GB" sz="2400" dirty="0"/>
              <a:t>in general (Becker 1986).</a:t>
            </a:r>
          </a:p>
          <a:p>
            <a:pPr marL="0" indent="0">
              <a:lnSpc>
                <a:spcPct val="90000"/>
              </a:lnSpc>
              <a:buNone/>
              <a:defRPr/>
            </a:pPr>
            <a:endParaRPr lang="en-US" sz="2800" dirty="0"/>
          </a:p>
          <a:p>
            <a:pPr eaLnBrk="1" hangingPunct="1">
              <a:lnSpc>
                <a:spcPct val="90000"/>
              </a:lnSpc>
              <a:defRPr/>
            </a:pPr>
            <a:endParaRPr lang="en-US" sz="2800" dirty="0"/>
          </a:p>
        </p:txBody>
      </p:sp>
      <p:graphicFrame>
        <p:nvGraphicFramePr>
          <p:cNvPr id="4" name="Diagram 3"/>
          <p:cNvGraphicFramePr/>
          <p:nvPr>
            <p:extLst>
              <p:ext uri="{D42A27DB-BD31-4B8C-83A1-F6EECF244321}">
                <p14:modId xmlns:p14="http://schemas.microsoft.com/office/powerpoint/2010/main" val="741357059"/>
              </p:ext>
            </p:extLst>
          </p:nvPr>
        </p:nvGraphicFramePr>
        <p:xfrm>
          <a:off x="0" y="6381328"/>
          <a:ext cx="9060287" cy="3992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7423567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9512" y="116633"/>
            <a:ext cx="8821772" cy="3888432"/>
          </a:xfrm>
        </p:spPr>
        <p:txBody>
          <a:bodyPr>
            <a:normAutofit/>
          </a:bodyPr>
          <a:lstStyle/>
          <a:p>
            <a:pPr marL="0" indent="0">
              <a:buNone/>
            </a:pPr>
            <a:r>
              <a:rPr lang="en-US" altLang="en-US" b="1" dirty="0"/>
              <a:t>Famous example of the overuse of words:</a:t>
            </a:r>
          </a:p>
          <a:p>
            <a:r>
              <a:rPr lang="en-US" altLang="en-US" sz="2400" dirty="0"/>
              <a:t>“Such preparations shall be made as will completely obscure all Federal buildings and non-Federal buildings occupied by the Federal government during an air raid for any period of time from visibility by reason of internal or external illumination.”  (from a government blackout order in 1942).</a:t>
            </a:r>
          </a:p>
          <a:p>
            <a:r>
              <a:rPr lang="en-US" altLang="en-US" sz="2400" u="sng" dirty="0"/>
              <a:t>FDR’s response: </a:t>
            </a:r>
            <a:r>
              <a:rPr lang="en-US" altLang="en-US" sz="2400" dirty="0"/>
              <a:t>“Tell them that in the buildings where they have to keep the work going to put something across the windows.”</a:t>
            </a:r>
          </a:p>
          <a:p>
            <a:pPr marL="0" indent="0">
              <a:buNone/>
            </a:pPr>
            <a:endParaRPr lang="en-IE" sz="2800" dirty="0"/>
          </a:p>
          <a:p>
            <a:pPr marL="0" indent="0">
              <a:buNone/>
            </a:pPr>
            <a:endParaRPr lang="en-IE" sz="2400" dirty="0">
              <a:solidFill>
                <a:schemeClr val="accent2">
                  <a:lumMod val="50000"/>
                </a:scheme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8308" y="4293096"/>
            <a:ext cx="2861199" cy="1610549"/>
          </a:xfrm>
          <a:prstGeom prst="rect">
            <a:avLst/>
          </a:prstGeom>
          <a:ln/>
        </p:spPr>
        <p:style>
          <a:lnRef idx="2">
            <a:schemeClr val="accent2"/>
          </a:lnRef>
          <a:fillRef idx="1">
            <a:schemeClr val="lt1"/>
          </a:fillRef>
          <a:effectRef idx="0">
            <a:schemeClr val="accent2"/>
          </a:effectRef>
          <a:fontRef idx="minor">
            <a:schemeClr val="dk1"/>
          </a:fontRef>
        </p:style>
      </p:pic>
      <p:sp>
        <p:nvSpPr>
          <p:cNvPr id="5" name="Content Placeholder 4"/>
          <p:cNvSpPr>
            <a:spLocks noGrp="1"/>
          </p:cNvSpPr>
          <p:nvPr>
            <p:ph sz="half" idx="2"/>
          </p:nvPr>
        </p:nvSpPr>
        <p:spPr>
          <a:xfrm>
            <a:off x="323528" y="3501008"/>
            <a:ext cx="5544616" cy="2664296"/>
          </a:xfrm>
        </p:spPr>
        <p:style>
          <a:lnRef idx="2">
            <a:schemeClr val="accent2"/>
          </a:lnRef>
          <a:fillRef idx="1">
            <a:schemeClr val="lt1"/>
          </a:fillRef>
          <a:effectRef idx="0">
            <a:schemeClr val="accent2"/>
          </a:effectRef>
          <a:fontRef idx="minor">
            <a:schemeClr val="dk1"/>
          </a:fontRef>
        </p:style>
        <p:txBody>
          <a:bodyPr>
            <a:noAutofit/>
          </a:bodyPr>
          <a:lstStyle/>
          <a:p>
            <a:pPr marL="0" indent="0">
              <a:buNone/>
            </a:pPr>
            <a:r>
              <a:rPr lang="en-IE" sz="2400" dirty="0"/>
              <a:t>More recently from:  </a:t>
            </a:r>
            <a:r>
              <a:rPr lang="en-IE" sz="1800" dirty="0">
                <a:hlinkClick r:id="rId3"/>
              </a:rPr>
              <a:t>http://gawker.com/cnn-cecil-the-lions-brother-jericho-has-been-killed-1721525978</a:t>
            </a:r>
            <a:r>
              <a:rPr lang="en-IE" sz="1800" dirty="0"/>
              <a:t>   (08.01.15)</a:t>
            </a:r>
          </a:p>
          <a:p>
            <a:pPr marL="0" indent="0">
              <a:spcBef>
                <a:spcPts val="600"/>
              </a:spcBef>
              <a:buNone/>
            </a:pPr>
            <a:r>
              <a:rPr lang="en-IE" sz="2000" dirty="0"/>
              <a:t>CNN reports that, according to a senior park official, Cecil the lion’s brother Jericho, who is also a lion, was killed on Saturday in Zimbabwe’s Hwange National Park. Others have called this account into question.</a:t>
            </a:r>
          </a:p>
          <a:p>
            <a:endParaRPr lang="en-IE" sz="2000"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21425"/>
            <a:ext cx="9102725"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06586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a:xfrm>
            <a:off x="107504" y="1"/>
            <a:ext cx="9036496" cy="1412775"/>
          </a:xfrm>
        </p:spPr>
        <p:txBody>
          <a:bodyPr>
            <a:noAutofit/>
          </a:bodyPr>
          <a:lstStyle/>
          <a:p>
            <a:pPr algn="l" eaLnBrk="1" hangingPunct="1"/>
            <a:r>
              <a:rPr lang="en-GB" sz="2800" b="1" dirty="0">
                <a:effectLst/>
              </a:rPr>
              <a:t>Ambiguity: some gems of wisdom</a:t>
            </a:r>
            <a:r>
              <a:rPr lang="en-GB" sz="2800" dirty="0">
                <a:effectLst/>
              </a:rPr>
              <a:t> </a:t>
            </a:r>
            <a:r>
              <a:rPr lang="en-GB" sz="2400" dirty="0">
                <a:effectLst/>
              </a:rPr>
              <a:t>(from Moran, A. (2000): Managing your own learning at university.  Dublin, UCD Press)</a:t>
            </a:r>
          </a:p>
        </p:txBody>
      </p:sp>
      <p:sp>
        <p:nvSpPr>
          <p:cNvPr id="26627" name="Rectangle 3"/>
          <p:cNvSpPr>
            <a:spLocks noGrp="1"/>
          </p:cNvSpPr>
          <p:nvPr>
            <p:ph idx="1"/>
          </p:nvPr>
        </p:nvSpPr>
        <p:spPr>
          <a:xfrm>
            <a:off x="251520" y="1700808"/>
            <a:ext cx="8640960" cy="4203848"/>
          </a:xfrm>
        </p:spPr>
        <p:txBody>
          <a:bodyPr>
            <a:noAutofit/>
          </a:bodyPr>
          <a:lstStyle/>
          <a:p>
            <a:pPr eaLnBrk="1" hangingPunct="1">
              <a:buFont typeface="Arial" charset="0"/>
              <a:buNone/>
            </a:pPr>
            <a:r>
              <a:rPr lang="en-GB" sz="2400" dirty="0"/>
              <a:t>The following are from examination answers and from written assignments:-</a:t>
            </a:r>
          </a:p>
          <a:p>
            <a:pPr eaLnBrk="1" hangingPunct="1"/>
            <a:r>
              <a:rPr lang="en-GB" sz="2000" dirty="0"/>
              <a:t>Girls grow up to be women quicker than boys do</a:t>
            </a:r>
          </a:p>
          <a:p>
            <a:pPr eaLnBrk="1" hangingPunct="1"/>
            <a:r>
              <a:rPr lang="en-GB" sz="2000" dirty="0"/>
              <a:t>The subjects were both male and female</a:t>
            </a:r>
          </a:p>
          <a:p>
            <a:pPr eaLnBrk="1" hangingPunct="1"/>
            <a:r>
              <a:rPr lang="en-GB" sz="2000" dirty="0"/>
              <a:t>The group consisted of 21 students from UCD with an equal distribution of both genders</a:t>
            </a:r>
          </a:p>
          <a:p>
            <a:r>
              <a:rPr lang="en-GB" sz="2000" dirty="0"/>
              <a:t>Europeans speak from left to right whereas Arabs speak from right to left</a:t>
            </a:r>
          </a:p>
          <a:p>
            <a:r>
              <a:rPr lang="en-GB" sz="2000" dirty="0"/>
              <a:t>The Pyramids are a range of mountains between France and Spain</a:t>
            </a:r>
          </a:p>
          <a:p>
            <a:r>
              <a:rPr lang="en-GB" sz="2000" dirty="0"/>
              <a:t>Involuntary muscles are not as willing as voluntary muscles</a:t>
            </a:r>
          </a:p>
          <a:p>
            <a:r>
              <a:rPr lang="en-GB" sz="2000" dirty="0"/>
              <a:t>As the rain forests in America are shrinking, so too are the Indians.</a:t>
            </a:r>
          </a:p>
        </p:txBody>
      </p:sp>
      <p:graphicFrame>
        <p:nvGraphicFramePr>
          <p:cNvPr id="4" name="Diagram 3"/>
          <p:cNvGraphicFramePr/>
          <p:nvPr>
            <p:extLst>
              <p:ext uri="{D42A27DB-BD31-4B8C-83A1-F6EECF244321}">
                <p14:modId xmlns:p14="http://schemas.microsoft.com/office/powerpoint/2010/main" val="2444034962"/>
              </p:ext>
            </p:extLst>
          </p:nvPr>
        </p:nvGraphicFramePr>
        <p:xfrm>
          <a:off x="0" y="6381328"/>
          <a:ext cx="9060287" cy="4766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0418823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8754176" cy="692696"/>
          </a:xfrm>
        </p:spPr>
        <p:txBody>
          <a:bodyPr>
            <a:normAutofit/>
          </a:bodyPr>
          <a:lstStyle/>
          <a:p>
            <a:pPr algn="l"/>
            <a:r>
              <a:rPr lang="en-GB" sz="2800" b="1" dirty="0">
                <a:solidFill>
                  <a:schemeClr val="tx1"/>
                </a:solidFill>
                <a:effectLst/>
              </a:rPr>
              <a:t>Rewriting ‘rules’</a:t>
            </a:r>
          </a:p>
        </p:txBody>
      </p:sp>
      <p:sp>
        <p:nvSpPr>
          <p:cNvPr id="3" name="Content Placeholder 2"/>
          <p:cNvSpPr>
            <a:spLocks noGrp="1"/>
          </p:cNvSpPr>
          <p:nvPr>
            <p:ph idx="1"/>
          </p:nvPr>
        </p:nvSpPr>
        <p:spPr>
          <a:xfrm>
            <a:off x="251520" y="620688"/>
            <a:ext cx="8892480" cy="6237312"/>
          </a:xfrm>
        </p:spPr>
        <p:txBody>
          <a:bodyPr>
            <a:noAutofit/>
          </a:bodyPr>
          <a:lstStyle/>
          <a:p>
            <a:pPr>
              <a:buNone/>
            </a:pPr>
            <a:r>
              <a:rPr lang="en-US" sz="2400" dirty="0"/>
              <a:t>1. Change passive to active construction (</a:t>
            </a:r>
            <a:r>
              <a:rPr lang="en-US" sz="2000" dirty="0"/>
              <a:t>e.g. ‘Jack built the house’ rather than ‘The house was built by Jack’) – exception:  ‘The experiment was done …’</a:t>
            </a:r>
          </a:p>
          <a:p>
            <a:pPr>
              <a:buNone/>
            </a:pPr>
            <a:r>
              <a:rPr lang="en-US" sz="2400" dirty="0"/>
              <a:t>2. 	Cut excess words, e.g. ‘the way in which’ = ‘how’</a:t>
            </a:r>
          </a:p>
          <a:p>
            <a:pPr>
              <a:buNone/>
            </a:pPr>
            <a:r>
              <a:rPr lang="en-GB" sz="2400" dirty="0"/>
              <a:t>3. 	Combine short sentences and split long sentences</a:t>
            </a:r>
          </a:p>
          <a:p>
            <a:pPr>
              <a:buNone/>
            </a:pPr>
            <a:r>
              <a:rPr lang="en-GB" sz="2400" dirty="0"/>
              <a:t>4. 	Combine short paragraphs</a:t>
            </a:r>
          </a:p>
          <a:p>
            <a:pPr>
              <a:buNone/>
            </a:pPr>
            <a:r>
              <a:rPr lang="en-GB" sz="2400" dirty="0"/>
              <a:t>5. 	Split long paragraphs</a:t>
            </a:r>
          </a:p>
          <a:p>
            <a:pPr>
              <a:buNone/>
            </a:pPr>
            <a:r>
              <a:rPr lang="en-US" sz="2400" dirty="0"/>
              <a:t>6. 	Remove redundancy in terms of words and phrases (e.g. when the same thing is said in two ways in successive sentences, take out less effective version)</a:t>
            </a:r>
          </a:p>
          <a:p>
            <a:pPr>
              <a:buNone/>
            </a:pPr>
            <a:r>
              <a:rPr lang="en-GB" sz="2400" dirty="0"/>
              <a:t>7. 	Remove academic flourish</a:t>
            </a:r>
          </a:p>
          <a:p>
            <a:pPr>
              <a:buNone/>
            </a:pPr>
            <a:r>
              <a:rPr lang="en-US" sz="2400" dirty="0"/>
              <a:t>8. 	Make phrases sound less pretentious</a:t>
            </a:r>
          </a:p>
          <a:p>
            <a:pPr>
              <a:buNone/>
            </a:pPr>
            <a:r>
              <a:rPr lang="en-US" sz="2400" dirty="0"/>
              <a:t>9.	Eliminate ‘tired metaphors’, wrong metaphors or clichés.</a:t>
            </a:r>
          </a:p>
          <a:p>
            <a:pPr>
              <a:buNone/>
            </a:pPr>
            <a:r>
              <a:rPr lang="en-US" sz="2400" dirty="0"/>
              <a:t>10.Replace abstract words (e.g. “relation”, “complex”) by concrete words and get </a:t>
            </a:r>
            <a:r>
              <a:rPr lang="en-GB" sz="2400" dirty="0"/>
              <a:t>examples.</a:t>
            </a:r>
          </a:p>
        </p:txBody>
      </p:sp>
      <p:graphicFrame>
        <p:nvGraphicFramePr>
          <p:cNvPr id="5" name="Diagram 4"/>
          <p:cNvGraphicFramePr/>
          <p:nvPr>
            <p:extLst>
              <p:ext uri="{D42A27DB-BD31-4B8C-83A1-F6EECF244321}">
                <p14:modId xmlns:p14="http://schemas.microsoft.com/office/powerpoint/2010/main" val="636258786"/>
              </p:ext>
            </p:extLst>
          </p:nvPr>
        </p:nvGraphicFramePr>
        <p:xfrm>
          <a:off x="0" y="6381328"/>
          <a:ext cx="9060287" cy="476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15072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6" descr="david-beckham-victoria-posh-400a-120606"/>
          <p:cNvPicPr>
            <a:picLocks noChangeAspect="1" noChangeArrowheads="1"/>
          </p:cNvPicPr>
          <p:nvPr/>
        </p:nvPicPr>
        <p:blipFill>
          <a:blip r:embed="rId4" cstate="print">
            <a:lum bright="70000" contrast="-70000"/>
            <a:grayscl/>
          </a:blip>
          <a:srcRect/>
          <a:stretch>
            <a:fillRect/>
          </a:stretch>
        </p:blipFill>
        <p:spPr bwMode="auto">
          <a:xfrm>
            <a:off x="0" y="-218734"/>
            <a:ext cx="9144000" cy="6960848"/>
          </a:xfrm>
          <a:prstGeom prst="rect">
            <a:avLst/>
          </a:prstGeom>
          <a:noFill/>
          <a:ln w="9525">
            <a:noFill/>
            <a:miter lim="800000"/>
            <a:headEnd/>
            <a:tailEnd/>
          </a:ln>
        </p:spPr>
      </p:pic>
      <p:sp>
        <p:nvSpPr>
          <p:cNvPr id="39939" name="Rectangle 2"/>
          <p:cNvSpPr>
            <a:spLocks noChangeArrowheads="1"/>
          </p:cNvSpPr>
          <p:nvPr/>
        </p:nvSpPr>
        <p:spPr bwMode="auto">
          <a:xfrm>
            <a:off x="107504" y="-243408"/>
            <a:ext cx="8836471" cy="1368152"/>
          </a:xfrm>
          <a:prstGeom prst="rect">
            <a:avLst/>
          </a:prstGeom>
          <a:noFill/>
          <a:ln w="9525">
            <a:noFill/>
            <a:miter lim="800000"/>
            <a:headEnd/>
            <a:tailEnd/>
          </a:ln>
        </p:spPr>
        <p:txBody>
          <a:bodyPr anchor="b"/>
          <a:lstStyle/>
          <a:p>
            <a:r>
              <a:rPr lang="en-GB" sz="2800" b="1" dirty="0">
                <a:latin typeface="+mj-lt"/>
              </a:rPr>
              <a:t>Watch your grammar</a:t>
            </a:r>
          </a:p>
          <a:p>
            <a:r>
              <a:rPr lang="en-GB" sz="2000" b="1" dirty="0">
                <a:latin typeface="Arial" charset="0"/>
              </a:rPr>
              <a:t>Dear David</a:t>
            </a:r>
            <a:r>
              <a:rPr lang="en-GB" sz="2000" dirty="0">
                <a:latin typeface="Arial" charset="0"/>
              </a:rPr>
              <a:t> </a:t>
            </a:r>
            <a:r>
              <a:rPr lang="en-GB" sz="2000" b="1" dirty="0">
                <a:latin typeface="Arial" charset="0"/>
              </a:rPr>
              <a:t>… Adapted from Truss, L. (2003) </a:t>
            </a:r>
            <a:r>
              <a:rPr lang="en-GB" sz="2000" b="1" i="1" dirty="0">
                <a:latin typeface="Arial" charset="0"/>
              </a:rPr>
              <a:t>Eats, Shoots and Leaves</a:t>
            </a:r>
            <a:r>
              <a:rPr lang="en-GB" sz="2000" b="1" dirty="0">
                <a:latin typeface="Arial" charset="0"/>
              </a:rPr>
              <a:t>. London: Profile Books, p.9-10.</a:t>
            </a:r>
          </a:p>
        </p:txBody>
      </p:sp>
      <p:sp>
        <p:nvSpPr>
          <p:cNvPr id="72707" name="Rectangle 3"/>
          <p:cNvSpPr>
            <a:spLocks noChangeArrowheads="1"/>
          </p:cNvSpPr>
          <p:nvPr/>
        </p:nvSpPr>
        <p:spPr bwMode="auto">
          <a:xfrm>
            <a:off x="-22708" y="1484784"/>
            <a:ext cx="4427984" cy="5112568"/>
          </a:xfrm>
          <a:prstGeom prst="rect">
            <a:avLst/>
          </a:prstGeom>
          <a:noFill/>
          <a:ln w="9525">
            <a:noFill/>
            <a:miter lim="800000"/>
            <a:headEnd/>
            <a:tailEnd/>
          </a:ln>
        </p:spPr>
        <p:txBody>
          <a:bodyPr/>
          <a:lstStyle/>
          <a:p>
            <a:pPr marL="342900" indent="-342900">
              <a:lnSpc>
                <a:spcPct val="90000"/>
              </a:lnSpc>
              <a:spcBef>
                <a:spcPct val="20000"/>
              </a:spcBef>
              <a:buFontTx/>
              <a:buChar char="•"/>
            </a:pPr>
            <a:r>
              <a:rPr lang="en-GB" sz="2400" dirty="0">
                <a:solidFill>
                  <a:srgbClr val="002060"/>
                </a:solidFill>
              </a:rPr>
              <a:t>I want a man who knows what love is all about. You are generous, kind, thoughtful.  People who are not like you admit to being useless and inferior.  You have ruined me for other men. I yearn for you.  I have no feelings whatsoever when we’re apart.  I can be forever happy – will you let me be yours? Victoria</a:t>
            </a:r>
          </a:p>
        </p:txBody>
      </p:sp>
      <p:sp>
        <p:nvSpPr>
          <p:cNvPr id="72708" name="Rectangle 4"/>
          <p:cNvSpPr>
            <a:spLocks noChangeArrowheads="1"/>
          </p:cNvSpPr>
          <p:nvPr/>
        </p:nvSpPr>
        <p:spPr bwMode="auto">
          <a:xfrm>
            <a:off x="4572000" y="1556792"/>
            <a:ext cx="4371975" cy="4896544"/>
          </a:xfrm>
          <a:prstGeom prst="rect">
            <a:avLst/>
          </a:prstGeom>
          <a:noFill/>
          <a:ln w="9525">
            <a:noFill/>
            <a:miter lim="800000"/>
            <a:headEnd/>
            <a:tailEnd/>
          </a:ln>
        </p:spPr>
        <p:txBody>
          <a:bodyPr/>
          <a:lstStyle/>
          <a:p>
            <a:pPr marL="342900" indent="-342900">
              <a:lnSpc>
                <a:spcPct val="90000"/>
              </a:lnSpc>
              <a:spcBef>
                <a:spcPct val="20000"/>
              </a:spcBef>
              <a:buFontTx/>
              <a:buChar char="•"/>
            </a:pPr>
            <a:r>
              <a:rPr lang="en-GB" sz="2400" dirty="0"/>
              <a:t>I want a man who knows what love is.  All about you are generous, kind, thoughtful people, who are not like you.  Admit to being useless and inferior.  You have ruined me.  For other men I yearn!  For you I have no feelings whatsoever. When we’re apart I can be forever happy.  Will you let me be?  Yours, Victoria</a:t>
            </a:r>
          </a:p>
          <a:p>
            <a:pPr marL="342900" indent="-342900">
              <a:lnSpc>
                <a:spcPct val="90000"/>
              </a:lnSpc>
              <a:spcBef>
                <a:spcPct val="20000"/>
              </a:spcBef>
              <a:buFontTx/>
              <a:buChar char="•"/>
            </a:pPr>
            <a:endParaRPr lang="en-GB" sz="2400" dirty="0">
              <a:latin typeface="Arial" charset="0"/>
            </a:endParaRP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37" y="6168709"/>
            <a:ext cx="9102725"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948337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Effect transition="in" filter="dissolve">
                                      <p:cBhvr>
                                        <p:cTn id="7" dur="2000"/>
                                        <p:tgtEl>
                                          <p:spTgt spid="727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2708">
                                            <p:txEl>
                                              <p:pRg st="0" end="0"/>
                                            </p:txEl>
                                          </p:spTgt>
                                        </p:tgtEl>
                                        <p:attrNameLst>
                                          <p:attrName>style.visibility</p:attrName>
                                        </p:attrNameLst>
                                      </p:cBhvr>
                                      <p:to>
                                        <p:strVal val="visible"/>
                                      </p:to>
                                    </p:set>
                                    <p:animEffect transition="in" filter="dissolve">
                                      <p:cBhvr>
                                        <p:cTn id="12" dur="2000"/>
                                        <p:tgtEl>
                                          <p:spTgt spid="7270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72707">
                                            <p:txEl>
                                              <p:pRg st="0" end="0"/>
                                            </p:txEl>
                                          </p:spTgt>
                                        </p:tgtEl>
                                        <p:attrNameLst>
                                          <p:attrName>style.visibility</p:attrName>
                                        </p:attrNameLst>
                                      </p:cBhvr>
                                      <p:to>
                                        <p:strVal val="visible"/>
                                      </p:to>
                                    </p:set>
                                    <p:anim calcmode="lin" valueType="num">
                                      <p:cBhvr>
                                        <p:cTn id="17" dur="3000" fill="hold"/>
                                        <p:tgtEl>
                                          <p:spTgt spid="72707">
                                            <p:txEl>
                                              <p:pRg st="0" end="0"/>
                                            </p:txEl>
                                          </p:spTgt>
                                        </p:tgtEl>
                                        <p:attrNameLst>
                                          <p:attrName>ppt_w</p:attrName>
                                        </p:attrNameLst>
                                      </p:cBhvr>
                                      <p:tavLst>
                                        <p:tav tm="0">
                                          <p:val>
                                            <p:strVal val="#ppt_w*0.70"/>
                                          </p:val>
                                        </p:tav>
                                        <p:tav tm="100000">
                                          <p:val>
                                            <p:strVal val="#ppt_w"/>
                                          </p:val>
                                        </p:tav>
                                      </p:tavLst>
                                    </p:anim>
                                    <p:anim calcmode="lin" valueType="num">
                                      <p:cBhvr>
                                        <p:cTn id="18" dur="3000" fill="hold"/>
                                        <p:tgtEl>
                                          <p:spTgt spid="72707">
                                            <p:txEl>
                                              <p:pRg st="0" end="0"/>
                                            </p:txEl>
                                          </p:spTgt>
                                        </p:tgtEl>
                                        <p:attrNameLst>
                                          <p:attrName>ppt_h</p:attrName>
                                        </p:attrNameLst>
                                      </p:cBhvr>
                                      <p:tavLst>
                                        <p:tav tm="0">
                                          <p:val>
                                            <p:strVal val="#ppt_h"/>
                                          </p:val>
                                        </p:tav>
                                        <p:tav tm="100000">
                                          <p:val>
                                            <p:strVal val="#ppt_h"/>
                                          </p:val>
                                        </p:tav>
                                      </p:tavLst>
                                    </p:anim>
                                    <p:animEffect transition="in" filter="fade">
                                      <p:cBhvr>
                                        <p:cTn id="19" dur="3000"/>
                                        <p:tgtEl>
                                          <p:spTgt spid="7270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72708">
                                            <p:txEl>
                                              <p:pRg st="0" end="0"/>
                                            </p:txEl>
                                          </p:spTgt>
                                        </p:tgtEl>
                                        <p:attrNameLst>
                                          <p:attrName>style.visibility</p:attrName>
                                        </p:attrNameLst>
                                      </p:cBhvr>
                                      <p:to>
                                        <p:strVal val="visible"/>
                                      </p:to>
                                    </p:set>
                                    <p:anim calcmode="lin" valueType="num">
                                      <p:cBhvr>
                                        <p:cTn id="24" dur="2000" fill="hold"/>
                                        <p:tgtEl>
                                          <p:spTgt spid="72708">
                                            <p:txEl>
                                              <p:pRg st="0" end="0"/>
                                            </p:txEl>
                                          </p:spTgt>
                                        </p:tgtEl>
                                        <p:attrNameLst>
                                          <p:attrName>ppt_w</p:attrName>
                                        </p:attrNameLst>
                                      </p:cBhvr>
                                      <p:tavLst>
                                        <p:tav tm="0">
                                          <p:val>
                                            <p:strVal val="#ppt_w*0.70"/>
                                          </p:val>
                                        </p:tav>
                                        <p:tav tm="100000">
                                          <p:val>
                                            <p:strVal val="#ppt_w"/>
                                          </p:val>
                                        </p:tav>
                                      </p:tavLst>
                                    </p:anim>
                                    <p:anim calcmode="lin" valueType="num">
                                      <p:cBhvr>
                                        <p:cTn id="25" dur="2000" fill="hold"/>
                                        <p:tgtEl>
                                          <p:spTgt spid="72708">
                                            <p:txEl>
                                              <p:pRg st="0" end="0"/>
                                            </p:txEl>
                                          </p:spTgt>
                                        </p:tgtEl>
                                        <p:attrNameLst>
                                          <p:attrName>ppt_h</p:attrName>
                                        </p:attrNameLst>
                                      </p:cBhvr>
                                      <p:tavLst>
                                        <p:tav tm="0">
                                          <p:val>
                                            <p:strVal val="#ppt_h"/>
                                          </p:val>
                                        </p:tav>
                                        <p:tav tm="100000">
                                          <p:val>
                                            <p:strVal val="#ppt_h"/>
                                          </p:val>
                                        </p:tav>
                                      </p:tavLst>
                                    </p:anim>
                                    <p:animEffect transition="in" filter="fade">
                                      <p:cBhvr>
                                        <p:cTn id="26" dur="2000"/>
                                        <p:tgtEl>
                                          <p:spTgt spid="7270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allAtOnce"/>
      <p:bldP spid="72708" grpId="0" build="allAtOnce"/>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Well done Steak.jpg"/>
          <p:cNvPicPr>
            <a:picLocks noGrp="1" noChangeAspect="1"/>
          </p:cNvPicPr>
          <p:nvPr>
            <p:ph idx="1"/>
          </p:nvPr>
        </p:nvPicPr>
        <p:blipFill>
          <a:blip r:embed="rId2" cstate="print"/>
          <a:stretch>
            <a:fillRect/>
          </a:stretch>
        </p:blipFill>
        <p:spPr>
          <a:xfrm>
            <a:off x="323528" y="404665"/>
            <a:ext cx="8454307" cy="5760640"/>
          </a:xfrm>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75" y="6242050"/>
            <a:ext cx="9102725"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5837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24"/>
            <a:ext cx="8229600" cy="864096"/>
          </a:xfrm>
        </p:spPr>
        <p:txBody>
          <a:bodyPr>
            <a:normAutofit/>
          </a:bodyPr>
          <a:lstStyle/>
          <a:p>
            <a:r>
              <a:rPr lang="en-IE" sz="3200" b="1" dirty="0"/>
              <a:t>CIPD Viewpoint</a:t>
            </a:r>
          </a:p>
        </p:txBody>
      </p:sp>
      <p:sp>
        <p:nvSpPr>
          <p:cNvPr id="3" name="Content Placeholder 2"/>
          <p:cNvSpPr>
            <a:spLocks noGrp="1"/>
          </p:cNvSpPr>
          <p:nvPr>
            <p:ph idx="1"/>
          </p:nvPr>
        </p:nvSpPr>
        <p:spPr>
          <a:xfrm>
            <a:off x="179512" y="980728"/>
            <a:ext cx="8784976" cy="5877272"/>
          </a:xfrm>
        </p:spPr>
        <p:txBody>
          <a:bodyPr>
            <a:normAutofit fontScale="62500" lnSpcReduction="20000"/>
          </a:bodyPr>
          <a:lstStyle/>
          <a:p>
            <a:r>
              <a:rPr lang="en-IE" sz="3800" dirty="0"/>
              <a:t>The moral case for building fairer and more inclusive labour markets and workplaces is indisputable: people matter, and, as disparities in wealth and opportunity become ever more apparent, organisations must ensure their people management approaches do not put any group at a disadvantage. Regardless of our identity or background, we all deserve to develop our skills and talents to our full potential, work in a safe, supportive and inclusive environment, be fairly rewarded and recognised for our work and have a meaningful voice on matters that affect us.</a:t>
            </a:r>
          </a:p>
          <a:p>
            <a:endParaRPr lang="en-IE" sz="3800" dirty="0"/>
          </a:p>
          <a:p>
            <a:r>
              <a:rPr lang="en-IE" sz="3800" dirty="0"/>
              <a:t>But it’s also vital for the sustainability of businesses and economies. Everyone stands to benefit when we embrace and value the diversity of thoughts, ideas and ways of working that people from different backgrounds, experiences and identities bring to an organisation. It helps people grow and learn, tackles under-utilisation of skills by enabling people to reach their full potential, improves decision-making, boosts engagement and innovation, and enables businesses to better understand and meet the needs of a diverse customer base.</a:t>
            </a:r>
          </a:p>
          <a:p>
            <a:endParaRPr lang="en-IE" dirty="0"/>
          </a:p>
        </p:txBody>
      </p:sp>
    </p:spTree>
    <p:extLst>
      <p:ext uri="{BB962C8B-B14F-4D97-AF65-F5344CB8AC3E}">
        <p14:creationId xmlns:p14="http://schemas.microsoft.com/office/powerpoint/2010/main" val="25355199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The Oxford Comma.JPG"/>
          <p:cNvPicPr>
            <a:picLocks noGrp="1" noChangeAspect="1"/>
          </p:cNvPicPr>
          <p:nvPr>
            <p:ph idx="1"/>
          </p:nvPr>
        </p:nvPicPr>
        <p:blipFill>
          <a:blip r:embed="rId2" cstate="print"/>
          <a:stretch>
            <a:fillRect/>
          </a:stretch>
        </p:blipFill>
        <p:spPr>
          <a:xfrm>
            <a:off x="1979712" y="18855"/>
            <a:ext cx="5544616" cy="6195462"/>
          </a:xfrm>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5" y="6274435"/>
            <a:ext cx="9102725"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86626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3200" b="1" dirty="0"/>
              <a:t>Essay title</a:t>
            </a:r>
          </a:p>
        </p:txBody>
      </p:sp>
      <p:sp>
        <p:nvSpPr>
          <p:cNvPr id="3" name="Content Placeholder 2"/>
          <p:cNvSpPr>
            <a:spLocks noGrp="1"/>
          </p:cNvSpPr>
          <p:nvPr>
            <p:ph idx="1"/>
          </p:nvPr>
        </p:nvSpPr>
        <p:spPr/>
        <p:txBody>
          <a:bodyPr/>
          <a:lstStyle/>
          <a:p>
            <a:pPr marL="342900" lvl="1" indent="-342900">
              <a:buFont typeface="Arial" panose="020B0604020202020204" pitchFamily="34" charset="0"/>
              <a:buChar char="•"/>
            </a:pPr>
            <a:r>
              <a:rPr lang="en-GB" sz="2600" dirty="0" err="1"/>
              <a:t>Kirton</a:t>
            </a:r>
            <a:r>
              <a:rPr lang="en-GB" sz="2600" dirty="0"/>
              <a:t> and Greene argue that the term managing diversity ‘</a:t>
            </a:r>
            <a:r>
              <a:rPr lang="en-GB" sz="2600" i="1" dirty="0"/>
              <a:t>just reflects a business orientated catch phrase for employer-led 	initiatives designed to value workforce diversity and is more concerned with utility than justice’. </a:t>
            </a:r>
            <a:r>
              <a:rPr lang="en-GB" sz="2600" dirty="0"/>
              <a:t>Critically consider the extent to which you agree with them. </a:t>
            </a:r>
          </a:p>
          <a:p>
            <a:pPr marL="342900" lvl="1" indent="-342900">
              <a:buFont typeface="Arial" panose="020B0604020202020204" pitchFamily="34" charset="0"/>
              <a:buChar char="•"/>
            </a:pPr>
            <a:endParaRPr lang="en-GB" sz="2600" dirty="0"/>
          </a:p>
          <a:p>
            <a:pPr marL="342900" lvl="1" indent="-342900">
              <a:buFont typeface="Arial" panose="020B0604020202020204" pitchFamily="34" charset="0"/>
              <a:buChar char="•"/>
            </a:pPr>
            <a:r>
              <a:rPr lang="en-GB" sz="2600" dirty="0"/>
              <a:t>Due end week 10 – Sunday 15</a:t>
            </a:r>
            <a:r>
              <a:rPr lang="en-GB" sz="2600" baseline="30000" dirty="0"/>
              <a:t>th</a:t>
            </a:r>
            <a:r>
              <a:rPr lang="en-GB" sz="2600" dirty="0"/>
              <a:t> April, 2018 on </a:t>
            </a:r>
            <a:r>
              <a:rPr lang="en-GB" sz="2600" dirty="0" err="1"/>
              <a:t>SafeAssign</a:t>
            </a:r>
            <a:r>
              <a:rPr lang="en-GB" sz="2600" dirty="0"/>
              <a:t> and hard copy in class on Monday 16</a:t>
            </a:r>
            <a:r>
              <a:rPr lang="en-GB" sz="2600" baseline="30000" dirty="0"/>
              <a:t>th</a:t>
            </a:r>
            <a:r>
              <a:rPr lang="en-GB" sz="2600" dirty="0"/>
              <a:t> April, 2018.</a:t>
            </a:r>
          </a:p>
          <a:p>
            <a:endParaRPr lang="en-IE" dirty="0"/>
          </a:p>
        </p:txBody>
      </p:sp>
      <p:graphicFrame>
        <p:nvGraphicFramePr>
          <p:cNvPr id="5" name="Diagram 4"/>
          <p:cNvGraphicFramePr/>
          <p:nvPr>
            <p:extLst>
              <p:ext uri="{D42A27DB-BD31-4B8C-83A1-F6EECF244321}">
                <p14:modId xmlns:p14="http://schemas.microsoft.com/office/powerpoint/2010/main" val="700734031"/>
              </p:ext>
            </p:extLst>
          </p:nvPr>
        </p:nvGraphicFramePr>
        <p:xfrm>
          <a:off x="0" y="6381328"/>
          <a:ext cx="9060287" cy="3992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26796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8712968" cy="692696"/>
          </a:xfrm>
        </p:spPr>
        <p:txBody>
          <a:bodyPr>
            <a:noAutofit/>
          </a:bodyPr>
          <a:lstStyle/>
          <a:p>
            <a:r>
              <a:rPr lang="en-GB" sz="2800" b="1" dirty="0"/>
              <a:t>References</a:t>
            </a:r>
          </a:p>
        </p:txBody>
      </p:sp>
      <p:sp>
        <p:nvSpPr>
          <p:cNvPr id="3" name="Content Placeholder 2"/>
          <p:cNvSpPr>
            <a:spLocks noGrp="1"/>
          </p:cNvSpPr>
          <p:nvPr>
            <p:ph idx="1"/>
          </p:nvPr>
        </p:nvSpPr>
        <p:spPr>
          <a:xfrm>
            <a:off x="107504" y="692696"/>
            <a:ext cx="8928992" cy="6165304"/>
          </a:xfrm>
        </p:spPr>
        <p:txBody>
          <a:bodyPr>
            <a:noAutofit/>
          </a:bodyPr>
          <a:lstStyle/>
          <a:p>
            <a:pPr>
              <a:spcBef>
                <a:spcPts val="0"/>
              </a:spcBef>
              <a:buNone/>
            </a:pPr>
            <a:r>
              <a:rPr lang="en-US" sz="2000" dirty="0"/>
              <a:t>Becker, H. (1986): </a:t>
            </a:r>
            <a:r>
              <a:rPr lang="en-US" sz="2000" i="1" dirty="0"/>
              <a:t>Writing for Social Scientists: How to Start and Finish your Thesis, Book or Article.</a:t>
            </a:r>
            <a:r>
              <a:rPr lang="en-US" sz="2000" dirty="0"/>
              <a:t>  Chicago: University of Chicago Press.  </a:t>
            </a:r>
          </a:p>
          <a:p>
            <a:pPr>
              <a:spcBef>
                <a:spcPts val="0"/>
              </a:spcBef>
              <a:buNone/>
            </a:pPr>
            <a:r>
              <a:rPr lang="en-GB" sz="2000" dirty="0" err="1"/>
              <a:t>Bryman</a:t>
            </a:r>
            <a:r>
              <a:rPr lang="en-GB" sz="2000" dirty="0"/>
              <a:t> A. &amp; Bell, E. (2007): </a:t>
            </a:r>
            <a:r>
              <a:rPr lang="en-GB" sz="2000" i="1" dirty="0"/>
              <a:t>Business Research Methods</a:t>
            </a:r>
            <a:r>
              <a:rPr lang="en-GB" sz="2000" dirty="0"/>
              <a:t>. Oxford: OUP.</a:t>
            </a:r>
          </a:p>
          <a:p>
            <a:pPr>
              <a:spcBef>
                <a:spcPts val="0"/>
              </a:spcBef>
              <a:buNone/>
            </a:pPr>
            <a:r>
              <a:rPr lang="en-US" sz="2000" dirty="0"/>
              <a:t>Cooper, H.M. (1988):  "The structure of knowledge synthesis", </a:t>
            </a:r>
            <a:r>
              <a:rPr lang="en-US" sz="2000" i="1" dirty="0"/>
              <a:t>Knowledge in Society</a:t>
            </a:r>
            <a:r>
              <a:rPr lang="en-US" sz="2000" dirty="0"/>
              <a:t>, Vol. 1, pp. 104-126.</a:t>
            </a:r>
          </a:p>
          <a:p>
            <a:pPr>
              <a:spcBef>
                <a:spcPts val="0"/>
              </a:spcBef>
              <a:buNone/>
            </a:pPr>
            <a:r>
              <a:rPr lang="en-GB" altLang="en-US" sz="2000" dirty="0" err="1"/>
              <a:t>Cottrel</a:t>
            </a:r>
            <a:r>
              <a:rPr lang="en-GB" altLang="en-US" sz="2000" dirty="0"/>
              <a:t>, S. (2005): </a:t>
            </a:r>
            <a:r>
              <a:rPr lang="en-GB" altLang="en-US" sz="2000" i="1" dirty="0"/>
              <a:t>Critical Thinking Skills</a:t>
            </a:r>
            <a:r>
              <a:rPr lang="en-GB" altLang="en-US" sz="2000" dirty="0"/>
              <a:t>, Basingstoke, Palgrave Macmillan.</a:t>
            </a:r>
            <a:endParaRPr lang="en-US" altLang="en-US" sz="2000" dirty="0"/>
          </a:p>
          <a:p>
            <a:pPr>
              <a:spcBef>
                <a:spcPts val="0"/>
              </a:spcBef>
              <a:buNone/>
            </a:pPr>
            <a:r>
              <a:rPr lang="en-IE" sz="2000" dirty="0" err="1"/>
              <a:t>Cryer</a:t>
            </a:r>
            <a:r>
              <a:rPr lang="en-IE" sz="2000" dirty="0"/>
              <a:t>, P. (2010): The Research Student’s Guide to Success.  Maidenhead: McGraw Hill. </a:t>
            </a:r>
          </a:p>
          <a:p>
            <a:pPr>
              <a:spcBef>
                <a:spcPts val="0"/>
              </a:spcBef>
              <a:buNone/>
            </a:pPr>
            <a:r>
              <a:rPr lang="en-IE" sz="2000" dirty="0" err="1"/>
              <a:t>Gopen</a:t>
            </a:r>
            <a:r>
              <a:rPr lang="en-IE" sz="2000" dirty="0"/>
              <a:t>, G. &amp; Swan, J. (1990): The Science of Scientific Writing.  American Scientist. Nov/Dec.</a:t>
            </a:r>
          </a:p>
          <a:p>
            <a:pPr>
              <a:spcBef>
                <a:spcPts val="0"/>
              </a:spcBef>
              <a:buNone/>
            </a:pPr>
            <a:r>
              <a:rPr lang="en-US" sz="2000" dirty="0"/>
              <a:t>Hart, C. (1998):  </a:t>
            </a:r>
            <a:r>
              <a:rPr lang="en-US" sz="2000" i="1" dirty="0"/>
              <a:t>Doing a literature review.  </a:t>
            </a:r>
            <a:r>
              <a:rPr lang="en-US" sz="2000" dirty="0"/>
              <a:t>London, Sage.</a:t>
            </a:r>
          </a:p>
          <a:p>
            <a:pPr>
              <a:spcBef>
                <a:spcPts val="0"/>
              </a:spcBef>
              <a:buNone/>
            </a:pPr>
            <a:r>
              <a:rPr lang="en-US" sz="2000" dirty="0"/>
              <a:t>King, S. (2000): </a:t>
            </a:r>
            <a:r>
              <a:rPr lang="en-US" sz="2000" i="1" dirty="0"/>
              <a:t>On writing – A memoir of the craft. </a:t>
            </a:r>
            <a:r>
              <a:rPr lang="en-US" sz="2000" dirty="0"/>
              <a:t>Holder &amp;</a:t>
            </a:r>
            <a:r>
              <a:rPr lang="en-US" sz="2000" i="1" dirty="0"/>
              <a:t> </a:t>
            </a:r>
            <a:r>
              <a:rPr lang="en-GB" sz="2000" dirty="0"/>
              <a:t>Stoughton: New English Library.</a:t>
            </a:r>
          </a:p>
          <a:p>
            <a:pPr>
              <a:spcBef>
                <a:spcPts val="0"/>
              </a:spcBef>
              <a:buNone/>
            </a:pPr>
            <a:r>
              <a:rPr lang="en-IE" sz="2000" dirty="0"/>
              <a:t>Taylor, N.A.J. (2011):  Reading and Writing for the Social Sciences: How to Interpret and Marshal the Literature Rather than be Terrorised by it. </a:t>
            </a:r>
            <a:r>
              <a:rPr lang="en-GB" sz="2000" i="1" dirty="0"/>
              <a:t>In </a:t>
            </a:r>
            <a:r>
              <a:rPr lang="en-GB" sz="2000" i="1" dirty="0" err="1"/>
              <a:t>Revista</a:t>
            </a:r>
            <a:r>
              <a:rPr lang="en-GB" sz="2000" i="1" dirty="0"/>
              <a:t> </a:t>
            </a:r>
            <a:r>
              <a:rPr lang="en-GB" sz="2000" i="1" dirty="0" err="1"/>
              <a:t>Romaneasca</a:t>
            </a:r>
            <a:r>
              <a:rPr lang="en-GB" sz="2000" i="1" dirty="0"/>
              <a:t> </a:t>
            </a:r>
            <a:r>
              <a:rPr lang="en-GB" sz="2000" i="1" dirty="0" err="1"/>
              <a:t>pentru</a:t>
            </a:r>
            <a:r>
              <a:rPr lang="en-GB" sz="2000" i="1" dirty="0"/>
              <a:t> </a:t>
            </a:r>
            <a:r>
              <a:rPr lang="en-GB" sz="2000" i="1" dirty="0" err="1"/>
              <a:t>Educatie</a:t>
            </a:r>
            <a:r>
              <a:rPr lang="en-GB" sz="2000" i="1" dirty="0"/>
              <a:t> </a:t>
            </a:r>
            <a:r>
              <a:rPr lang="en-GB" sz="2000" i="1" dirty="0" err="1"/>
              <a:t>Multidimensionala</a:t>
            </a:r>
            <a:r>
              <a:rPr lang="en-GB" sz="2000" dirty="0"/>
              <a:t>, No. 6 April.</a:t>
            </a:r>
          </a:p>
          <a:p>
            <a:pPr marL="0" indent="0">
              <a:spcBef>
                <a:spcPts val="0"/>
              </a:spcBef>
              <a:buNone/>
            </a:pPr>
            <a:r>
              <a:rPr lang="nl-NL" sz="2000" dirty="0"/>
              <a:t>van de Ven, A. H. (1989): </a:t>
            </a:r>
            <a:r>
              <a:rPr lang="en-US" sz="2000" dirty="0"/>
              <a:t>Nothing Is Quite so Practical as a Good Theory.  </a:t>
            </a:r>
            <a:r>
              <a:rPr lang="en-US" sz="2000" i="1" dirty="0"/>
              <a:t>The Academy of Management Review.  </a:t>
            </a:r>
            <a:r>
              <a:rPr lang="en-US" sz="2000" dirty="0"/>
              <a:t>Vol. 14, No. 4, pp. 486-489.</a:t>
            </a:r>
          </a:p>
          <a:p>
            <a:pPr>
              <a:spcBef>
                <a:spcPts val="0"/>
              </a:spcBef>
              <a:buNone/>
            </a:pPr>
            <a:r>
              <a:rPr lang="en-IE" sz="2000" dirty="0"/>
              <a:t>Wallace, M. &amp; </a:t>
            </a:r>
            <a:r>
              <a:rPr lang="en-IE" sz="2000" dirty="0" err="1"/>
              <a:t>Wrey</a:t>
            </a:r>
            <a:r>
              <a:rPr lang="en-IE" sz="2000" dirty="0"/>
              <a:t>, A. (2008): </a:t>
            </a:r>
            <a:r>
              <a:rPr lang="en-IE" sz="2000" i="1" dirty="0"/>
              <a:t>Critical Reading and Writing for Postgraduates.  </a:t>
            </a:r>
            <a:r>
              <a:rPr lang="en-IE" sz="2000" dirty="0"/>
              <a:t>London: Sage.  </a:t>
            </a:r>
          </a:p>
        </p:txBody>
      </p:sp>
    </p:spTree>
    <p:extLst>
      <p:ext uri="{BB962C8B-B14F-4D97-AF65-F5344CB8AC3E}">
        <p14:creationId xmlns:p14="http://schemas.microsoft.com/office/powerpoint/2010/main" val="30199383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3200" b="1" dirty="0"/>
              <a:t>Reading List</a:t>
            </a:r>
          </a:p>
        </p:txBody>
      </p:sp>
      <p:sp>
        <p:nvSpPr>
          <p:cNvPr id="3" name="Content Placeholder 2"/>
          <p:cNvSpPr>
            <a:spLocks noGrp="1"/>
          </p:cNvSpPr>
          <p:nvPr>
            <p:ph idx="1"/>
          </p:nvPr>
        </p:nvSpPr>
        <p:spPr>
          <a:xfrm>
            <a:off x="323528" y="1268760"/>
            <a:ext cx="8640960" cy="5328592"/>
          </a:xfrm>
        </p:spPr>
        <p:txBody>
          <a:bodyPr>
            <a:normAutofit fontScale="77500" lnSpcReduction="20000"/>
          </a:bodyPr>
          <a:lstStyle/>
          <a:p>
            <a:r>
              <a:rPr lang="en-IE" dirty="0"/>
              <a:t>ACAS. (2014) </a:t>
            </a:r>
            <a:r>
              <a:rPr lang="en-IE" i="1" u="sng" dirty="0"/>
              <a:t>Delivering equality and diversity</a:t>
            </a:r>
            <a:r>
              <a:rPr lang="en-IE" dirty="0"/>
              <a:t>. Advisory booklet. London: ACAS.</a:t>
            </a:r>
          </a:p>
          <a:p>
            <a:r>
              <a:rPr lang="en-IE" dirty="0"/>
              <a:t>FROST, S. and KALMAN, D. (2016) </a:t>
            </a:r>
            <a:r>
              <a:rPr lang="en-IE" i="1" dirty="0"/>
              <a:t>Inclusive talent management: how business can thrive in an age of diversity.</a:t>
            </a:r>
            <a:r>
              <a:rPr lang="en-IE" dirty="0"/>
              <a:t> London: </a:t>
            </a:r>
            <a:r>
              <a:rPr lang="en-IE" dirty="0" err="1"/>
              <a:t>Kogan</a:t>
            </a:r>
            <a:r>
              <a:rPr lang="en-IE" dirty="0"/>
              <a:t> Page.</a:t>
            </a:r>
          </a:p>
          <a:p>
            <a:r>
              <a:rPr lang="en-IE" dirty="0"/>
              <a:t>KUMRA, S. and MANFREDI, S. (2012) </a:t>
            </a:r>
            <a:r>
              <a:rPr lang="en-IE" i="1" dirty="0"/>
              <a:t>Managing equality and diversity: theory and pra</a:t>
            </a:r>
            <a:r>
              <a:rPr lang="en-IE" dirty="0"/>
              <a:t>ctice. Oxford: Oxford University Press.</a:t>
            </a:r>
          </a:p>
          <a:p>
            <a:r>
              <a:rPr lang="en-IE" dirty="0"/>
              <a:t>CASTRO, A. (2013) Rethinking diversity. </a:t>
            </a:r>
            <a:r>
              <a:rPr lang="en-IE" i="1" dirty="0"/>
              <a:t>T+D</a:t>
            </a:r>
            <a:r>
              <a:rPr lang="en-IE" dirty="0"/>
              <a:t>. Vol 67, No 2, February. pp36-40</a:t>
            </a:r>
          </a:p>
          <a:p>
            <a:r>
              <a:rPr lang="en-IE" dirty="0"/>
              <a:t>JACOBS, K. (2013) Getting the right mix. </a:t>
            </a:r>
            <a:r>
              <a:rPr lang="en-IE" i="1" dirty="0"/>
              <a:t>Human Resources</a:t>
            </a:r>
            <a:r>
              <a:rPr lang="en-IE" dirty="0"/>
              <a:t>. August. pp22,24-27</a:t>
            </a:r>
          </a:p>
          <a:p>
            <a:r>
              <a:rPr lang="en-IE" dirty="0"/>
              <a:t>JONES, P. (2011) What is unconscious bias? </a:t>
            </a:r>
            <a:r>
              <a:rPr lang="en-IE" i="1" dirty="0"/>
              <a:t>Equal Opportunities Review</a:t>
            </a:r>
            <a:r>
              <a:rPr lang="en-IE" dirty="0"/>
              <a:t>. No 215, August. pp21-24.</a:t>
            </a:r>
          </a:p>
          <a:p>
            <a:r>
              <a:rPr lang="en-IE" dirty="0"/>
              <a:t>WOODS, D. (2012) Diversity: still a long way to go. </a:t>
            </a:r>
            <a:r>
              <a:rPr lang="en-IE" i="1" dirty="0"/>
              <a:t>Human Resources</a:t>
            </a:r>
            <a:r>
              <a:rPr lang="en-IE" dirty="0"/>
              <a:t>. October. pp37-41.</a:t>
            </a:r>
          </a:p>
          <a:p>
            <a:endParaRPr lang="en-IE" dirty="0"/>
          </a:p>
        </p:txBody>
      </p:sp>
    </p:spTree>
    <p:extLst>
      <p:ext uri="{BB962C8B-B14F-4D97-AF65-F5344CB8AC3E}">
        <p14:creationId xmlns:p14="http://schemas.microsoft.com/office/powerpoint/2010/main" val="2759497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p:txBody>
          <a:bodyPr>
            <a:normAutofit/>
          </a:bodyPr>
          <a:lstStyle/>
          <a:p>
            <a:r>
              <a:rPr lang="en-US" altLang="en-US" sz="3200" b="1" dirty="0"/>
              <a:t>A Framework </a:t>
            </a:r>
            <a:br>
              <a:rPr lang="en-US" altLang="en-US" sz="3200" b="1" dirty="0"/>
            </a:br>
            <a:r>
              <a:rPr lang="en-US" altLang="en-US" sz="3200" b="1" dirty="0"/>
              <a:t>for Understanding Diversity</a:t>
            </a:r>
          </a:p>
        </p:txBody>
      </p:sp>
      <p:sp>
        <p:nvSpPr>
          <p:cNvPr id="9219" name="Rectangle 3"/>
          <p:cNvSpPr>
            <a:spLocks noGrp="1" noChangeArrowheads="1"/>
          </p:cNvSpPr>
          <p:nvPr>
            <p:ph type="body" idx="1"/>
          </p:nvPr>
        </p:nvSpPr>
        <p:spPr>
          <a:xfrm>
            <a:off x="457200" y="2348880"/>
            <a:ext cx="8229600" cy="4005883"/>
          </a:xfrm>
        </p:spPr>
        <p:txBody>
          <a:bodyPr/>
          <a:lstStyle/>
          <a:p>
            <a:r>
              <a:rPr lang="en-US" altLang="en-US" sz="2400" dirty="0"/>
              <a:t>Diversity is expansive but not unbounded</a:t>
            </a:r>
          </a:p>
          <a:p>
            <a:endParaRPr lang="en-US" altLang="en-US" sz="800" dirty="0"/>
          </a:p>
          <a:p>
            <a:r>
              <a:rPr lang="en-US" altLang="en-US" sz="2400" dirty="0"/>
              <a:t>Diversity is fluid and dynamic</a:t>
            </a:r>
          </a:p>
          <a:p>
            <a:endParaRPr lang="en-US" altLang="en-US" sz="800" dirty="0"/>
          </a:p>
          <a:p>
            <a:r>
              <a:rPr lang="en-US" altLang="en-US" sz="2400" dirty="0"/>
              <a:t>Diversity is based on both similarities and differences</a:t>
            </a:r>
          </a:p>
          <a:p>
            <a:endParaRPr lang="en-US" altLang="en-US" sz="800" dirty="0"/>
          </a:p>
          <a:p>
            <a:r>
              <a:rPr lang="en-US" altLang="en-US" sz="2400" dirty="0"/>
              <a:t>Diversity is rooted in nonessentialist thought</a:t>
            </a:r>
          </a:p>
          <a:p>
            <a:endParaRPr lang="en-US" altLang="en-US" sz="800" dirty="0"/>
          </a:p>
        </p:txBody>
      </p:sp>
    </p:spTree>
    <p:extLst>
      <p:ext uri="{BB962C8B-B14F-4D97-AF65-F5344CB8AC3E}">
        <p14:creationId xmlns:p14="http://schemas.microsoft.com/office/powerpoint/2010/main" val="171135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normAutofit fontScale="90000"/>
          </a:bodyPr>
          <a:lstStyle/>
          <a:p>
            <a:r>
              <a:rPr lang="en-US" altLang="en-US" sz="3200" b="1" dirty="0"/>
              <a:t>Understanding Leadership-Based Organizational Paradigms for Managing Diversity</a:t>
            </a:r>
          </a:p>
        </p:txBody>
      </p:sp>
      <p:sp>
        <p:nvSpPr>
          <p:cNvPr id="10243" name="Rectangle 3"/>
          <p:cNvSpPr>
            <a:spLocks noGrp="1" noChangeArrowheads="1"/>
          </p:cNvSpPr>
          <p:nvPr>
            <p:ph type="body" idx="1"/>
          </p:nvPr>
        </p:nvSpPr>
        <p:spPr>
          <a:xfrm>
            <a:off x="381000" y="2057401"/>
            <a:ext cx="8229600" cy="4179912"/>
          </a:xfrm>
        </p:spPr>
        <p:txBody>
          <a:bodyPr>
            <a:noAutofit/>
          </a:bodyPr>
          <a:lstStyle/>
          <a:p>
            <a:pPr>
              <a:lnSpc>
                <a:spcPct val="80000"/>
              </a:lnSpc>
            </a:pPr>
            <a:r>
              <a:rPr lang="en-US" altLang="en-US" sz="2400" b="1" dirty="0"/>
              <a:t>The Resistance Paradigm</a:t>
            </a:r>
          </a:p>
          <a:p>
            <a:pPr>
              <a:lnSpc>
                <a:spcPct val="80000"/>
              </a:lnSpc>
              <a:buFont typeface="Wingdings" pitchFamily="2" charset="2"/>
              <a:buNone/>
            </a:pPr>
            <a:r>
              <a:rPr lang="en-US" altLang="en-US" sz="2400" dirty="0"/>
              <a:t>     The Rhetoric of Resistance, 1950s and 60s</a:t>
            </a:r>
          </a:p>
          <a:p>
            <a:pPr>
              <a:lnSpc>
                <a:spcPct val="80000"/>
              </a:lnSpc>
            </a:pPr>
            <a:endParaRPr lang="en-US" altLang="en-US" sz="1400" b="1" dirty="0"/>
          </a:p>
          <a:p>
            <a:pPr>
              <a:lnSpc>
                <a:spcPct val="80000"/>
              </a:lnSpc>
            </a:pPr>
            <a:r>
              <a:rPr lang="en-US" altLang="en-US" sz="2400" b="1" dirty="0"/>
              <a:t>The Discrimination-and-Fairness Paradigm</a:t>
            </a:r>
          </a:p>
          <a:p>
            <a:pPr>
              <a:lnSpc>
                <a:spcPct val="80000"/>
              </a:lnSpc>
              <a:buFont typeface="Wingdings" pitchFamily="2" charset="2"/>
              <a:buNone/>
            </a:pPr>
            <a:r>
              <a:rPr lang="en-US" altLang="en-US" sz="2400" dirty="0"/>
              <a:t>     The Rhetoric of Affirmative Action, 1960s and 70s</a:t>
            </a:r>
          </a:p>
          <a:p>
            <a:pPr>
              <a:lnSpc>
                <a:spcPct val="80000"/>
              </a:lnSpc>
            </a:pPr>
            <a:endParaRPr lang="en-US" altLang="en-US" sz="1400" dirty="0"/>
          </a:p>
          <a:p>
            <a:pPr>
              <a:lnSpc>
                <a:spcPct val="80000"/>
              </a:lnSpc>
            </a:pPr>
            <a:r>
              <a:rPr lang="en-US" altLang="en-US" sz="2400" b="1" dirty="0"/>
              <a:t>The Access-and-Legitimacy Paradigm</a:t>
            </a:r>
          </a:p>
          <a:p>
            <a:pPr>
              <a:lnSpc>
                <a:spcPct val="80000"/>
              </a:lnSpc>
              <a:buFont typeface="Wingdings" pitchFamily="2" charset="2"/>
              <a:buNone/>
            </a:pPr>
            <a:r>
              <a:rPr lang="en-US" altLang="en-US" sz="2400" dirty="0"/>
              <a:t>     The Rhetoric of Valuing Diversity, 1980s and 90s</a:t>
            </a:r>
          </a:p>
          <a:p>
            <a:pPr>
              <a:lnSpc>
                <a:spcPct val="80000"/>
              </a:lnSpc>
            </a:pPr>
            <a:endParaRPr lang="en-US" altLang="en-US" sz="1400" b="1" dirty="0"/>
          </a:p>
          <a:p>
            <a:pPr>
              <a:lnSpc>
                <a:spcPct val="80000"/>
              </a:lnSpc>
            </a:pPr>
            <a:r>
              <a:rPr lang="en-US" altLang="en-US" sz="2400" b="1" dirty="0"/>
              <a:t>The Integration-and-Learning Paradigm</a:t>
            </a:r>
          </a:p>
          <a:p>
            <a:pPr>
              <a:lnSpc>
                <a:spcPct val="80000"/>
              </a:lnSpc>
              <a:buFont typeface="Wingdings" pitchFamily="2" charset="2"/>
              <a:buNone/>
            </a:pPr>
            <a:r>
              <a:rPr lang="en-US" altLang="en-US" sz="2400" dirty="0"/>
              <a:t>     The Rhetoric of Diversity Management and Beyond, present </a:t>
            </a:r>
          </a:p>
        </p:txBody>
      </p:sp>
    </p:spTree>
    <p:extLst>
      <p:ext uri="{BB962C8B-B14F-4D97-AF65-F5344CB8AC3E}">
        <p14:creationId xmlns:p14="http://schemas.microsoft.com/office/powerpoint/2010/main" val="961241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p:txBody>
          <a:bodyPr>
            <a:normAutofit/>
          </a:bodyPr>
          <a:lstStyle/>
          <a:p>
            <a:r>
              <a:rPr lang="en-US" altLang="en-US" sz="3200" b="1" dirty="0"/>
              <a:t>The Business Case </a:t>
            </a:r>
            <a:br>
              <a:rPr lang="en-US" altLang="en-US" sz="3200" b="1" dirty="0"/>
            </a:br>
            <a:r>
              <a:rPr lang="en-US" altLang="en-US" sz="3200" b="1" dirty="0"/>
              <a:t>for Diversity </a:t>
            </a:r>
          </a:p>
        </p:txBody>
      </p:sp>
      <p:sp>
        <p:nvSpPr>
          <p:cNvPr id="11267" name="Rectangle 3"/>
          <p:cNvSpPr>
            <a:spLocks noGrp="1" noChangeArrowheads="1"/>
          </p:cNvSpPr>
          <p:nvPr>
            <p:ph type="body" sz="half" idx="1"/>
          </p:nvPr>
        </p:nvSpPr>
        <p:spPr>
          <a:xfrm>
            <a:off x="457200" y="1600200"/>
            <a:ext cx="7696200" cy="4525963"/>
          </a:xfrm>
        </p:spPr>
        <p:txBody>
          <a:bodyPr/>
          <a:lstStyle/>
          <a:p>
            <a:pPr>
              <a:lnSpc>
                <a:spcPct val="80000"/>
              </a:lnSpc>
            </a:pPr>
            <a:r>
              <a:rPr lang="en-US" altLang="en-US" sz="2400" b="1" dirty="0"/>
              <a:t>Cost Savings</a:t>
            </a:r>
          </a:p>
          <a:p>
            <a:pPr>
              <a:lnSpc>
                <a:spcPct val="80000"/>
              </a:lnSpc>
              <a:buFont typeface="Wingdings" pitchFamily="2" charset="2"/>
              <a:buNone/>
            </a:pPr>
            <a:r>
              <a:rPr lang="en-US" altLang="en-US" sz="2400" dirty="0"/>
              <a:t>     Turnover</a:t>
            </a:r>
          </a:p>
          <a:p>
            <a:pPr>
              <a:lnSpc>
                <a:spcPct val="80000"/>
              </a:lnSpc>
              <a:buFont typeface="Wingdings" pitchFamily="2" charset="2"/>
              <a:buNone/>
            </a:pPr>
            <a:r>
              <a:rPr lang="en-US" altLang="en-US" sz="2400" dirty="0"/>
              <a:t>     Commitment and absenteeism</a:t>
            </a:r>
          </a:p>
          <a:p>
            <a:pPr>
              <a:lnSpc>
                <a:spcPct val="80000"/>
              </a:lnSpc>
              <a:buFont typeface="Wingdings" pitchFamily="2" charset="2"/>
              <a:buNone/>
            </a:pPr>
            <a:r>
              <a:rPr lang="en-US" altLang="en-US" sz="2400" dirty="0"/>
              <a:t>     Discrimination lawsuits</a:t>
            </a:r>
          </a:p>
          <a:p>
            <a:pPr>
              <a:lnSpc>
                <a:spcPct val="80000"/>
              </a:lnSpc>
            </a:pPr>
            <a:endParaRPr lang="en-US" altLang="en-US" sz="1400" b="1" dirty="0"/>
          </a:p>
          <a:p>
            <a:pPr>
              <a:lnSpc>
                <a:spcPct val="80000"/>
              </a:lnSpc>
            </a:pPr>
            <a:r>
              <a:rPr lang="en-US" altLang="en-US" sz="2400" b="1" dirty="0"/>
              <a:t>Winning the Competition for Talent</a:t>
            </a:r>
          </a:p>
          <a:p>
            <a:pPr>
              <a:lnSpc>
                <a:spcPct val="80000"/>
              </a:lnSpc>
            </a:pPr>
            <a:endParaRPr lang="en-US" altLang="en-US" sz="1400" b="1" dirty="0"/>
          </a:p>
          <a:p>
            <a:pPr>
              <a:lnSpc>
                <a:spcPct val="80000"/>
              </a:lnSpc>
            </a:pPr>
            <a:r>
              <a:rPr lang="en-US" altLang="en-US" sz="2400" b="1" dirty="0"/>
              <a:t>Driving Business Growth</a:t>
            </a:r>
          </a:p>
          <a:p>
            <a:pPr>
              <a:lnSpc>
                <a:spcPct val="80000"/>
              </a:lnSpc>
              <a:buFont typeface="Wingdings" pitchFamily="2" charset="2"/>
              <a:buNone/>
            </a:pPr>
            <a:r>
              <a:rPr lang="en-US" altLang="en-US" sz="2400" dirty="0"/>
              <a:t>     Marketplace</a:t>
            </a:r>
          </a:p>
          <a:p>
            <a:pPr>
              <a:lnSpc>
                <a:spcPct val="80000"/>
              </a:lnSpc>
              <a:buFont typeface="Wingdings" pitchFamily="2" charset="2"/>
              <a:buNone/>
            </a:pPr>
            <a:r>
              <a:rPr lang="en-US" altLang="en-US" sz="2400" dirty="0"/>
              <a:t>     Creativity and Problem-Solving</a:t>
            </a:r>
          </a:p>
          <a:p>
            <a:pPr>
              <a:lnSpc>
                <a:spcPct val="80000"/>
              </a:lnSpc>
              <a:buFont typeface="Wingdings" pitchFamily="2" charset="2"/>
              <a:buNone/>
            </a:pPr>
            <a:r>
              <a:rPr lang="en-US" altLang="en-US" sz="2400" dirty="0"/>
              <a:t>     Flexibility and Global Relations </a:t>
            </a:r>
          </a:p>
          <a:p>
            <a:pPr>
              <a:lnSpc>
                <a:spcPct val="80000"/>
              </a:lnSpc>
              <a:buFont typeface="Wingdings" pitchFamily="2" charset="2"/>
              <a:buNone/>
            </a:pPr>
            <a:endParaRPr lang="en-US" altLang="en-US" sz="2400" dirty="0"/>
          </a:p>
        </p:txBody>
      </p:sp>
    </p:spTree>
    <p:extLst>
      <p:ext uri="{BB962C8B-B14F-4D97-AF65-F5344CB8AC3E}">
        <p14:creationId xmlns:p14="http://schemas.microsoft.com/office/powerpoint/2010/main" val="28185803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4920</Words>
  <Application>Microsoft Office PowerPoint</Application>
  <PresentationFormat>On-screen Show (4:3)</PresentationFormat>
  <Paragraphs>795</Paragraphs>
  <Slides>63</Slides>
  <Notes>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63</vt:i4>
      </vt:variant>
    </vt:vector>
  </HeadingPairs>
  <TitlesOfParts>
    <vt:vector size="69" baseType="lpstr">
      <vt:lpstr>Arial</vt:lpstr>
      <vt:lpstr>Calibri</vt:lpstr>
      <vt:lpstr>Times New Roman</vt:lpstr>
      <vt:lpstr>Wingdings</vt:lpstr>
      <vt:lpstr>Wingdings 3</vt:lpstr>
      <vt:lpstr>Office Theme</vt:lpstr>
      <vt:lpstr>Managing Diversity L. 4</vt:lpstr>
      <vt:lpstr>Essay title</vt:lpstr>
      <vt:lpstr>Defining Diversity</vt:lpstr>
      <vt:lpstr>Marilyn Loden      The Diversity Wheel</vt:lpstr>
      <vt:lpstr>Anita Rowe/Lee Gardenswartz     Four Layers of Diversity</vt:lpstr>
      <vt:lpstr>CIPD Viewpoint</vt:lpstr>
      <vt:lpstr>A Framework  for Understanding Diversity</vt:lpstr>
      <vt:lpstr>Understanding Leadership-Based Organizational Paradigms for Managing Diversity</vt:lpstr>
      <vt:lpstr>The Business Case  for Diversity </vt:lpstr>
      <vt:lpstr>Challenging the Business Case  for Diversity</vt:lpstr>
      <vt:lpstr>The social justice case for managing diversity</vt:lpstr>
      <vt:lpstr>Academic Writing</vt:lpstr>
      <vt:lpstr>Aims of this session</vt:lpstr>
      <vt:lpstr>The Conscious Competence Framework</vt:lpstr>
      <vt:lpstr>Academic Writing</vt:lpstr>
      <vt:lpstr>Academic writing is:</vt:lpstr>
      <vt:lpstr>PowerPoint Presentation</vt:lpstr>
      <vt:lpstr>PowerPoint Presentation</vt:lpstr>
      <vt:lpstr>PowerPoint Presentation</vt:lpstr>
      <vt:lpstr>PowerPoint Presentation</vt:lpstr>
      <vt:lpstr>PowerPoint Presentation</vt:lpstr>
      <vt:lpstr>Plagiarism</vt:lpstr>
      <vt:lpstr>Harvard referencing system</vt:lpstr>
      <vt:lpstr>In-text citations</vt:lpstr>
      <vt:lpstr>How to present the texts on your reference list</vt:lpstr>
      <vt:lpstr>Paraphrasing - Exercise</vt:lpstr>
      <vt:lpstr>Legitimate</vt:lpstr>
      <vt:lpstr>Six Steps to Effective Paraphrasing</vt:lpstr>
      <vt:lpstr>Always distinguish between references you have read from unread sources</vt:lpstr>
      <vt:lpstr>Critical Thinking… but first, just thinking about your thinking</vt:lpstr>
      <vt:lpstr>Critical Thinking</vt:lpstr>
      <vt:lpstr>Bloom’s Taxonomy in the Cognitive Domain (revised)</vt:lpstr>
      <vt:lpstr>Learning to be critical in academic enquiry</vt:lpstr>
      <vt:lpstr>Critical Thinking Standards</vt:lpstr>
      <vt:lpstr>Critical Reading – making a critical choice</vt:lpstr>
      <vt:lpstr>PowerPoint Presentation</vt:lpstr>
      <vt:lpstr>Evaluating what you read</vt:lpstr>
      <vt:lpstr>Be aware of the possibility of ‘mutant statistics’  e.g. ‘Every year since 1950, the number of American children gunned down has doubled’</vt:lpstr>
      <vt:lpstr>Critical Writing</vt:lpstr>
      <vt:lpstr>Evaluating the work of others</vt:lpstr>
      <vt:lpstr>PowerPoint Presentation</vt:lpstr>
      <vt:lpstr>Identifying flaws in arguments </vt:lpstr>
      <vt:lpstr>Barriers to critical thinking</vt:lpstr>
      <vt:lpstr>Essay Writing</vt:lpstr>
      <vt:lpstr>PowerPoint Presentation</vt:lpstr>
      <vt:lpstr>1.  Analyse the question</vt:lpstr>
      <vt:lpstr>2.  Academic Research </vt:lpstr>
      <vt:lpstr>3.  Plan your essay</vt:lpstr>
      <vt:lpstr>4. Write your essay </vt:lpstr>
      <vt:lpstr>PowerPoint Presentation</vt:lpstr>
      <vt:lpstr>PowerPoint Presentation</vt:lpstr>
      <vt:lpstr>Avoid sexist usage of language </vt:lpstr>
      <vt:lpstr>PowerPoint Presentation</vt:lpstr>
      <vt:lpstr>Editing  (Remember - all good writing is re-writing)</vt:lpstr>
      <vt:lpstr>PowerPoint Presentation</vt:lpstr>
      <vt:lpstr>Ambiguity: some gems of wisdom (from Moran, A. (2000): Managing your own learning at university.  Dublin, UCD Press)</vt:lpstr>
      <vt:lpstr>Rewriting ‘rules’</vt:lpstr>
      <vt:lpstr>PowerPoint Presentation</vt:lpstr>
      <vt:lpstr>PowerPoint Presentation</vt:lpstr>
      <vt:lpstr>PowerPoint Presentation</vt:lpstr>
      <vt:lpstr>Essay title</vt:lpstr>
      <vt:lpstr>References</vt:lpstr>
      <vt:lpstr>Reading List</vt:lpstr>
    </vt:vector>
  </TitlesOfParts>
  <Company>UCD Staff ONLY!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Diversity L. 4</dc:title>
  <dc:creator>Maeve Caraher</dc:creator>
  <cp:lastModifiedBy>Chengzhou Yang</cp:lastModifiedBy>
  <cp:revision>10</cp:revision>
  <dcterms:created xsi:type="dcterms:W3CDTF">2018-02-09T19:25:12Z</dcterms:created>
  <dcterms:modified xsi:type="dcterms:W3CDTF">2018-04-03T21:20:39Z</dcterms:modified>
</cp:coreProperties>
</file>