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5"/>
  </p:sldMasterIdLst>
  <p:notesMasterIdLst>
    <p:notesMasterId r:id="rId48"/>
  </p:notesMasterIdLst>
  <p:handoutMasterIdLst>
    <p:handoutMasterId r:id="rId49"/>
  </p:handoutMasterIdLst>
  <p:sldIdLst>
    <p:sldId id="1570" r:id="rId6"/>
    <p:sldId id="1569" r:id="rId7"/>
    <p:sldId id="1574" r:id="rId8"/>
    <p:sldId id="1508" r:id="rId9"/>
    <p:sldId id="1612" r:id="rId10"/>
    <p:sldId id="1538" r:id="rId11"/>
    <p:sldId id="1575" r:id="rId12"/>
    <p:sldId id="1534" r:id="rId13"/>
    <p:sldId id="1613" r:id="rId14"/>
    <p:sldId id="1577" r:id="rId15"/>
    <p:sldId id="1578" r:id="rId16"/>
    <p:sldId id="1581" r:id="rId17"/>
    <p:sldId id="1598" r:id="rId18"/>
    <p:sldId id="1614" r:id="rId19"/>
    <p:sldId id="1599" r:id="rId20"/>
    <p:sldId id="1589" r:id="rId21"/>
    <p:sldId id="1586" r:id="rId22"/>
    <p:sldId id="1585" r:id="rId23"/>
    <p:sldId id="1587" r:id="rId24"/>
    <p:sldId id="1600" r:id="rId25"/>
    <p:sldId id="1601" r:id="rId26"/>
    <p:sldId id="1602" r:id="rId27"/>
    <p:sldId id="1605" r:id="rId28"/>
    <p:sldId id="1606" r:id="rId29"/>
    <p:sldId id="1607" r:id="rId30"/>
    <p:sldId id="1608" r:id="rId31"/>
    <p:sldId id="1593" r:id="rId32"/>
    <p:sldId id="1622" r:id="rId33"/>
    <p:sldId id="1615" r:id="rId34"/>
    <p:sldId id="1588" r:id="rId35"/>
    <p:sldId id="1595" r:id="rId36"/>
    <p:sldId id="1596" r:id="rId37"/>
    <p:sldId id="1597" r:id="rId38"/>
    <p:sldId id="1616" r:id="rId39"/>
    <p:sldId id="1592" r:id="rId40"/>
    <p:sldId id="1618" r:id="rId41"/>
    <p:sldId id="1619" r:id="rId42"/>
    <p:sldId id="1620" r:id="rId43"/>
    <p:sldId id="1621" r:id="rId44"/>
    <p:sldId id="1617" r:id="rId45"/>
    <p:sldId id="1594" r:id="rId46"/>
    <p:sldId id="1573" r:id="rId47"/>
  </p:sldIdLst>
  <p:sldSz cx="9144000" cy="6858000" type="screen4x3"/>
  <p:notesSz cx="7010400" cy="9296400"/>
  <p:custDataLst>
    <p:tags r:id="rId50"/>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92">
          <p15:clr>
            <a:srgbClr val="A4A3A4"/>
          </p15:clr>
        </p15:guide>
        <p15:guide id="2" orient="horz" pos="2748">
          <p15:clr>
            <a:srgbClr val="A4A3A4"/>
          </p15:clr>
        </p15:guide>
        <p15:guide id="3" pos="4627">
          <p15:clr>
            <a:srgbClr val="A4A3A4"/>
          </p15:clr>
        </p15:guide>
        <p15:guide id="4" pos="1452">
          <p15:clr>
            <a:srgbClr val="A4A3A4"/>
          </p15:clr>
        </p15:guide>
        <p15:guide id="5" pos="234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BBC9"/>
    <a:srgbClr val="D2E4B2"/>
    <a:srgbClr val="DDDDDD"/>
    <a:srgbClr val="FFCCFF"/>
    <a:srgbClr val="FFCCCC"/>
    <a:srgbClr val="423498"/>
    <a:srgbClr val="FFFF00"/>
    <a:srgbClr val="B4E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338" autoAdjust="0"/>
    <p:restoredTop sz="92804" autoAdjust="0"/>
  </p:normalViewPr>
  <p:slideViewPr>
    <p:cSldViewPr snapToGrid="0" snapToObjects="1">
      <p:cViewPr>
        <p:scale>
          <a:sx n="60" d="100"/>
          <a:sy n="60" d="100"/>
        </p:scale>
        <p:origin x="1452" y="144"/>
      </p:cViewPr>
      <p:guideLst>
        <p:guide orient="horz" pos="192"/>
        <p:guide orient="horz" pos="2748"/>
        <p:guide pos="4627"/>
        <p:guide pos="1452"/>
        <p:guide pos="234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93" d="100"/>
          <a:sy n="93" d="100"/>
        </p:scale>
        <p:origin x="-253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F0CD5A-AFEA-40C5-B059-2556E7ED13DC}" type="doc">
      <dgm:prSet loTypeId="urn:microsoft.com/office/officeart/2005/8/layout/hProcess9" loCatId="process" qsTypeId="urn:microsoft.com/office/officeart/2005/8/quickstyle/simple1" qsCatId="simple" csTypeId="urn:microsoft.com/office/officeart/2005/8/colors/accent1_2" csCatId="accent1" phldr="1"/>
      <dgm:spPr/>
    </dgm:pt>
    <dgm:pt modelId="{2921D97B-A5C4-429E-984B-04FDF77B88F2}">
      <dgm:prSet phldrT="[Text]"/>
      <dgm:spPr/>
      <dgm:t>
        <a:bodyPr/>
        <a:lstStyle/>
        <a:p>
          <a:r>
            <a:rPr lang="en-US" dirty="0"/>
            <a:t>Collecting</a:t>
          </a:r>
        </a:p>
      </dgm:t>
    </dgm:pt>
    <dgm:pt modelId="{2D845C6D-0742-40D1-9F02-E65A04095504}" type="parTrans" cxnId="{6B1605D5-D42E-4327-9D24-29C10B273663}">
      <dgm:prSet/>
      <dgm:spPr/>
      <dgm:t>
        <a:bodyPr/>
        <a:lstStyle/>
        <a:p>
          <a:endParaRPr lang="en-US"/>
        </a:p>
      </dgm:t>
    </dgm:pt>
    <dgm:pt modelId="{064E72D1-46FD-4699-BC77-60B10222E8D3}" type="sibTrans" cxnId="{6B1605D5-D42E-4327-9D24-29C10B273663}">
      <dgm:prSet/>
      <dgm:spPr/>
      <dgm:t>
        <a:bodyPr/>
        <a:lstStyle/>
        <a:p>
          <a:endParaRPr lang="en-US"/>
        </a:p>
      </dgm:t>
    </dgm:pt>
    <dgm:pt modelId="{FA8FF680-1E3F-43C7-B32C-C7CBFDEED09E}">
      <dgm:prSet phldrT="[Text]"/>
      <dgm:spPr/>
      <dgm:t>
        <a:bodyPr/>
        <a:lstStyle/>
        <a:p>
          <a:r>
            <a:rPr lang="en-US" dirty="0"/>
            <a:t>Analyzing</a:t>
          </a:r>
        </a:p>
      </dgm:t>
    </dgm:pt>
    <dgm:pt modelId="{7A678F3A-2D15-4E4D-9067-E00F5C0F3089}" type="parTrans" cxnId="{26F034C1-89D0-4C7C-AE9E-BB257DCD5041}">
      <dgm:prSet/>
      <dgm:spPr/>
      <dgm:t>
        <a:bodyPr/>
        <a:lstStyle/>
        <a:p>
          <a:endParaRPr lang="en-US"/>
        </a:p>
      </dgm:t>
    </dgm:pt>
    <dgm:pt modelId="{B71455BC-6EF5-4876-8D42-AEDDCD6034CD}" type="sibTrans" cxnId="{26F034C1-89D0-4C7C-AE9E-BB257DCD5041}">
      <dgm:prSet/>
      <dgm:spPr/>
      <dgm:t>
        <a:bodyPr/>
        <a:lstStyle/>
        <a:p>
          <a:endParaRPr lang="en-US"/>
        </a:p>
      </dgm:t>
    </dgm:pt>
    <dgm:pt modelId="{96AC5A72-5AB1-490B-9BE8-8A763A51066C}">
      <dgm:prSet phldrT="[Text]"/>
      <dgm:spPr/>
      <dgm:t>
        <a:bodyPr/>
        <a:lstStyle/>
        <a:p>
          <a:r>
            <a:rPr lang="en-US" dirty="0"/>
            <a:t>Presenting</a:t>
          </a:r>
        </a:p>
      </dgm:t>
    </dgm:pt>
    <dgm:pt modelId="{81B6497F-B8EC-4B5A-87D4-072074212DAD}" type="parTrans" cxnId="{6893B898-828B-49E3-BAED-8079E0801809}">
      <dgm:prSet/>
      <dgm:spPr/>
      <dgm:t>
        <a:bodyPr/>
        <a:lstStyle/>
        <a:p>
          <a:endParaRPr lang="en-US"/>
        </a:p>
      </dgm:t>
    </dgm:pt>
    <dgm:pt modelId="{ECDA5344-1EFB-4EC0-B3A5-9E06EC21F970}" type="sibTrans" cxnId="{6893B898-828B-49E3-BAED-8079E0801809}">
      <dgm:prSet/>
      <dgm:spPr/>
      <dgm:t>
        <a:bodyPr/>
        <a:lstStyle/>
        <a:p>
          <a:endParaRPr lang="en-US"/>
        </a:p>
      </dgm:t>
    </dgm:pt>
    <dgm:pt modelId="{A92117CA-04F0-49AD-80F8-7FAD8785C071}" type="pres">
      <dgm:prSet presAssocID="{62F0CD5A-AFEA-40C5-B059-2556E7ED13DC}" presName="CompostProcess" presStyleCnt="0">
        <dgm:presLayoutVars>
          <dgm:dir/>
          <dgm:resizeHandles val="exact"/>
        </dgm:presLayoutVars>
      </dgm:prSet>
      <dgm:spPr/>
    </dgm:pt>
    <dgm:pt modelId="{00E65DBD-3E54-48B0-8C4C-31A46C5AEB28}" type="pres">
      <dgm:prSet presAssocID="{62F0CD5A-AFEA-40C5-B059-2556E7ED13DC}" presName="arrow" presStyleLbl="bgShp" presStyleIdx="0" presStyleCnt="1"/>
      <dgm:spPr/>
    </dgm:pt>
    <dgm:pt modelId="{F0CE59BD-ED7A-4B4B-9BB8-A3D95239C313}" type="pres">
      <dgm:prSet presAssocID="{62F0CD5A-AFEA-40C5-B059-2556E7ED13DC}" presName="linearProcess" presStyleCnt="0"/>
      <dgm:spPr/>
    </dgm:pt>
    <dgm:pt modelId="{2CFA5715-B6AD-4970-8A89-EE524608C6CF}" type="pres">
      <dgm:prSet presAssocID="{2921D97B-A5C4-429E-984B-04FDF77B88F2}" presName="textNode" presStyleLbl="node1" presStyleIdx="0" presStyleCnt="3">
        <dgm:presLayoutVars>
          <dgm:bulletEnabled val="1"/>
        </dgm:presLayoutVars>
      </dgm:prSet>
      <dgm:spPr/>
      <dgm:t>
        <a:bodyPr/>
        <a:lstStyle/>
        <a:p>
          <a:endParaRPr lang="en-US"/>
        </a:p>
      </dgm:t>
    </dgm:pt>
    <dgm:pt modelId="{275405C8-A413-4337-B38D-D9CB5930B1C5}" type="pres">
      <dgm:prSet presAssocID="{064E72D1-46FD-4699-BC77-60B10222E8D3}" presName="sibTrans" presStyleCnt="0"/>
      <dgm:spPr/>
    </dgm:pt>
    <dgm:pt modelId="{17F91C9E-EC70-48C0-8625-8FE427E8400E}" type="pres">
      <dgm:prSet presAssocID="{FA8FF680-1E3F-43C7-B32C-C7CBFDEED09E}" presName="textNode" presStyleLbl="node1" presStyleIdx="1" presStyleCnt="3">
        <dgm:presLayoutVars>
          <dgm:bulletEnabled val="1"/>
        </dgm:presLayoutVars>
      </dgm:prSet>
      <dgm:spPr/>
      <dgm:t>
        <a:bodyPr/>
        <a:lstStyle/>
        <a:p>
          <a:endParaRPr lang="en-US"/>
        </a:p>
      </dgm:t>
    </dgm:pt>
    <dgm:pt modelId="{850E7CE6-0F8A-414F-97C6-E737A9B921CA}" type="pres">
      <dgm:prSet presAssocID="{B71455BC-6EF5-4876-8D42-AEDDCD6034CD}" presName="sibTrans" presStyleCnt="0"/>
      <dgm:spPr/>
    </dgm:pt>
    <dgm:pt modelId="{C0763093-6480-47FB-A94F-D24FE7770ABF}" type="pres">
      <dgm:prSet presAssocID="{96AC5A72-5AB1-490B-9BE8-8A763A51066C}" presName="textNode" presStyleLbl="node1" presStyleIdx="2" presStyleCnt="3">
        <dgm:presLayoutVars>
          <dgm:bulletEnabled val="1"/>
        </dgm:presLayoutVars>
      </dgm:prSet>
      <dgm:spPr/>
      <dgm:t>
        <a:bodyPr/>
        <a:lstStyle/>
        <a:p>
          <a:endParaRPr lang="en-US"/>
        </a:p>
      </dgm:t>
    </dgm:pt>
  </dgm:ptLst>
  <dgm:cxnLst>
    <dgm:cxn modelId="{DD32EF31-37DF-4654-A005-5B583F712D2E}" type="presOf" srcId="{2921D97B-A5C4-429E-984B-04FDF77B88F2}" destId="{2CFA5715-B6AD-4970-8A89-EE524608C6CF}" srcOrd="0" destOrd="0" presId="urn:microsoft.com/office/officeart/2005/8/layout/hProcess9"/>
    <dgm:cxn modelId="{6B1605D5-D42E-4327-9D24-29C10B273663}" srcId="{62F0CD5A-AFEA-40C5-B059-2556E7ED13DC}" destId="{2921D97B-A5C4-429E-984B-04FDF77B88F2}" srcOrd="0" destOrd="0" parTransId="{2D845C6D-0742-40D1-9F02-E65A04095504}" sibTransId="{064E72D1-46FD-4699-BC77-60B10222E8D3}"/>
    <dgm:cxn modelId="{088F78D1-C86D-4ACC-AB17-4E5FDFCB8035}" type="presOf" srcId="{FA8FF680-1E3F-43C7-B32C-C7CBFDEED09E}" destId="{17F91C9E-EC70-48C0-8625-8FE427E8400E}" srcOrd="0" destOrd="0" presId="urn:microsoft.com/office/officeart/2005/8/layout/hProcess9"/>
    <dgm:cxn modelId="{A369CA2E-CBB6-4B97-A3AB-C572A85B8DAE}" type="presOf" srcId="{62F0CD5A-AFEA-40C5-B059-2556E7ED13DC}" destId="{A92117CA-04F0-49AD-80F8-7FAD8785C071}" srcOrd="0" destOrd="0" presId="urn:microsoft.com/office/officeart/2005/8/layout/hProcess9"/>
    <dgm:cxn modelId="{26F034C1-89D0-4C7C-AE9E-BB257DCD5041}" srcId="{62F0CD5A-AFEA-40C5-B059-2556E7ED13DC}" destId="{FA8FF680-1E3F-43C7-B32C-C7CBFDEED09E}" srcOrd="1" destOrd="0" parTransId="{7A678F3A-2D15-4E4D-9067-E00F5C0F3089}" sibTransId="{B71455BC-6EF5-4876-8D42-AEDDCD6034CD}"/>
    <dgm:cxn modelId="{4765AB42-DB31-45C4-90CD-AC73F26800C0}" type="presOf" srcId="{96AC5A72-5AB1-490B-9BE8-8A763A51066C}" destId="{C0763093-6480-47FB-A94F-D24FE7770ABF}" srcOrd="0" destOrd="0" presId="urn:microsoft.com/office/officeart/2005/8/layout/hProcess9"/>
    <dgm:cxn modelId="{6893B898-828B-49E3-BAED-8079E0801809}" srcId="{62F0CD5A-AFEA-40C5-B059-2556E7ED13DC}" destId="{96AC5A72-5AB1-490B-9BE8-8A763A51066C}" srcOrd="2" destOrd="0" parTransId="{81B6497F-B8EC-4B5A-87D4-072074212DAD}" sibTransId="{ECDA5344-1EFB-4EC0-B3A5-9E06EC21F970}"/>
    <dgm:cxn modelId="{330B7856-A010-4D17-832C-6A632184CBBD}" type="presParOf" srcId="{A92117CA-04F0-49AD-80F8-7FAD8785C071}" destId="{00E65DBD-3E54-48B0-8C4C-31A46C5AEB28}" srcOrd="0" destOrd="0" presId="urn:microsoft.com/office/officeart/2005/8/layout/hProcess9"/>
    <dgm:cxn modelId="{2091EBEB-0944-4197-B6CD-FA44FF351197}" type="presParOf" srcId="{A92117CA-04F0-49AD-80F8-7FAD8785C071}" destId="{F0CE59BD-ED7A-4B4B-9BB8-A3D95239C313}" srcOrd="1" destOrd="0" presId="urn:microsoft.com/office/officeart/2005/8/layout/hProcess9"/>
    <dgm:cxn modelId="{BAF29198-7EAC-461D-BD39-5F9E47E139DF}" type="presParOf" srcId="{F0CE59BD-ED7A-4B4B-9BB8-A3D95239C313}" destId="{2CFA5715-B6AD-4970-8A89-EE524608C6CF}" srcOrd="0" destOrd="0" presId="urn:microsoft.com/office/officeart/2005/8/layout/hProcess9"/>
    <dgm:cxn modelId="{2A57385E-0DFB-4A21-AF98-BDDABC3ABEB0}" type="presParOf" srcId="{F0CE59BD-ED7A-4B4B-9BB8-A3D95239C313}" destId="{275405C8-A413-4337-B38D-D9CB5930B1C5}" srcOrd="1" destOrd="0" presId="urn:microsoft.com/office/officeart/2005/8/layout/hProcess9"/>
    <dgm:cxn modelId="{AB84E81F-917E-4082-8E45-8F47F97919DD}" type="presParOf" srcId="{F0CE59BD-ED7A-4B4B-9BB8-A3D95239C313}" destId="{17F91C9E-EC70-48C0-8625-8FE427E8400E}" srcOrd="2" destOrd="0" presId="urn:microsoft.com/office/officeart/2005/8/layout/hProcess9"/>
    <dgm:cxn modelId="{CA43CF68-78E4-4224-BE59-810D698A9953}" type="presParOf" srcId="{F0CE59BD-ED7A-4B4B-9BB8-A3D95239C313}" destId="{850E7CE6-0F8A-414F-97C6-E737A9B921CA}" srcOrd="3" destOrd="0" presId="urn:microsoft.com/office/officeart/2005/8/layout/hProcess9"/>
    <dgm:cxn modelId="{6D93000E-028A-4378-9817-2663617E498A}" type="presParOf" srcId="{F0CE59BD-ED7A-4B4B-9BB8-A3D95239C313}" destId="{C0763093-6480-47FB-A94F-D24FE7770AB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6AA1A7-D8D0-45EC-9BAE-0621C2F2C866}"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4A13A879-EAA5-400C-9AB6-D6576CE1D447}">
      <dgm:prSet phldrT="[Text]"/>
      <dgm:spPr/>
      <dgm:t>
        <a:bodyPr/>
        <a:lstStyle/>
        <a:p>
          <a:r>
            <a:rPr lang="en-US" dirty="0"/>
            <a:t>The military</a:t>
          </a:r>
        </a:p>
      </dgm:t>
    </dgm:pt>
    <dgm:pt modelId="{F1262389-B45E-473E-B7EB-5F54C0DA7600}" type="parTrans" cxnId="{1B9F4ABE-9E4A-4923-B82D-DFD6B963FDDC}">
      <dgm:prSet/>
      <dgm:spPr/>
      <dgm:t>
        <a:bodyPr/>
        <a:lstStyle/>
        <a:p>
          <a:endParaRPr lang="en-US"/>
        </a:p>
      </dgm:t>
    </dgm:pt>
    <dgm:pt modelId="{5E7F6EDA-7BF8-4C83-B197-D70E28AFB81A}" type="sibTrans" cxnId="{1B9F4ABE-9E4A-4923-B82D-DFD6B963FDDC}">
      <dgm:prSet/>
      <dgm:spPr/>
      <dgm:t>
        <a:bodyPr/>
        <a:lstStyle/>
        <a:p>
          <a:endParaRPr lang="en-US"/>
        </a:p>
      </dgm:t>
    </dgm:pt>
    <dgm:pt modelId="{36BC5555-D91C-4934-B0AA-D842DEFA830B}">
      <dgm:prSet phldrT="[Text]"/>
      <dgm:spPr/>
      <dgm:t>
        <a:bodyPr/>
        <a:lstStyle/>
        <a:p>
          <a:r>
            <a:rPr lang="en-US" dirty="0"/>
            <a:t>Government agencies</a:t>
          </a:r>
        </a:p>
      </dgm:t>
    </dgm:pt>
    <dgm:pt modelId="{9A63A8BF-7AFA-4726-8CE2-C12775690C06}" type="parTrans" cxnId="{B282AA9D-15ED-4233-A098-7727F237ECDD}">
      <dgm:prSet/>
      <dgm:spPr/>
      <dgm:t>
        <a:bodyPr/>
        <a:lstStyle/>
        <a:p>
          <a:endParaRPr lang="en-US"/>
        </a:p>
      </dgm:t>
    </dgm:pt>
    <dgm:pt modelId="{DBC1C10A-51B6-45BC-A87A-9514F0DE4E38}" type="sibTrans" cxnId="{B282AA9D-15ED-4233-A098-7727F237ECDD}">
      <dgm:prSet/>
      <dgm:spPr/>
      <dgm:t>
        <a:bodyPr/>
        <a:lstStyle/>
        <a:p>
          <a:endParaRPr lang="en-US"/>
        </a:p>
      </dgm:t>
    </dgm:pt>
    <dgm:pt modelId="{F5ED3EE6-5DEF-4F51-BB7E-BC27396B2C54}">
      <dgm:prSet phldrT="[Text]"/>
      <dgm:spPr/>
      <dgm:t>
        <a:bodyPr/>
        <a:lstStyle/>
        <a:p>
          <a:r>
            <a:rPr lang="en-US" dirty="0"/>
            <a:t>Law firms</a:t>
          </a:r>
        </a:p>
      </dgm:t>
    </dgm:pt>
    <dgm:pt modelId="{F99BD4AE-991F-4386-A7AE-CEBE6B73C6BA}" type="parTrans" cxnId="{D0BB0ADF-BAF4-4F0E-B516-8876F19A8EC9}">
      <dgm:prSet/>
      <dgm:spPr/>
      <dgm:t>
        <a:bodyPr/>
        <a:lstStyle/>
        <a:p>
          <a:endParaRPr lang="en-US"/>
        </a:p>
      </dgm:t>
    </dgm:pt>
    <dgm:pt modelId="{83B026F0-D8A1-4B83-AF87-7B14876A8D28}" type="sibTrans" cxnId="{D0BB0ADF-BAF4-4F0E-B516-8876F19A8EC9}">
      <dgm:prSet/>
      <dgm:spPr/>
      <dgm:t>
        <a:bodyPr/>
        <a:lstStyle/>
        <a:p>
          <a:endParaRPr lang="en-US"/>
        </a:p>
      </dgm:t>
    </dgm:pt>
    <dgm:pt modelId="{6EDF1DF8-53FE-4E8C-A509-526FBDE60DBD}">
      <dgm:prSet phldrT="[Text]"/>
      <dgm:spPr/>
      <dgm:t>
        <a:bodyPr/>
        <a:lstStyle/>
        <a:p>
          <a:r>
            <a:rPr lang="en-US" dirty="0"/>
            <a:t>Criminal prosecutors</a:t>
          </a:r>
        </a:p>
      </dgm:t>
    </dgm:pt>
    <dgm:pt modelId="{9193C1E2-2E0D-46BC-8501-790344EDD6FF}" type="parTrans" cxnId="{447522AC-5712-4D68-ABCD-98E8220F1C8F}">
      <dgm:prSet/>
      <dgm:spPr/>
      <dgm:t>
        <a:bodyPr/>
        <a:lstStyle/>
        <a:p>
          <a:endParaRPr lang="en-US"/>
        </a:p>
      </dgm:t>
    </dgm:pt>
    <dgm:pt modelId="{1AE6BEB8-2DE0-47A0-9259-6F1C2EF5E22D}" type="sibTrans" cxnId="{447522AC-5712-4D68-ABCD-98E8220F1C8F}">
      <dgm:prSet/>
      <dgm:spPr/>
      <dgm:t>
        <a:bodyPr/>
        <a:lstStyle/>
        <a:p>
          <a:endParaRPr lang="en-US"/>
        </a:p>
      </dgm:t>
    </dgm:pt>
    <dgm:pt modelId="{E674B952-8EA8-44E8-B39D-020EA3449475}">
      <dgm:prSet phldrT="[Text]"/>
      <dgm:spPr/>
      <dgm:t>
        <a:bodyPr/>
        <a:lstStyle/>
        <a:p>
          <a:r>
            <a:rPr lang="en-US" dirty="0"/>
            <a:t>Academia</a:t>
          </a:r>
        </a:p>
      </dgm:t>
    </dgm:pt>
    <dgm:pt modelId="{D01BF197-1A58-44BC-80B6-AAC2682437E6}" type="parTrans" cxnId="{0F50BCF4-8610-4677-8C51-4D45CE9CBEF9}">
      <dgm:prSet/>
      <dgm:spPr/>
      <dgm:t>
        <a:bodyPr/>
        <a:lstStyle/>
        <a:p>
          <a:endParaRPr lang="en-US"/>
        </a:p>
      </dgm:t>
    </dgm:pt>
    <dgm:pt modelId="{1F86AF04-98DE-4B8F-8725-8E2307198B14}" type="sibTrans" cxnId="{0F50BCF4-8610-4677-8C51-4D45CE9CBEF9}">
      <dgm:prSet/>
      <dgm:spPr/>
      <dgm:t>
        <a:bodyPr/>
        <a:lstStyle/>
        <a:p>
          <a:endParaRPr lang="en-US"/>
        </a:p>
      </dgm:t>
    </dgm:pt>
    <dgm:pt modelId="{4CE3541F-7A6B-4F0B-A8A5-0A99726E50E0}">
      <dgm:prSet/>
      <dgm:spPr/>
      <dgm:t>
        <a:bodyPr/>
        <a:lstStyle/>
        <a:p>
          <a:r>
            <a:rPr lang="en-US" dirty="0"/>
            <a:t>Data recovery firms</a:t>
          </a:r>
        </a:p>
      </dgm:t>
    </dgm:pt>
    <dgm:pt modelId="{2B8C6239-4E0F-429C-9048-FDADDBCE3E6E}" type="parTrans" cxnId="{0CC2309C-A267-4D1D-94B0-14976FC52D0A}">
      <dgm:prSet/>
      <dgm:spPr/>
      <dgm:t>
        <a:bodyPr/>
        <a:lstStyle/>
        <a:p>
          <a:endParaRPr lang="en-US"/>
        </a:p>
      </dgm:t>
    </dgm:pt>
    <dgm:pt modelId="{672167BC-788B-4731-A7EB-FCE77A060113}" type="sibTrans" cxnId="{0CC2309C-A267-4D1D-94B0-14976FC52D0A}">
      <dgm:prSet/>
      <dgm:spPr/>
      <dgm:t>
        <a:bodyPr/>
        <a:lstStyle/>
        <a:p>
          <a:endParaRPr lang="en-US"/>
        </a:p>
      </dgm:t>
    </dgm:pt>
    <dgm:pt modelId="{BE7E93A5-6CF9-441C-B524-3E460152B084}">
      <dgm:prSet/>
      <dgm:spPr/>
      <dgm:t>
        <a:bodyPr/>
        <a:lstStyle/>
        <a:p>
          <a:r>
            <a:rPr lang="en-US" dirty="0"/>
            <a:t>Corporations</a:t>
          </a:r>
        </a:p>
      </dgm:t>
    </dgm:pt>
    <dgm:pt modelId="{13FE9C4C-249A-49B3-9320-7869514A5FAC}" type="parTrans" cxnId="{AE3B3389-044F-482C-BB2C-B4DB075F69CB}">
      <dgm:prSet/>
      <dgm:spPr/>
      <dgm:t>
        <a:bodyPr/>
        <a:lstStyle/>
        <a:p>
          <a:endParaRPr lang="en-US"/>
        </a:p>
      </dgm:t>
    </dgm:pt>
    <dgm:pt modelId="{6A294743-4B7F-4FD3-BCAE-538CF2F1E4DE}" type="sibTrans" cxnId="{AE3B3389-044F-482C-BB2C-B4DB075F69CB}">
      <dgm:prSet/>
      <dgm:spPr/>
      <dgm:t>
        <a:bodyPr/>
        <a:lstStyle/>
        <a:p>
          <a:endParaRPr lang="en-US"/>
        </a:p>
      </dgm:t>
    </dgm:pt>
    <dgm:pt modelId="{8EF7FC9E-C836-4E45-B96D-437DFC4E98F5}">
      <dgm:prSet/>
      <dgm:spPr/>
      <dgm:t>
        <a:bodyPr/>
        <a:lstStyle/>
        <a:p>
          <a:r>
            <a:rPr lang="en-US" dirty="0"/>
            <a:t>Insurance companies</a:t>
          </a:r>
        </a:p>
      </dgm:t>
    </dgm:pt>
    <dgm:pt modelId="{C5B7E57B-E8FA-4A49-948D-EB34378D2B77}" type="parTrans" cxnId="{4881223B-F204-4BA9-806C-180DEDD85324}">
      <dgm:prSet/>
      <dgm:spPr/>
    </dgm:pt>
    <dgm:pt modelId="{B9553E52-50B2-4071-9F29-8E925BA22C85}" type="sibTrans" cxnId="{4881223B-F204-4BA9-806C-180DEDD85324}">
      <dgm:prSet/>
      <dgm:spPr/>
    </dgm:pt>
    <dgm:pt modelId="{3EE238D0-26E2-4264-A916-411D42668393}">
      <dgm:prSet/>
      <dgm:spPr/>
      <dgm:t>
        <a:bodyPr/>
        <a:lstStyle/>
        <a:p>
          <a:r>
            <a:rPr lang="en-US" dirty="0"/>
            <a:t>Individuals</a:t>
          </a:r>
        </a:p>
      </dgm:t>
    </dgm:pt>
    <dgm:pt modelId="{DA73D57E-338A-49E4-8FEA-9B59CEDD802F}" type="parTrans" cxnId="{324A5D6A-AD8D-4A32-BC2D-6612EDA38306}">
      <dgm:prSet/>
      <dgm:spPr/>
    </dgm:pt>
    <dgm:pt modelId="{C5A913C8-D10D-419D-A1A9-A6E1B320338F}" type="sibTrans" cxnId="{324A5D6A-AD8D-4A32-BC2D-6612EDA38306}">
      <dgm:prSet/>
      <dgm:spPr/>
    </dgm:pt>
    <dgm:pt modelId="{0B6698BB-8442-40A0-9935-08B89CF167A9}" type="pres">
      <dgm:prSet presAssocID="{416AA1A7-D8D0-45EC-9BAE-0621C2F2C866}" presName="diagram" presStyleCnt="0">
        <dgm:presLayoutVars>
          <dgm:dir/>
          <dgm:resizeHandles val="exact"/>
        </dgm:presLayoutVars>
      </dgm:prSet>
      <dgm:spPr/>
      <dgm:t>
        <a:bodyPr/>
        <a:lstStyle/>
        <a:p>
          <a:endParaRPr lang="en-US"/>
        </a:p>
      </dgm:t>
    </dgm:pt>
    <dgm:pt modelId="{0BB0F839-9F8C-4604-A62B-DD3DD282AC8A}" type="pres">
      <dgm:prSet presAssocID="{4A13A879-EAA5-400C-9AB6-D6576CE1D447}" presName="node" presStyleLbl="node1" presStyleIdx="0" presStyleCnt="9">
        <dgm:presLayoutVars>
          <dgm:bulletEnabled val="1"/>
        </dgm:presLayoutVars>
      </dgm:prSet>
      <dgm:spPr/>
      <dgm:t>
        <a:bodyPr/>
        <a:lstStyle/>
        <a:p>
          <a:endParaRPr lang="en-US"/>
        </a:p>
      </dgm:t>
    </dgm:pt>
    <dgm:pt modelId="{E6D1383D-EA36-4BE2-9916-F1FD6A904053}" type="pres">
      <dgm:prSet presAssocID="{5E7F6EDA-7BF8-4C83-B197-D70E28AFB81A}" presName="sibTrans" presStyleCnt="0"/>
      <dgm:spPr/>
    </dgm:pt>
    <dgm:pt modelId="{781E8C52-1156-403C-BC44-9034362E4327}" type="pres">
      <dgm:prSet presAssocID="{36BC5555-D91C-4934-B0AA-D842DEFA830B}" presName="node" presStyleLbl="node1" presStyleIdx="1" presStyleCnt="9">
        <dgm:presLayoutVars>
          <dgm:bulletEnabled val="1"/>
        </dgm:presLayoutVars>
      </dgm:prSet>
      <dgm:spPr/>
      <dgm:t>
        <a:bodyPr/>
        <a:lstStyle/>
        <a:p>
          <a:endParaRPr lang="en-US"/>
        </a:p>
      </dgm:t>
    </dgm:pt>
    <dgm:pt modelId="{345C9827-E9D2-44B5-9EC5-9EBC35D0FFB5}" type="pres">
      <dgm:prSet presAssocID="{DBC1C10A-51B6-45BC-A87A-9514F0DE4E38}" presName="sibTrans" presStyleCnt="0"/>
      <dgm:spPr/>
    </dgm:pt>
    <dgm:pt modelId="{3BBA9CCA-A9FC-4491-A341-56EAA0F2D7B0}" type="pres">
      <dgm:prSet presAssocID="{F5ED3EE6-5DEF-4F51-BB7E-BC27396B2C54}" presName="node" presStyleLbl="node1" presStyleIdx="2" presStyleCnt="9">
        <dgm:presLayoutVars>
          <dgm:bulletEnabled val="1"/>
        </dgm:presLayoutVars>
      </dgm:prSet>
      <dgm:spPr/>
      <dgm:t>
        <a:bodyPr/>
        <a:lstStyle/>
        <a:p>
          <a:endParaRPr lang="en-US"/>
        </a:p>
      </dgm:t>
    </dgm:pt>
    <dgm:pt modelId="{1CFCFE8B-3118-454B-8C8E-6F5722793961}" type="pres">
      <dgm:prSet presAssocID="{83B026F0-D8A1-4B83-AF87-7B14876A8D28}" presName="sibTrans" presStyleCnt="0"/>
      <dgm:spPr/>
    </dgm:pt>
    <dgm:pt modelId="{F453EA3F-545E-4544-948A-50E1E5FBC177}" type="pres">
      <dgm:prSet presAssocID="{6EDF1DF8-53FE-4E8C-A509-526FBDE60DBD}" presName="node" presStyleLbl="node1" presStyleIdx="3" presStyleCnt="9">
        <dgm:presLayoutVars>
          <dgm:bulletEnabled val="1"/>
        </dgm:presLayoutVars>
      </dgm:prSet>
      <dgm:spPr/>
      <dgm:t>
        <a:bodyPr/>
        <a:lstStyle/>
        <a:p>
          <a:endParaRPr lang="en-US"/>
        </a:p>
      </dgm:t>
    </dgm:pt>
    <dgm:pt modelId="{02867FBA-B9C1-45A8-A7BC-33ACC43DED4E}" type="pres">
      <dgm:prSet presAssocID="{1AE6BEB8-2DE0-47A0-9259-6F1C2EF5E22D}" presName="sibTrans" presStyleCnt="0"/>
      <dgm:spPr/>
    </dgm:pt>
    <dgm:pt modelId="{A24C5278-1C18-400A-B90B-E71D9F36EC81}" type="pres">
      <dgm:prSet presAssocID="{E674B952-8EA8-44E8-B39D-020EA3449475}" presName="node" presStyleLbl="node1" presStyleIdx="4" presStyleCnt="9">
        <dgm:presLayoutVars>
          <dgm:bulletEnabled val="1"/>
        </dgm:presLayoutVars>
      </dgm:prSet>
      <dgm:spPr/>
      <dgm:t>
        <a:bodyPr/>
        <a:lstStyle/>
        <a:p>
          <a:endParaRPr lang="en-US"/>
        </a:p>
      </dgm:t>
    </dgm:pt>
    <dgm:pt modelId="{DB5FDE2C-7313-42E6-B78C-FC5780D127D8}" type="pres">
      <dgm:prSet presAssocID="{1F86AF04-98DE-4B8F-8725-8E2307198B14}" presName="sibTrans" presStyleCnt="0"/>
      <dgm:spPr/>
    </dgm:pt>
    <dgm:pt modelId="{19125A53-06DF-4E4A-985A-2954BE986043}" type="pres">
      <dgm:prSet presAssocID="{4CE3541F-7A6B-4F0B-A8A5-0A99726E50E0}" presName="node" presStyleLbl="node1" presStyleIdx="5" presStyleCnt="9">
        <dgm:presLayoutVars>
          <dgm:bulletEnabled val="1"/>
        </dgm:presLayoutVars>
      </dgm:prSet>
      <dgm:spPr/>
      <dgm:t>
        <a:bodyPr/>
        <a:lstStyle/>
        <a:p>
          <a:endParaRPr lang="en-US"/>
        </a:p>
      </dgm:t>
    </dgm:pt>
    <dgm:pt modelId="{19ABBB1A-F994-46EA-BB84-129FFFF11703}" type="pres">
      <dgm:prSet presAssocID="{672167BC-788B-4731-A7EB-FCE77A060113}" presName="sibTrans" presStyleCnt="0"/>
      <dgm:spPr/>
    </dgm:pt>
    <dgm:pt modelId="{37BC6DF9-5C53-4E9F-ABC1-35EB526826BC}" type="pres">
      <dgm:prSet presAssocID="{BE7E93A5-6CF9-441C-B524-3E460152B084}" presName="node" presStyleLbl="node1" presStyleIdx="6" presStyleCnt="9">
        <dgm:presLayoutVars>
          <dgm:bulletEnabled val="1"/>
        </dgm:presLayoutVars>
      </dgm:prSet>
      <dgm:spPr/>
      <dgm:t>
        <a:bodyPr/>
        <a:lstStyle/>
        <a:p>
          <a:endParaRPr lang="en-US"/>
        </a:p>
      </dgm:t>
    </dgm:pt>
    <dgm:pt modelId="{520DE8F6-C589-40E8-AAE0-25316C534038}" type="pres">
      <dgm:prSet presAssocID="{6A294743-4B7F-4FD3-BCAE-538CF2F1E4DE}" presName="sibTrans" presStyleCnt="0"/>
      <dgm:spPr/>
    </dgm:pt>
    <dgm:pt modelId="{C2F5CA3F-9E91-49C0-8FB6-4C66F443F99C}" type="pres">
      <dgm:prSet presAssocID="{8EF7FC9E-C836-4E45-B96D-437DFC4E98F5}" presName="node" presStyleLbl="node1" presStyleIdx="7" presStyleCnt="9">
        <dgm:presLayoutVars>
          <dgm:bulletEnabled val="1"/>
        </dgm:presLayoutVars>
      </dgm:prSet>
      <dgm:spPr/>
      <dgm:t>
        <a:bodyPr/>
        <a:lstStyle/>
        <a:p>
          <a:endParaRPr lang="en-US"/>
        </a:p>
      </dgm:t>
    </dgm:pt>
    <dgm:pt modelId="{E53FF3E9-B92F-44B9-AEF3-68FF15A41FA0}" type="pres">
      <dgm:prSet presAssocID="{B9553E52-50B2-4071-9F29-8E925BA22C85}" presName="sibTrans" presStyleCnt="0"/>
      <dgm:spPr/>
    </dgm:pt>
    <dgm:pt modelId="{B7564547-A73E-42BF-9132-6632575AB497}" type="pres">
      <dgm:prSet presAssocID="{3EE238D0-26E2-4264-A916-411D42668393}" presName="node" presStyleLbl="node1" presStyleIdx="8" presStyleCnt="9">
        <dgm:presLayoutVars>
          <dgm:bulletEnabled val="1"/>
        </dgm:presLayoutVars>
      </dgm:prSet>
      <dgm:spPr/>
      <dgm:t>
        <a:bodyPr/>
        <a:lstStyle/>
        <a:p>
          <a:endParaRPr lang="en-US"/>
        </a:p>
      </dgm:t>
    </dgm:pt>
  </dgm:ptLst>
  <dgm:cxnLst>
    <dgm:cxn modelId="{FCD1981A-DDEB-4FDA-B378-BDA4EC010785}" type="presOf" srcId="{36BC5555-D91C-4934-B0AA-D842DEFA830B}" destId="{781E8C52-1156-403C-BC44-9034362E4327}" srcOrd="0" destOrd="0" presId="urn:microsoft.com/office/officeart/2005/8/layout/default"/>
    <dgm:cxn modelId="{230F3F87-B0CC-47FC-B6AE-601F55D9704E}" type="presOf" srcId="{8EF7FC9E-C836-4E45-B96D-437DFC4E98F5}" destId="{C2F5CA3F-9E91-49C0-8FB6-4C66F443F99C}" srcOrd="0" destOrd="0" presId="urn:microsoft.com/office/officeart/2005/8/layout/default"/>
    <dgm:cxn modelId="{0CC2309C-A267-4D1D-94B0-14976FC52D0A}" srcId="{416AA1A7-D8D0-45EC-9BAE-0621C2F2C866}" destId="{4CE3541F-7A6B-4F0B-A8A5-0A99726E50E0}" srcOrd="5" destOrd="0" parTransId="{2B8C6239-4E0F-429C-9048-FDADDBCE3E6E}" sibTransId="{672167BC-788B-4731-A7EB-FCE77A060113}"/>
    <dgm:cxn modelId="{CD2C1A17-EAF4-4EF7-9B3B-7FB4F8B51060}" type="presOf" srcId="{416AA1A7-D8D0-45EC-9BAE-0621C2F2C866}" destId="{0B6698BB-8442-40A0-9935-08B89CF167A9}" srcOrd="0" destOrd="0" presId="urn:microsoft.com/office/officeart/2005/8/layout/default"/>
    <dgm:cxn modelId="{AB57AC83-E690-45FC-98D3-A567E2AEA3BC}" type="presOf" srcId="{4A13A879-EAA5-400C-9AB6-D6576CE1D447}" destId="{0BB0F839-9F8C-4604-A62B-DD3DD282AC8A}" srcOrd="0" destOrd="0" presId="urn:microsoft.com/office/officeart/2005/8/layout/default"/>
    <dgm:cxn modelId="{4881223B-F204-4BA9-806C-180DEDD85324}" srcId="{416AA1A7-D8D0-45EC-9BAE-0621C2F2C866}" destId="{8EF7FC9E-C836-4E45-B96D-437DFC4E98F5}" srcOrd="7" destOrd="0" parTransId="{C5B7E57B-E8FA-4A49-948D-EB34378D2B77}" sibTransId="{B9553E52-50B2-4071-9F29-8E925BA22C85}"/>
    <dgm:cxn modelId="{D0BB0ADF-BAF4-4F0E-B516-8876F19A8EC9}" srcId="{416AA1A7-D8D0-45EC-9BAE-0621C2F2C866}" destId="{F5ED3EE6-5DEF-4F51-BB7E-BC27396B2C54}" srcOrd="2" destOrd="0" parTransId="{F99BD4AE-991F-4386-A7AE-CEBE6B73C6BA}" sibTransId="{83B026F0-D8A1-4B83-AF87-7B14876A8D28}"/>
    <dgm:cxn modelId="{A0C7AD78-124F-4C11-B3EE-92F64E1BF8C2}" type="presOf" srcId="{4CE3541F-7A6B-4F0B-A8A5-0A99726E50E0}" destId="{19125A53-06DF-4E4A-985A-2954BE986043}" srcOrd="0" destOrd="0" presId="urn:microsoft.com/office/officeart/2005/8/layout/default"/>
    <dgm:cxn modelId="{1BE20270-4B8C-4E45-A63A-6F77CD8CEE82}" type="presOf" srcId="{BE7E93A5-6CF9-441C-B524-3E460152B084}" destId="{37BC6DF9-5C53-4E9F-ABC1-35EB526826BC}" srcOrd="0" destOrd="0" presId="urn:microsoft.com/office/officeart/2005/8/layout/default"/>
    <dgm:cxn modelId="{979C7314-8B02-4B08-8003-40EB09ACD8DB}" type="presOf" srcId="{3EE238D0-26E2-4264-A916-411D42668393}" destId="{B7564547-A73E-42BF-9132-6632575AB497}" srcOrd="0" destOrd="0" presId="urn:microsoft.com/office/officeart/2005/8/layout/default"/>
    <dgm:cxn modelId="{0F50BCF4-8610-4677-8C51-4D45CE9CBEF9}" srcId="{416AA1A7-D8D0-45EC-9BAE-0621C2F2C866}" destId="{E674B952-8EA8-44E8-B39D-020EA3449475}" srcOrd="4" destOrd="0" parTransId="{D01BF197-1A58-44BC-80B6-AAC2682437E6}" sibTransId="{1F86AF04-98DE-4B8F-8725-8E2307198B14}"/>
    <dgm:cxn modelId="{A72FAD90-D4A8-4E63-A55C-3A61E7771E8D}" type="presOf" srcId="{F5ED3EE6-5DEF-4F51-BB7E-BC27396B2C54}" destId="{3BBA9CCA-A9FC-4491-A341-56EAA0F2D7B0}" srcOrd="0" destOrd="0" presId="urn:microsoft.com/office/officeart/2005/8/layout/default"/>
    <dgm:cxn modelId="{447522AC-5712-4D68-ABCD-98E8220F1C8F}" srcId="{416AA1A7-D8D0-45EC-9BAE-0621C2F2C866}" destId="{6EDF1DF8-53FE-4E8C-A509-526FBDE60DBD}" srcOrd="3" destOrd="0" parTransId="{9193C1E2-2E0D-46BC-8501-790344EDD6FF}" sibTransId="{1AE6BEB8-2DE0-47A0-9259-6F1C2EF5E22D}"/>
    <dgm:cxn modelId="{324A5D6A-AD8D-4A32-BC2D-6612EDA38306}" srcId="{416AA1A7-D8D0-45EC-9BAE-0621C2F2C866}" destId="{3EE238D0-26E2-4264-A916-411D42668393}" srcOrd="8" destOrd="0" parTransId="{DA73D57E-338A-49E4-8FEA-9B59CEDD802F}" sibTransId="{C5A913C8-D10D-419D-A1A9-A6E1B320338F}"/>
    <dgm:cxn modelId="{B282AA9D-15ED-4233-A098-7727F237ECDD}" srcId="{416AA1A7-D8D0-45EC-9BAE-0621C2F2C866}" destId="{36BC5555-D91C-4934-B0AA-D842DEFA830B}" srcOrd="1" destOrd="0" parTransId="{9A63A8BF-7AFA-4726-8CE2-C12775690C06}" sibTransId="{DBC1C10A-51B6-45BC-A87A-9514F0DE4E38}"/>
    <dgm:cxn modelId="{1B9F4ABE-9E4A-4923-B82D-DFD6B963FDDC}" srcId="{416AA1A7-D8D0-45EC-9BAE-0621C2F2C866}" destId="{4A13A879-EAA5-400C-9AB6-D6576CE1D447}" srcOrd="0" destOrd="0" parTransId="{F1262389-B45E-473E-B7EB-5F54C0DA7600}" sibTransId="{5E7F6EDA-7BF8-4C83-B197-D70E28AFB81A}"/>
    <dgm:cxn modelId="{FA86AA75-4760-481E-8916-C43E75EFD5E3}" type="presOf" srcId="{6EDF1DF8-53FE-4E8C-A509-526FBDE60DBD}" destId="{F453EA3F-545E-4544-948A-50E1E5FBC177}" srcOrd="0" destOrd="0" presId="urn:microsoft.com/office/officeart/2005/8/layout/default"/>
    <dgm:cxn modelId="{AE3B3389-044F-482C-BB2C-B4DB075F69CB}" srcId="{416AA1A7-D8D0-45EC-9BAE-0621C2F2C866}" destId="{BE7E93A5-6CF9-441C-B524-3E460152B084}" srcOrd="6" destOrd="0" parTransId="{13FE9C4C-249A-49B3-9320-7869514A5FAC}" sibTransId="{6A294743-4B7F-4FD3-BCAE-538CF2F1E4DE}"/>
    <dgm:cxn modelId="{7F1C8FC8-56ED-4E47-9074-BFD98875F3C2}" type="presOf" srcId="{E674B952-8EA8-44E8-B39D-020EA3449475}" destId="{A24C5278-1C18-400A-B90B-E71D9F36EC81}" srcOrd="0" destOrd="0" presId="urn:microsoft.com/office/officeart/2005/8/layout/default"/>
    <dgm:cxn modelId="{3151F382-265B-4D7D-9BC9-7E698228C67F}" type="presParOf" srcId="{0B6698BB-8442-40A0-9935-08B89CF167A9}" destId="{0BB0F839-9F8C-4604-A62B-DD3DD282AC8A}" srcOrd="0" destOrd="0" presId="urn:microsoft.com/office/officeart/2005/8/layout/default"/>
    <dgm:cxn modelId="{C564B349-1949-4303-A93C-21ABEA760939}" type="presParOf" srcId="{0B6698BB-8442-40A0-9935-08B89CF167A9}" destId="{E6D1383D-EA36-4BE2-9916-F1FD6A904053}" srcOrd="1" destOrd="0" presId="urn:microsoft.com/office/officeart/2005/8/layout/default"/>
    <dgm:cxn modelId="{38E62E23-20DC-41E9-8C6E-F16CDDDD6000}" type="presParOf" srcId="{0B6698BB-8442-40A0-9935-08B89CF167A9}" destId="{781E8C52-1156-403C-BC44-9034362E4327}" srcOrd="2" destOrd="0" presId="urn:microsoft.com/office/officeart/2005/8/layout/default"/>
    <dgm:cxn modelId="{7D96FD43-7020-493C-80D9-0CA428B92450}" type="presParOf" srcId="{0B6698BB-8442-40A0-9935-08B89CF167A9}" destId="{345C9827-E9D2-44B5-9EC5-9EBC35D0FFB5}" srcOrd="3" destOrd="0" presId="urn:microsoft.com/office/officeart/2005/8/layout/default"/>
    <dgm:cxn modelId="{451DA774-65E2-4E0A-9A16-4CB681713CCA}" type="presParOf" srcId="{0B6698BB-8442-40A0-9935-08B89CF167A9}" destId="{3BBA9CCA-A9FC-4491-A341-56EAA0F2D7B0}" srcOrd="4" destOrd="0" presId="urn:microsoft.com/office/officeart/2005/8/layout/default"/>
    <dgm:cxn modelId="{DEE00A1C-C08B-4FFD-9EB8-20945E9A06FA}" type="presParOf" srcId="{0B6698BB-8442-40A0-9935-08B89CF167A9}" destId="{1CFCFE8B-3118-454B-8C8E-6F5722793961}" srcOrd="5" destOrd="0" presId="urn:microsoft.com/office/officeart/2005/8/layout/default"/>
    <dgm:cxn modelId="{82D35A84-FF41-41DC-923B-CD9928C35397}" type="presParOf" srcId="{0B6698BB-8442-40A0-9935-08B89CF167A9}" destId="{F453EA3F-545E-4544-948A-50E1E5FBC177}" srcOrd="6" destOrd="0" presId="urn:microsoft.com/office/officeart/2005/8/layout/default"/>
    <dgm:cxn modelId="{FFACF4E6-E1C5-4BE9-9BFC-F492E18BBB1D}" type="presParOf" srcId="{0B6698BB-8442-40A0-9935-08B89CF167A9}" destId="{02867FBA-B9C1-45A8-A7BC-33ACC43DED4E}" srcOrd="7" destOrd="0" presId="urn:microsoft.com/office/officeart/2005/8/layout/default"/>
    <dgm:cxn modelId="{FF6BC6BF-50A3-43FE-AF47-2AF673928616}" type="presParOf" srcId="{0B6698BB-8442-40A0-9935-08B89CF167A9}" destId="{A24C5278-1C18-400A-B90B-E71D9F36EC81}" srcOrd="8" destOrd="0" presId="urn:microsoft.com/office/officeart/2005/8/layout/default"/>
    <dgm:cxn modelId="{56A4C04C-24A2-46D3-A430-1270DDBFE059}" type="presParOf" srcId="{0B6698BB-8442-40A0-9935-08B89CF167A9}" destId="{DB5FDE2C-7313-42E6-B78C-FC5780D127D8}" srcOrd="9" destOrd="0" presId="urn:microsoft.com/office/officeart/2005/8/layout/default"/>
    <dgm:cxn modelId="{E2E837E5-6E89-48EB-9A9C-3307C272704E}" type="presParOf" srcId="{0B6698BB-8442-40A0-9935-08B89CF167A9}" destId="{19125A53-06DF-4E4A-985A-2954BE986043}" srcOrd="10" destOrd="0" presId="urn:microsoft.com/office/officeart/2005/8/layout/default"/>
    <dgm:cxn modelId="{57B84EBD-4EF4-49FF-8793-3B540F4AD083}" type="presParOf" srcId="{0B6698BB-8442-40A0-9935-08B89CF167A9}" destId="{19ABBB1A-F994-46EA-BB84-129FFFF11703}" srcOrd="11" destOrd="0" presId="urn:microsoft.com/office/officeart/2005/8/layout/default"/>
    <dgm:cxn modelId="{5245A206-9812-4846-831E-105291A4276D}" type="presParOf" srcId="{0B6698BB-8442-40A0-9935-08B89CF167A9}" destId="{37BC6DF9-5C53-4E9F-ABC1-35EB526826BC}" srcOrd="12" destOrd="0" presId="urn:microsoft.com/office/officeart/2005/8/layout/default"/>
    <dgm:cxn modelId="{9198B564-5527-4CA4-A12F-DEE3CE4D39AA}" type="presParOf" srcId="{0B6698BB-8442-40A0-9935-08B89CF167A9}" destId="{520DE8F6-C589-40E8-AAE0-25316C534038}" srcOrd="13" destOrd="0" presId="urn:microsoft.com/office/officeart/2005/8/layout/default"/>
    <dgm:cxn modelId="{F4479570-C58C-47F1-86B2-E37586F597FC}" type="presParOf" srcId="{0B6698BB-8442-40A0-9935-08B89CF167A9}" destId="{C2F5CA3F-9E91-49C0-8FB6-4C66F443F99C}" srcOrd="14" destOrd="0" presId="urn:microsoft.com/office/officeart/2005/8/layout/default"/>
    <dgm:cxn modelId="{107CBCC8-5F89-4331-BFA8-C104AA486BB7}" type="presParOf" srcId="{0B6698BB-8442-40A0-9935-08B89CF167A9}" destId="{E53FF3E9-B92F-44B9-AEF3-68FF15A41FA0}" srcOrd="15" destOrd="0" presId="urn:microsoft.com/office/officeart/2005/8/layout/default"/>
    <dgm:cxn modelId="{BE5CDC4B-33EC-43DC-A179-3C8A681F0C38}" type="presParOf" srcId="{0B6698BB-8442-40A0-9935-08B89CF167A9}" destId="{B7564547-A73E-42BF-9132-6632575AB497}"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FB4D83-3179-457C-9503-D9FFF87F153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B528AF6-BCE3-4CEB-A552-98708A7F3FD5}">
      <dgm:prSet phldrT="[Text]"/>
      <dgm:spPr/>
      <dgm:t>
        <a:bodyPr/>
        <a:lstStyle/>
        <a:p>
          <a:r>
            <a:rPr lang="en-US" dirty="0"/>
            <a:t>Real</a:t>
          </a:r>
        </a:p>
      </dgm:t>
    </dgm:pt>
    <dgm:pt modelId="{C7D77616-5738-4EF0-A9BA-735DB2B588AF}" type="parTrans" cxnId="{6360C9D2-72FA-47DA-AFB9-D5F904D257B6}">
      <dgm:prSet/>
      <dgm:spPr/>
      <dgm:t>
        <a:bodyPr/>
        <a:lstStyle/>
        <a:p>
          <a:endParaRPr lang="en-US"/>
        </a:p>
      </dgm:t>
    </dgm:pt>
    <dgm:pt modelId="{7D099D66-1C03-49F0-8729-0EE52A4AAFC1}" type="sibTrans" cxnId="{6360C9D2-72FA-47DA-AFB9-D5F904D257B6}">
      <dgm:prSet/>
      <dgm:spPr/>
      <dgm:t>
        <a:bodyPr/>
        <a:lstStyle/>
        <a:p>
          <a:endParaRPr lang="en-US"/>
        </a:p>
      </dgm:t>
    </dgm:pt>
    <dgm:pt modelId="{C516D1AC-0552-4DC7-9CED-04127F16D8D0}">
      <dgm:prSet phldrT="[Text]"/>
      <dgm:spPr/>
      <dgm:t>
        <a:bodyPr/>
        <a:lstStyle/>
        <a:p>
          <a:r>
            <a:rPr lang="en-US" dirty="0"/>
            <a:t>Documentary</a:t>
          </a:r>
        </a:p>
      </dgm:t>
    </dgm:pt>
    <dgm:pt modelId="{A1A37A3A-A665-4F02-9491-6603AAEB332B}" type="parTrans" cxnId="{70605EF3-42D5-4E4A-A495-C9DF0F570584}">
      <dgm:prSet/>
      <dgm:spPr/>
      <dgm:t>
        <a:bodyPr/>
        <a:lstStyle/>
        <a:p>
          <a:endParaRPr lang="en-US"/>
        </a:p>
      </dgm:t>
    </dgm:pt>
    <dgm:pt modelId="{7A628EFA-7375-4270-88FA-0EA6DB9D34FF}" type="sibTrans" cxnId="{70605EF3-42D5-4E4A-A495-C9DF0F570584}">
      <dgm:prSet/>
      <dgm:spPr/>
      <dgm:t>
        <a:bodyPr/>
        <a:lstStyle/>
        <a:p>
          <a:endParaRPr lang="en-US"/>
        </a:p>
      </dgm:t>
    </dgm:pt>
    <dgm:pt modelId="{A059B316-5AED-4051-BBB9-F100A8B1B5ED}">
      <dgm:prSet phldrT="[Text]"/>
      <dgm:spPr/>
      <dgm:t>
        <a:bodyPr/>
        <a:lstStyle/>
        <a:p>
          <a:r>
            <a:rPr lang="en-US" dirty="0"/>
            <a:t>Testimonial</a:t>
          </a:r>
        </a:p>
      </dgm:t>
    </dgm:pt>
    <dgm:pt modelId="{63EAE23A-1499-45E6-B464-F7A296FB370C}" type="parTrans" cxnId="{1CCCD20D-54F2-4ED3-B784-7E4E86734DD1}">
      <dgm:prSet/>
      <dgm:spPr/>
      <dgm:t>
        <a:bodyPr/>
        <a:lstStyle/>
        <a:p>
          <a:endParaRPr lang="en-US"/>
        </a:p>
      </dgm:t>
    </dgm:pt>
    <dgm:pt modelId="{349E3837-14E1-4BC7-ABFD-7E28D9AA1C3A}" type="sibTrans" cxnId="{1CCCD20D-54F2-4ED3-B784-7E4E86734DD1}">
      <dgm:prSet/>
      <dgm:spPr/>
      <dgm:t>
        <a:bodyPr/>
        <a:lstStyle/>
        <a:p>
          <a:endParaRPr lang="en-US"/>
        </a:p>
      </dgm:t>
    </dgm:pt>
    <dgm:pt modelId="{DFDA738B-01E4-4C27-A027-72FE2BAF3B3F}">
      <dgm:prSet/>
      <dgm:spPr/>
      <dgm:t>
        <a:bodyPr/>
        <a:lstStyle/>
        <a:p>
          <a:r>
            <a:rPr lang="en-US" dirty="0"/>
            <a:t>Demonstrative</a:t>
          </a:r>
        </a:p>
      </dgm:t>
    </dgm:pt>
    <dgm:pt modelId="{8FEDA0BB-034B-4888-B678-97D144A8E6ED}" type="parTrans" cxnId="{8CE3214B-476D-447B-8D1A-765707EF6F09}">
      <dgm:prSet/>
      <dgm:spPr/>
      <dgm:t>
        <a:bodyPr/>
        <a:lstStyle/>
        <a:p>
          <a:endParaRPr lang="en-US"/>
        </a:p>
      </dgm:t>
    </dgm:pt>
    <dgm:pt modelId="{44DB8505-EB63-463E-8E2D-D30CE0608A63}" type="sibTrans" cxnId="{8CE3214B-476D-447B-8D1A-765707EF6F09}">
      <dgm:prSet/>
      <dgm:spPr/>
      <dgm:t>
        <a:bodyPr/>
        <a:lstStyle/>
        <a:p>
          <a:endParaRPr lang="en-US"/>
        </a:p>
      </dgm:t>
    </dgm:pt>
    <dgm:pt modelId="{7C24824E-A048-4025-981E-6CD15FE0A2EC}" type="pres">
      <dgm:prSet presAssocID="{11FB4D83-3179-457C-9503-D9FFF87F153C}" presName="Name0" presStyleCnt="0">
        <dgm:presLayoutVars>
          <dgm:chMax val="7"/>
          <dgm:chPref val="7"/>
          <dgm:dir/>
        </dgm:presLayoutVars>
      </dgm:prSet>
      <dgm:spPr/>
      <dgm:t>
        <a:bodyPr/>
        <a:lstStyle/>
        <a:p>
          <a:endParaRPr lang="en-US"/>
        </a:p>
      </dgm:t>
    </dgm:pt>
    <dgm:pt modelId="{2E45EA33-F197-42DC-93A4-26C371529014}" type="pres">
      <dgm:prSet presAssocID="{11FB4D83-3179-457C-9503-D9FFF87F153C}" presName="Name1" presStyleCnt="0"/>
      <dgm:spPr/>
    </dgm:pt>
    <dgm:pt modelId="{C0676888-A698-4875-825B-F3B50FD3A681}" type="pres">
      <dgm:prSet presAssocID="{11FB4D83-3179-457C-9503-D9FFF87F153C}" presName="cycle" presStyleCnt="0"/>
      <dgm:spPr/>
    </dgm:pt>
    <dgm:pt modelId="{20C5564C-CA9B-4082-AE43-E4FEC3E11B30}" type="pres">
      <dgm:prSet presAssocID="{11FB4D83-3179-457C-9503-D9FFF87F153C}" presName="srcNode" presStyleLbl="node1" presStyleIdx="0" presStyleCnt="4"/>
      <dgm:spPr/>
    </dgm:pt>
    <dgm:pt modelId="{F6847C62-0193-4078-B591-16D4DB7DFA11}" type="pres">
      <dgm:prSet presAssocID="{11FB4D83-3179-457C-9503-D9FFF87F153C}" presName="conn" presStyleLbl="parChTrans1D2" presStyleIdx="0" presStyleCnt="1"/>
      <dgm:spPr/>
      <dgm:t>
        <a:bodyPr/>
        <a:lstStyle/>
        <a:p>
          <a:endParaRPr lang="en-US"/>
        </a:p>
      </dgm:t>
    </dgm:pt>
    <dgm:pt modelId="{406207ED-099B-4378-BE07-68ED2E98C769}" type="pres">
      <dgm:prSet presAssocID="{11FB4D83-3179-457C-9503-D9FFF87F153C}" presName="extraNode" presStyleLbl="node1" presStyleIdx="0" presStyleCnt="4"/>
      <dgm:spPr/>
    </dgm:pt>
    <dgm:pt modelId="{5AFA2325-72AD-4890-A3B2-00E923FB8A3F}" type="pres">
      <dgm:prSet presAssocID="{11FB4D83-3179-457C-9503-D9FFF87F153C}" presName="dstNode" presStyleLbl="node1" presStyleIdx="0" presStyleCnt="4"/>
      <dgm:spPr/>
    </dgm:pt>
    <dgm:pt modelId="{E46A971F-4F8F-469E-92B7-469A3C5CA4A4}" type="pres">
      <dgm:prSet presAssocID="{6B528AF6-BCE3-4CEB-A552-98708A7F3FD5}" presName="text_1" presStyleLbl="node1" presStyleIdx="0" presStyleCnt="4">
        <dgm:presLayoutVars>
          <dgm:bulletEnabled val="1"/>
        </dgm:presLayoutVars>
      </dgm:prSet>
      <dgm:spPr/>
      <dgm:t>
        <a:bodyPr/>
        <a:lstStyle/>
        <a:p>
          <a:endParaRPr lang="en-US"/>
        </a:p>
      </dgm:t>
    </dgm:pt>
    <dgm:pt modelId="{54DD748B-3C91-4AE7-AF6F-01199EBC7A72}" type="pres">
      <dgm:prSet presAssocID="{6B528AF6-BCE3-4CEB-A552-98708A7F3FD5}" presName="accent_1" presStyleCnt="0"/>
      <dgm:spPr/>
    </dgm:pt>
    <dgm:pt modelId="{C63ECC0E-B067-469C-8002-C405DB3B0640}" type="pres">
      <dgm:prSet presAssocID="{6B528AF6-BCE3-4CEB-A552-98708A7F3FD5}" presName="accentRepeatNode" presStyleLbl="solidFgAcc1" presStyleIdx="0" presStyleCnt="4"/>
      <dgm:spPr/>
    </dgm:pt>
    <dgm:pt modelId="{7507B70C-D266-49E4-899F-F3D017C699BD}" type="pres">
      <dgm:prSet presAssocID="{C516D1AC-0552-4DC7-9CED-04127F16D8D0}" presName="text_2" presStyleLbl="node1" presStyleIdx="1" presStyleCnt="4">
        <dgm:presLayoutVars>
          <dgm:bulletEnabled val="1"/>
        </dgm:presLayoutVars>
      </dgm:prSet>
      <dgm:spPr/>
      <dgm:t>
        <a:bodyPr/>
        <a:lstStyle/>
        <a:p>
          <a:endParaRPr lang="en-US"/>
        </a:p>
      </dgm:t>
    </dgm:pt>
    <dgm:pt modelId="{6045878D-393F-40E6-85A9-0E325D4F28E5}" type="pres">
      <dgm:prSet presAssocID="{C516D1AC-0552-4DC7-9CED-04127F16D8D0}" presName="accent_2" presStyleCnt="0"/>
      <dgm:spPr/>
    </dgm:pt>
    <dgm:pt modelId="{8A51B541-4C99-4AF3-89F1-82B10A0F380A}" type="pres">
      <dgm:prSet presAssocID="{C516D1AC-0552-4DC7-9CED-04127F16D8D0}" presName="accentRepeatNode" presStyleLbl="solidFgAcc1" presStyleIdx="1" presStyleCnt="4"/>
      <dgm:spPr/>
    </dgm:pt>
    <dgm:pt modelId="{8CEA6E35-F2FF-46E1-8304-A6CAA4EF5851}" type="pres">
      <dgm:prSet presAssocID="{A059B316-5AED-4051-BBB9-F100A8B1B5ED}" presName="text_3" presStyleLbl="node1" presStyleIdx="2" presStyleCnt="4">
        <dgm:presLayoutVars>
          <dgm:bulletEnabled val="1"/>
        </dgm:presLayoutVars>
      </dgm:prSet>
      <dgm:spPr/>
      <dgm:t>
        <a:bodyPr/>
        <a:lstStyle/>
        <a:p>
          <a:endParaRPr lang="en-US"/>
        </a:p>
      </dgm:t>
    </dgm:pt>
    <dgm:pt modelId="{6BC0083D-07C0-467E-AC30-1E5EAE4934BC}" type="pres">
      <dgm:prSet presAssocID="{A059B316-5AED-4051-BBB9-F100A8B1B5ED}" presName="accent_3" presStyleCnt="0"/>
      <dgm:spPr/>
    </dgm:pt>
    <dgm:pt modelId="{ADB5813B-A94E-435D-82F9-A45A97BE0BDA}" type="pres">
      <dgm:prSet presAssocID="{A059B316-5AED-4051-BBB9-F100A8B1B5ED}" presName="accentRepeatNode" presStyleLbl="solidFgAcc1" presStyleIdx="2" presStyleCnt="4"/>
      <dgm:spPr/>
    </dgm:pt>
    <dgm:pt modelId="{F8AABD8D-892A-45E0-B425-12B0EE70D51D}" type="pres">
      <dgm:prSet presAssocID="{DFDA738B-01E4-4C27-A027-72FE2BAF3B3F}" presName="text_4" presStyleLbl="node1" presStyleIdx="3" presStyleCnt="4">
        <dgm:presLayoutVars>
          <dgm:bulletEnabled val="1"/>
        </dgm:presLayoutVars>
      </dgm:prSet>
      <dgm:spPr/>
      <dgm:t>
        <a:bodyPr/>
        <a:lstStyle/>
        <a:p>
          <a:endParaRPr lang="en-US"/>
        </a:p>
      </dgm:t>
    </dgm:pt>
    <dgm:pt modelId="{557A635C-6122-4C0C-B326-711A1EF80247}" type="pres">
      <dgm:prSet presAssocID="{DFDA738B-01E4-4C27-A027-72FE2BAF3B3F}" presName="accent_4" presStyleCnt="0"/>
      <dgm:spPr/>
    </dgm:pt>
    <dgm:pt modelId="{41563CC4-D233-4D2B-A175-E9DE265D4128}" type="pres">
      <dgm:prSet presAssocID="{DFDA738B-01E4-4C27-A027-72FE2BAF3B3F}" presName="accentRepeatNode" presStyleLbl="solidFgAcc1" presStyleIdx="3" presStyleCnt="4"/>
      <dgm:spPr/>
    </dgm:pt>
  </dgm:ptLst>
  <dgm:cxnLst>
    <dgm:cxn modelId="{00A978D3-33B2-4DB9-B700-2D52BF9DB14D}" type="presOf" srcId="{A059B316-5AED-4051-BBB9-F100A8B1B5ED}" destId="{8CEA6E35-F2FF-46E1-8304-A6CAA4EF5851}" srcOrd="0" destOrd="0" presId="urn:microsoft.com/office/officeart/2008/layout/VerticalCurvedList"/>
    <dgm:cxn modelId="{6360C9D2-72FA-47DA-AFB9-D5F904D257B6}" srcId="{11FB4D83-3179-457C-9503-D9FFF87F153C}" destId="{6B528AF6-BCE3-4CEB-A552-98708A7F3FD5}" srcOrd="0" destOrd="0" parTransId="{C7D77616-5738-4EF0-A9BA-735DB2B588AF}" sibTransId="{7D099D66-1C03-49F0-8729-0EE52A4AAFC1}"/>
    <dgm:cxn modelId="{8CE3214B-476D-447B-8D1A-765707EF6F09}" srcId="{11FB4D83-3179-457C-9503-D9FFF87F153C}" destId="{DFDA738B-01E4-4C27-A027-72FE2BAF3B3F}" srcOrd="3" destOrd="0" parTransId="{8FEDA0BB-034B-4888-B678-97D144A8E6ED}" sibTransId="{44DB8505-EB63-463E-8E2D-D30CE0608A63}"/>
    <dgm:cxn modelId="{1CCCD20D-54F2-4ED3-B784-7E4E86734DD1}" srcId="{11FB4D83-3179-457C-9503-D9FFF87F153C}" destId="{A059B316-5AED-4051-BBB9-F100A8B1B5ED}" srcOrd="2" destOrd="0" parTransId="{63EAE23A-1499-45E6-B464-F7A296FB370C}" sibTransId="{349E3837-14E1-4BC7-ABFD-7E28D9AA1C3A}"/>
    <dgm:cxn modelId="{70605EF3-42D5-4E4A-A495-C9DF0F570584}" srcId="{11FB4D83-3179-457C-9503-D9FFF87F153C}" destId="{C516D1AC-0552-4DC7-9CED-04127F16D8D0}" srcOrd="1" destOrd="0" parTransId="{A1A37A3A-A665-4F02-9491-6603AAEB332B}" sibTransId="{7A628EFA-7375-4270-88FA-0EA6DB9D34FF}"/>
    <dgm:cxn modelId="{B9AF5199-A08B-4C75-91BA-29C717542CDA}" type="presOf" srcId="{C516D1AC-0552-4DC7-9CED-04127F16D8D0}" destId="{7507B70C-D266-49E4-899F-F3D017C699BD}" srcOrd="0" destOrd="0" presId="urn:microsoft.com/office/officeart/2008/layout/VerticalCurvedList"/>
    <dgm:cxn modelId="{717B16B9-063D-40F4-81BC-9ACA93CEA9F0}" type="presOf" srcId="{6B528AF6-BCE3-4CEB-A552-98708A7F3FD5}" destId="{E46A971F-4F8F-469E-92B7-469A3C5CA4A4}" srcOrd="0" destOrd="0" presId="urn:microsoft.com/office/officeart/2008/layout/VerticalCurvedList"/>
    <dgm:cxn modelId="{9A4175A2-E3A7-4146-8D6F-872698751FCC}" type="presOf" srcId="{11FB4D83-3179-457C-9503-D9FFF87F153C}" destId="{7C24824E-A048-4025-981E-6CD15FE0A2EC}" srcOrd="0" destOrd="0" presId="urn:microsoft.com/office/officeart/2008/layout/VerticalCurvedList"/>
    <dgm:cxn modelId="{981A3E6D-DC48-43F8-8D21-6818110C7101}" type="presOf" srcId="{DFDA738B-01E4-4C27-A027-72FE2BAF3B3F}" destId="{F8AABD8D-892A-45E0-B425-12B0EE70D51D}" srcOrd="0" destOrd="0" presId="urn:microsoft.com/office/officeart/2008/layout/VerticalCurvedList"/>
    <dgm:cxn modelId="{A12C8DE7-7147-45D5-BB62-BDA1F8F1C5CB}" type="presOf" srcId="{7D099D66-1C03-49F0-8729-0EE52A4AAFC1}" destId="{F6847C62-0193-4078-B591-16D4DB7DFA11}" srcOrd="0" destOrd="0" presId="urn:microsoft.com/office/officeart/2008/layout/VerticalCurvedList"/>
    <dgm:cxn modelId="{846BC956-BAA9-4E38-8C95-6B362C7EF553}" type="presParOf" srcId="{7C24824E-A048-4025-981E-6CD15FE0A2EC}" destId="{2E45EA33-F197-42DC-93A4-26C371529014}" srcOrd="0" destOrd="0" presId="urn:microsoft.com/office/officeart/2008/layout/VerticalCurvedList"/>
    <dgm:cxn modelId="{3A3ED462-89DA-4581-8CA1-1879DDCFFD45}" type="presParOf" srcId="{2E45EA33-F197-42DC-93A4-26C371529014}" destId="{C0676888-A698-4875-825B-F3B50FD3A681}" srcOrd="0" destOrd="0" presId="urn:microsoft.com/office/officeart/2008/layout/VerticalCurvedList"/>
    <dgm:cxn modelId="{9E11FA7A-F026-454D-AA98-8DA207DEA584}" type="presParOf" srcId="{C0676888-A698-4875-825B-F3B50FD3A681}" destId="{20C5564C-CA9B-4082-AE43-E4FEC3E11B30}" srcOrd="0" destOrd="0" presId="urn:microsoft.com/office/officeart/2008/layout/VerticalCurvedList"/>
    <dgm:cxn modelId="{524F7234-326B-49A7-A5F7-72793B58DC54}" type="presParOf" srcId="{C0676888-A698-4875-825B-F3B50FD3A681}" destId="{F6847C62-0193-4078-B591-16D4DB7DFA11}" srcOrd="1" destOrd="0" presId="urn:microsoft.com/office/officeart/2008/layout/VerticalCurvedList"/>
    <dgm:cxn modelId="{78A64972-EA4D-4E92-9630-DC0D920D247C}" type="presParOf" srcId="{C0676888-A698-4875-825B-F3B50FD3A681}" destId="{406207ED-099B-4378-BE07-68ED2E98C769}" srcOrd="2" destOrd="0" presId="urn:microsoft.com/office/officeart/2008/layout/VerticalCurvedList"/>
    <dgm:cxn modelId="{4B2E9BA1-92E9-4D23-AD74-306716E07073}" type="presParOf" srcId="{C0676888-A698-4875-825B-F3B50FD3A681}" destId="{5AFA2325-72AD-4890-A3B2-00E923FB8A3F}" srcOrd="3" destOrd="0" presId="urn:microsoft.com/office/officeart/2008/layout/VerticalCurvedList"/>
    <dgm:cxn modelId="{66F27C0E-70AB-4D0D-94E7-A177537BD193}" type="presParOf" srcId="{2E45EA33-F197-42DC-93A4-26C371529014}" destId="{E46A971F-4F8F-469E-92B7-469A3C5CA4A4}" srcOrd="1" destOrd="0" presId="urn:microsoft.com/office/officeart/2008/layout/VerticalCurvedList"/>
    <dgm:cxn modelId="{EEA386C0-7F04-4150-8A23-5B75FAC0CC2E}" type="presParOf" srcId="{2E45EA33-F197-42DC-93A4-26C371529014}" destId="{54DD748B-3C91-4AE7-AF6F-01199EBC7A72}" srcOrd="2" destOrd="0" presId="urn:microsoft.com/office/officeart/2008/layout/VerticalCurvedList"/>
    <dgm:cxn modelId="{8C4607FD-AF52-483A-A48A-003D1D15B763}" type="presParOf" srcId="{54DD748B-3C91-4AE7-AF6F-01199EBC7A72}" destId="{C63ECC0E-B067-469C-8002-C405DB3B0640}" srcOrd="0" destOrd="0" presId="urn:microsoft.com/office/officeart/2008/layout/VerticalCurvedList"/>
    <dgm:cxn modelId="{62DF1355-E144-41D1-AD0E-D84C14009E33}" type="presParOf" srcId="{2E45EA33-F197-42DC-93A4-26C371529014}" destId="{7507B70C-D266-49E4-899F-F3D017C699BD}" srcOrd="3" destOrd="0" presId="urn:microsoft.com/office/officeart/2008/layout/VerticalCurvedList"/>
    <dgm:cxn modelId="{63172A59-8963-497F-9151-070364F1A1FA}" type="presParOf" srcId="{2E45EA33-F197-42DC-93A4-26C371529014}" destId="{6045878D-393F-40E6-85A9-0E325D4F28E5}" srcOrd="4" destOrd="0" presId="urn:microsoft.com/office/officeart/2008/layout/VerticalCurvedList"/>
    <dgm:cxn modelId="{F20DFB4F-9555-470A-8208-28B7CC66E3E1}" type="presParOf" srcId="{6045878D-393F-40E6-85A9-0E325D4F28E5}" destId="{8A51B541-4C99-4AF3-89F1-82B10A0F380A}" srcOrd="0" destOrd="0" presId="urn:microsoft.com/office/officeart/2008/layout/VerticalCurvedList"/>
    <dgm:cxn modelId="{9C13FFCD-1580-4498-8F30-3A08C1873A68}" type="presParOf" srcId="{2E45EA33-F197-42DC-93A4-26C371529014}" destId="{8CEA6E35-F2FF-46E1-8304-A6CAA4EF5851}" srcOrd="5" destOrd="0" presId="urn:microsoft.com/office/officeart/2008/layout/VerticalCurvedList"/>
    <dgm:cxn modelId="{D36B0E4C-0216-4C6D-8B3D-F1310E4310CF}" type="presParOf" srcId="{2E45EA33-F197-42DC-93A4-26C371529014}" destId="{6BC0083D-07C0-467E-AC30-1E5EAE4934BC}" srcOrd="6" destOrd="0" presId="urn:microsoft.com/office/officeart/2008/layout/VerticalCurvedList"/>
    <dgm:cxn modelId="{EE3337D1-47E6-4DD6-9808-45E3A3CC229F}" type="presParOf" srcId="{6BC0083D-07C0-467E-AC30-1E5EAE4934BC}" destId="{ADB5813B-A94E-435D-82F9-A45A97BE0BDA}" srcOrd="0" destOrd="0" presId="urn:microsoft.com/office/officeart/2008/layout/VerticalCurvedList"/>
    <dgm:cxn modelId="{502E56AF-5933-4543-B486-74A3C6F419D5}" type="presParOf" srcId="{2E45EA33-F197-42DC-93A4-26C371529014}" destId="{F8AABD8D-892A-45E0-B425-12B0EE70D51D}" srcOrd="7" destOrd="0" presId="urn:microsoft.com/office/officeart/2008/layout/VerticalCurvedList"/>
    <dgm:cxn modelId="{DC687B69-C152-4C97-A9A1-5E17924515B0}" type="presParOf" srcId="{2E45EA33-F197-42DC-93A4-26C371529014}" destId="{557A635C-6122-4C0C-B326-711A1EF80247}" srcOrd="8" destOrd="0" presId="urn:microsoft.com/office/officeart/2008/layout/VerticalCurvedList"/>
    <dgm:cxn modelId="{48691933-F4E0-4B63-B049-C19CFEDBEE48}" type="presParOf" srcId="{557A635C-6122-4C0C-B326-711A1EF80247}" destId="{41563CC4-D233-4D2B-A175-E9DE265D412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2F5B66-2899-4B69-909A-E535052769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796F47E-1094-4F2D-ABAD-4BCF468CFE44}">
      <dgm:prSet phldrT="[Text]"/>
      <dgm:spPr/>
      <dgm:t>
        <a:bodyPr/>
        <a:lstStyle/>
        <a:p>
          <a:r>
            <a:rPr lang="en-US" dirty="0"/>
            <a:t>Large volumes of data</a:t>
          </a:r>
        </a:p>
      </dgm:t>
    </dgm:pt>
    <dgm:pt modelId="{6AB8AE8C-D9D2-4D62-9366-090C04AFBDDC}" type="parTrans" cxnId="{303D51C0-08AE-43FC-949E-40E5B9FDCC52}">
      <dgm:prSet/>
      <dgm:spPr/>
      <dgm:t>
        <a:bodyPr/>
        <a:lstStyle/>
        <a:p>
          <a:endParaRPr lang="en-US"/>
        </a:p>
      </dgm:t>
    </dgm:pt>
    <dgm:pt modelId="{23A969F4-46BB-40C0-A6D6-79B5FE82196F}" type="sibTrans" cxnId="{303D51C0-08AE-43FC-949E-40E5B9FDCC52}">
      <dgm:prSet/>
      <dgm:spPr/>
      <dgm:t>
        <a:bodyPr/>
        <a:lstStyle/>
        <a:p>
          <a:endParaRPr lang="en-US"/>
        </a:p>
      </dgm:t>
    </dgm:pt>
    <dgm:pt modelId="{6A21474F-1A0E-438F-A4A1-13DE5FA89DB0}">
      <dgm:prSet phldrT="[Text]"/>
      <dgm:spPr/>
      <dgm:t>
        <a:bodyPr/>
        <a:lstStyle/>
        <a:p>
          <a:r>
            <a:rPr lang="en-US" dirty="0"/>
            <a:t>System complexity</a:t>
          </a:r>
        </a:p>
      </dgm:t>
    </dgm:pt>
    <dgm:pt modelId="{3EF9E859-C0CB-4C34-B03D-DDE6334188F9}" type="parTrans" cxnId="{1539BAF8-6E7A-4162-B46F-BF0F9E272781}">
      <dgm:prSet/>
      <dgm:spPr/>
      <dgm:t>
        <a:bodyPr/>
        <a:lstStyle/>
        <a:p>
          <a:endParaRPr lang="en-US"/>
        </a:p>
      </dgm:t>
    </dgm:pt>
    <dgm:pt modelId="{372E33D2-F1AA-4ACB-9862-D66D258F9F3A}" type="sibTrans" cxnId="{1539BAF8-6E7A-4162-B46F-BF0F9E272781}">
      <dgm:prSet/>
      <dgm:spPr/>
      <dgm:t>
        <a:bodyPr/>
        <a:lstStyle/>
        <a:p>
          <a:endParaRPr lang="en-US"/>
        </a:p>
      </dgm:t>
    </dgm:pt>
    <dgm:pt modelId="{A55DE7A6-7D62-4AE4-89AB-4F84A258FAF6}">
      <dgm:prSet phldrT="[Text]"/>
      <dgm:spPr/>
      <dgm:t>
        <a:bodyPr/>
        <a:lstStyle/>
        <a:p>
          <a:r>
            <a:rPr lang="en-US" dirty="0"/>
            <a:t>Distributed crime scenes</a:t>
          </a:r>
        </a:p>
      </dgm:t>
    </dgm:pt>
    <dgm:pt modelId="{6DA8A46B-7EC2-46BD-924C-6E9192155B22}" type="parTrans" cxnId="{43593747-6369-4336-9926-4C28EEC4E0E6}">
      <dgm:prSet/>
      <dgm:spPr/>
      <dgm:t>
        <a:bodyPr/>
        <a:lstStyle/>
        <a:p>
          <a:endParaRPr lang="en-US"/>
        </a:p>
      </dgm:t>
    </dgm:pt>
    <dgm:pt modelId="{DCF51940-ACE3-4FFA-8909-965F26EEF30F}" type="sibTrans" cxnId="{43593747-6369-4336-9926-4C28EEC4E0E6}">
      <dgm:prSet/>
      <dgm:spPr/>
      <dgm:t>
        <a:bodyPr/>
        <a:lstStyle/>
        <a:p>
          <a:endParaRPr lang="en-US"/>
        </a:p>
      </dgm:t>
    </dgm:pt>
    <dgm:pt modelId="{69DC996C-C08A-4064-82D3-9C17F5812722}">
      <dgm:prSet/>
      <dgm:spPr/>
      <dgm:t>
        <a:bodyPr/>
        <a:lstStyle/>
        <a:p>
          <a:r>
            <a:rPr lang="en-US" dirty="0"/>
            <a:t>Growing caseloads/limited resources</a:t>
          </a:r>
        </a:p>
      </dgm:t>
    </dgm:pt>
    <dgm:pt modelId="{812D155E-1F0D-4142-A119-2C42116DBC8C}" type="parTrans" cxnId="{17F4539B-C8E9-46A5-BF85-E0CB4B7298C5}">
      <dgm:prSet/>
      <dgm:spPr/>
      <dgm:t>
        <a:bodyPr/>
        <a:lstStyle/>
        <a:p>
          <a:endParaRPr lang="en-US"/>
        </a:p>
      </dgm:t>
    </dgm:pt>
    <dgm:pt modelId="{AEEB4BE0-0B0C-4BC9-BD23-728FBA5024B9}" type="sibTrans" cxnId="{17F4539B-C8E9-46A5-BF85-E0CB4B7298C5}">
      <dgm:prSet/>
      <dgm:spPr/>
      <dgm:t>
        <a:bodyPr/>
        <a:lstStyle/>
        <a:p>
          <a:endParaRPr lang="en-US"/>
        </a:p>
      </dgm:t>
    </dgm:pt>
    <dgm:pt modelId="{66EFA48C-D253-47A5-917A-E1DDA293FF40}" type="pres">
      <dgm:prSet presAssocID="{F02F5B66-2899-4B69-909A-E535052769D1}" presName="linear" presStyleCnt="0">
        <dgm:presLayoutVars>
          <dgm:animLvl val="lvl"/>
          <dgm:resizeHandles val="exact"/>
        </dgm:presLayoutVars>
      </dgm:prSet>
      <dgm:spPr/>
      <dgm:t>
        <a:bodyPr/>
        <a:lstStyle/>
        <a:p>
          <a:endParaRPr lang="en-US"/>
        </a:p>
      </dgm:t>
    </dgm:pt>
    <dgm:pt modelId="{57BCD4E0-FF98-4C50-81D4-2C64EB719D61}" type="pres">
      <dgm:prSet presAssocID="{5796F47E-1094-4F2D-ABAD-4BCF468CFE44}" presName="parentText" presStyleLbl="node1" presStyleIdx="0" presStyleCnt="4" custLinFactNeighborY="-24641">
        <dgm:presLayoutVars>
          <dgm:chMax val="0"/>
          <dgm:bulletEnabled val="1"/>
        </dgm:presLayoutVars>
      </dgm:prSet>
      <dgm:spPr/>
      <dgm:t>
        <a:bodyPr/>
        <a:lstStyle/>
        <a:p>
          <a:endParaRPr lang="en-US"/>
        </a:p>
      </dgm:t>
    </dgm:pt>
    <dgm:pt modelId="{D050D38F-8A43-400E-ABF4-43A7993DC354}" type="pres">
      <dgm:prSet presAssocID="{23A969F4-46BB-40C0-A6D6-79B5FE82196F}" presName="spacer" presStyleCnt="0"/>
      <dgm:spPr/>
    </dgm:pt>
    <dgm:pt modelId="{3CA2153C-D446-4EF5-A953-DCA60AFFAC28}" type="pres">
      <dgm:prSet presAssocID="{6A21474F-1A0E-438F-A4A1-13DE5FA89DB0}" presName="parentText" presStyleLbl="node1" presStyleIdx="1" presStyleCnt="4">
        <dgm:presLayoutVars>
          <dgm:chMax val="0"/>
          <dgm:bulletEnabled val="1"/>
        </dgm:presLayoutVars>
      </dgm:prSet>
      <dgm:spPr/>
      <dgm:t>
        <a:bodyPr/>
        <a:lstStyle/>
        <a:p>
          <a:endParaRPr lang="en-US"/>
        </a:p>
      </dgm:t>
    </dgm:pt>
    <dgm:pt modelId="{D0FD2ED4-0E8B-4F8F-8A6D-6BE2A877B770}" type="pres">
      <dgm:prSet presAssocID="{372E33D2-F1AA-4ACB-9862-D66D258F9F3A}" presName="spacer" presStyleCnt="0"/>
      <dgm:spPr/>
    </dgm:pt>
    <dgm:pt modelId="{B4E0A440-FD5B-4C2A-899A-80C9362B383E}" type="pres">
      <dgm:prSet presAssocID="{A55DE7A6-7D62-4AE4-89AB-4F84A258FAF6}" presName="parentText" presStyleLbl="node1" presStyleIdx="2" presStyleCnt="4">
        <dgm:presLayoutVars>
          <dgm:chMax val="0"/>
          <dgm:bulletEnabled val="1"/>
        </dgm:presLayoutVars>
      </dgm:prSet>
      <dgm:spPr/>
      <dgm:t>
        <a:bodyPr/>
        <a:lstStyle/>
        <a:p>
          <a:endParaRPr lang="en-US"/>
        </a:p>
      </dgm:t>
    </dgm:pt>
    <dgm:pt modelId="{B1B294DD-5DAB-4F5D-ACE2-855CF8BCF283}" type="pres">
      <dgm:prSet presAssocID="{DCF51940-ACE3-4FFA-8909-965F26EEF30F}" presName="spacer" presStyleCnt="0"/>
      <dgm:spPr/>
    </dgm:pt>
    <dgm:pt modelId="{B362988D-05AE-4394-8A15-2E7D938531C1}" type="pres">
      <dgm:prSet presAssocID="{69DC996C-C08A-4064-82D3-9C17F5812722}" presName="parentText" presStyleLbl="node1" presStyleIdx="3" presStyleCnt="4">
        <dgm:presLayoutVars>
          <dgm:chMax val="0"/>
          <dgm:bulletEnabled val="1"/>
        </dgm:presLayoutVars>
      </dgm:prSet>
      <dgm:spPr/>
      <dgm:t>
        <a:bodyPr/>
        <a:lstStyle/>
        <a:p>
          <a:endParaRPr lang="en-US"/>
        </a:p>
      </dgm:t>
    </dgm:pt>
  </dgm:ptLst>
  <dgm:cxnLst>
    <dgm:cxn modelId="{FBB41CE4-351F-441B-888E-4AFBC5156C86}" type="presOf" srcId="{5796F47E-1094-4F2D-ABAD-4BCF468CFE44}" destId="{57BCD4E0-FF98-4C50-81D4-2C64EB719D61}" srcOrd="0" destOrd="0" presId="urn:microsoft.com/office/officeart/2005/8/layout/vList2"/>
    <dgm:cxn modelId="{17F4539B-C8E9-46A5-BF85-E0CB4B7298C5}" srcId="{F02F5B66-2899-4B69-909A-E535052769D1}" destId="{69DC996C-C08A-4064-82D3-9C17F5812722}" srcOrd="3" destOrd="0" parTransId="{812D155E-1F0D-4142-A119-2C42116DBC8C}" sibTransId="{AEEB4BE0-0B0C-4BC9-BD23-728FBA5024B9}"/>
    <dgm:cxn modelId="{1328F819-5822-4568-B45D-D04B5EEB2FAC}" type="presOf" srcId="{69DC996C-C08A-4064-82D3-9C17F5812722}" destId="{B362988D-05AE-4394-8A15-2E7D938531C1}" srcOrd="0" destOrd="0" presId="urn:microsoft.com/office/officeart/2005/8/layout/vList2"/>
    <dgm:cxn modelId="{3E82B387-FAA7-4442-A799-E24C731729E3}" type="presOf" srcId="{F02F5B66-2899-4B69-909A-E535052769D1}" destId="{66EFA48C-D253-47A5-917A-E1DDA293FF40}" srcOrd="0" destOrd="0" presId="urn:microsoft.com/office/officeart/2005/8/layout/vList2"/>
    <dgm:cxn modelId="{303D51C0-08AE-43FC-949E-40E5B9FDCC52}" srcId="{F02F5B66-2899-4B69-909A-E535052769D1}" destId="{5796F47E-1094-4F2D-ABAD-4BCF468CFE44}" srcOrd="0" destOrd="0" parTransId="{6AB8AE8C-D9D2-4D62-9366-090C04AFBDDC}" sibTransId="{23A969F4-46BB-40C0-A6D6-79B5FE82196F}"/>
    <dgm:cxn modelId="{1539BAF8-6E7A-4162-B46F-BF0F9E272781}" srcId="{F02F5B66-2899-4B69-909A-E535052769D1}" destId="{6A21474F-1A0E-438F-A4A1-13DE5FA89DB0}" srcOrd="1" destOrd="0" parTransId="{3EF9E859-C0CB-4C34-B03D-DDE6334188F9}" sibTransId="{372E33D2-F1AA-4ACB-9862-D66D258F9F3A}"/>
    <dgm:cxn modelId="{6C460210-CD21-4C13-A83E-21A7E8402264}" type="presOf" srcId="{6A21474F-1A0E-438F-A4A1-13DE5FA89DB0}" destId="{3CA2153C-D446-4EF5-A953-DCA60AFFAC28}" srcOrd="0" destOrd="0" presId="urn:microsoft.com/office/officeart/2005/8/layout/vList2"/>
    <dgm:cxn modelId="{D9AF4D3B-7AB0-4C43-9DD8-599B7C3C78BA}" type="presOf" srcId="{A55DE7A6-7D62-4AE4-89AB-4F84A258FAF6}" destId="{B4E0A440-FD5B-4C2A-899A-80C9362B383E}" srcOrd="0" destOrd="0" presId="urn:microsoft.com/office/officeart/2005/8/layout/vList2"/>
    <dgm:cxn modelId="{43593747-6369-4336-9926-4C28EEC4E0E6}" srcId="{F02F5B66-2899-4B69-909A-E535052769D1}" destId="{A55DE7A6-7D62-4AE4-89AB-4F84A258FAF6}" srcOrd="2" destOrd="0" parTransId="{6DA8A46B-7EC2-46BD-924C-6E9192155B22}" sibTransId="{DCF51940-ACE3-4FFA-8909-965F26EEF30F}"/>
    <dgm:cxn modelId="{D41BB11B-097E-4DCD-A86D-9D9D50F5EA87}" type="presParOf" srcId="{66EFA48C-D253-47A5-917A-E1DDA293FF40}" destId="{57BCD4E0-FF98-4C50-81D4-2C64EB719D61}" srcOrd="0" destOrd="0" presId="urn:microsoft.com/office/officeart/2005/8/layout/vList2"/>
    <dgm:cxn modelId="{942FC101-ACD0-435F-88E1-FFEC3B2D01DB}" type="presParOf" srcId="{66EFA48C-D253-47A5-917A-E1DDA293FF40}" destId="{D050D38F-8A43-400E-ABF4-43A7993DC354}" srcOrd="1" destOrd="0" presId="urn:microsoft.com/office/officeart/2005/8/layout/vList2"/>
    <dgm:cxn modelId="{64AAE5F3-403C-4304-8C23-2671AB85F710}" type="presParOf" srcId="{66EFA48C-D253-47A5-917A-E1DDA293FF40}" destId="{3CA2153C-D446-4EF5-A953-DCA60AFFAC28}" srcOrd="2" destOrd="0" presId="urn:microsoft.com/office/officeart/2005/8/layout/vList2"/>
    <dgm:cxn modelId="{2809ABF8-079D-44E1-AC2F-BE4AA400756F}" type="presParOf" srcId="{66EFA48C-D253-47A5-917A-E1DDA293FF40}" destId="{D0FD2ED4-0E8B-4F8F-8A6D-6BE2A877B770}" srcOrd="3" destOrd="0" presId="urn:microsoft.com/office/officeart/2005/8/layout/vList2"/>
    <dgm:cxn modelId="{88197C2C-CEAC-420F-A2A0-60FF514AB14A}" type="presParOf" srcId="{66EFA48C-D253-47A5-917A-E1DDA293FF40}" destId="{B4E0A440-FD5B-4C2A-899A-80C9362B383E}" srcOrd="4" destOrd="0" presId="urn:microsoft.com/office/officeart/2005/8/layout/vList2"/>
    <dgm:cxn modelId="{B4484E65-1636-491F-B66D-0F7CAA43C7EE}" type="presParOf" srcId="{66EFA48C-D253-47A5-917A-E1DDA293FF40}" destId="{B1B294DD-5DAB-4F5D-ACE2-855CF8BCF283}" srcOrd="5" destOrd="0" presId="urn:microsoft.com/office/officeart/2005/8/layout/vList2"/>
    <dgm:cxn modelId="{F220637B-40AF-43C1-9F5C-F721A5C876E1}" type="presParOf" srcId="{66EFA48C-D253-47A5-917A-E1DDA293FF40}" destId="{B362988D-05AE-4394-8A15-2E7D938531C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6AA1A7-D8D0-45EC-9BAE-0621C2F2C866}"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4A13A879-EAA5-400C-9AB6-D6576CE1D447}">
      <dgm:prSet phldrT="[Text]"/>
      <dgm:spPr/>
      <dgm:t>
        <a:bodyPr/>
        <a:lstStyle/>
        <a:p>
          <a:r>
            <a:rPr lang="en-US" dirty="0"/>
            <a:t>Physical storage media</a:t>
          </a:r>
        </a:p>
      </dgm:t>
    </dgm:pt>
    <dgm:pt modelId="{F1262389-B45E-473E-B7EB-5F54C0DA7600}" type="parTrans" cxnId="{1B9F4ABE-9E4A-4923-B82D-DFD6B963FDDC}">
      <dgm:prSet/>
      <dgm:spPr/>
      <dgm:t>
        <a:bodyPr/>
        <a:lstStyle/>
        <a:p>
          <a:endParaRPr lang="en-US"/>
        </a:p>
      </dgm:t>
    </dgm:pt>
    <dgm:pt modelId="{5E7F6EDA-7BF8-4C83-B197-D70E28AFB81A}" type="sibTrans" cxnId="{1B9F4ABE-9E4A-4923-B82D-DFD6B963FDDC}">
      <dgm:prSet/>
      <dgm:spPr/>
      <dgm:t>
        <a:bodyPr/>
        <a:lstStyle/>
        <a:p>
          <a:endParaRPr lang="en-US"/>
        </a:p>
      </dgm:t>
    </dgm:pt>
    <dgm:pt modelId="{36BC5555-D91C-4934-B0AA-D842DEFA830B}">
      <dgm:prSet phldrT="[Text]"/>
      <dgm:spPr/>
      <dgm:t>
        <a:bodyPr/>
        <a:lstStyle/>
        <a:p>
          <a:r>
            <a:rPr lang="en-US" dirty="0"/>
            <a:t>Email</a:t>
          </a:r>
        </a:p>
      </dgm:t>
    </dgm:pt>
    <dgm:pt modelId="{9A63A8BF-7AFA-4726-8CE2-C12775690C06}" type="parTrans" cxnId="{B282AA9D-15ED-4233-A098-7727F237ECDD}">
      <dgm:prSet/>
      <dgm:spPr/>
      <dgm:t>
        <a:bodyPr/>
        <a:lstStyle/>
        <a:p>
          <a:endParaRPr lang="en-US"/>
        </a:p>
      </dgm:t>
    </dgm:pt>
    <dgm:pt modelId="{DBC1C10A-51B6-45BC-A87A-9514F0DE4E38}" type="sibTrans" cxnId="{B282AA9D-15ED-4233-A098-7727F237ECDD}">
      <dgm:prSet/>
      <dgm:spPr/>
      <dgm:t>
        <a:bodyPr/>
        <a:lstStyle/>
        <a:p>
          <a:endParaRPr lang="en-US"/>
        </a:p>
      </dgm:t>
    </dgm:pt>
    <dgm:pt modelId="{F5ED3EE6-5DEF-4F51-BB7E-BC27396B2C54}">
      <dgm:prSet phldrT="[Text]"/>
      <dgm:spPr/>
      <dgm:t>
        <a:bodyPr/>
        <a:lstStyle/>
        <a:p>
          <a:r>
            <a:rPr lang="en-US" dirty="0"/>
            <a:t>Network</a:t>
          </a:r>
        </a:p>
      </dgm:t>
    </dgm:pt>
    <dgm:pt modelId="{F99BD4AE-991F-4386-A7AE-CEBE6B73C6BA}" type="parTrans" cxnId="{D0BB0ADF-BAF4-4F0E-B516-8876F19A8EC9}">
      <dgm:prSet/>
      <dgm:spPr/>
      <dgm:t>
        <a:bodyPr/>
        <a:lstStyle/>
        <a:p>
          <a:endParaRPr lang="en-US"/>
        </a:p>
      </dgm:t>
    </dgm:pt>
    <dgm:pt modelId="{83B026F0-D8A1-4B83-AF87-7B14876A8D28}" type="sibTrans" cxnId="{D0BB0ADF-BAF4-4F0E-B516-8876F19A8EC9}">
      <dgm:prSet/>
      <dgm:spPr/>
      <dgm:t>
        <a:bodyPr/>
        <a:lstStyle/>
        <a:p>
          <a:endParaRPr lang="en-US"/>
        </a:p>
      </dgm:t>
    </dgm:pt>
    <dgm:pt modelId="{6EDF1DF8-53FE-4E8C-A509-526FBDE60DBD}">
      <dgm:prSet phldrT="[Text]"/>
      <dgm:spPr/>
      <dgm:t>
        <a:bodyPr/>
        <a:lstStyle/>
        <a:p>
          <a:r>
            <a:rPr lang="en-US" dirty="0"/>
            <a:t>Internet</a:t>
          </a:r>
        </a:p>
      </dgm:t>
    </dgm:pt>
    <dgm:pt modelId="{9193C1E2-2E0D-46BC-8501-790344EDD6FF}" type="parTrans" cxnId="{447522AC-5712-4D68-ABCD-98E8220F1C8F}">
      <dgm:prSet/>
      <dgm:spPr/>
      <dgm:t>
        <a:bodyPr/>
        <a:lstStyle/>
        <a:p>
          <a:endParaRPr lang="en-US"/>
        </a:p>
      </dgm:t>
    </dgm:pt>
    <dgm:pt modelId="{1AE6BEB8-2DE0-47A0-9259-6F1C2EF5E22D}" type="sibTrans" cxnId="{447522AC-5712-4D68-ABCD-98E8220F1C8F}">
      <dgm:prSet/>
      <dgm:spPr/>
      <dgm:t>
        <a:bodyPr/>
        <a:lstStyle/>
        <a:p>
          <a:endParaRPr lang="en-US"/>
        </a:p>
      </dgm:t>
    </dgm:pt>
    <dgm:pt modelId="{E674B952-8EA8-44E8-B39D-020EA3449475}">
      <dgm:prSet phldrT="[Text]"/>
      <dgm:spPr/>
      <dgm:t>
        <a:bodyPr/>
        <a:lstStyle/>
        <a:p>
          <a:r>
            <a:rPr lang="en-US" dirty="0"/>
            <a:t>Software</a:t>
          </a:r>
        </a:p>
      </dgm:t>
    </dgm:pt>
    <dgm:pt modelId="{D01BF197-1A58-44BC-80B6-AAC2682437E6}" type="parTrans" cxnId="{0F50BCF4-8610-4677-8C51-4D45CE9CBEF9}">
      <dgm:prSet/>
      <dgm:spPr/>
      <dgm:t>
        <a:bodyPr/>
        <a:lstStyle/>
        <a:p>
          <a:endParaRPr lang="en-US"/>
        </a:p>
      </dgm:t>
    </dgm:pt>
    <dgm:pt modelId="{1F86AF04-98DE-4B8F-8725-8E2307198B14}" type="sibTrans" cxnId="{0F50BCF4-8610-4677-8C51-4D45CE9CBEF9}">
      <dgm:prSet/>
      <dgm:spPr/>
      <dgm:t>
        <a:bodyPr/>
        <a:lstStyle/>
        <a:p>
          <a:endParaRPr lang="en-US"/>
        </a:p>
      </dgm:t>
    </dgm:pt>
    <dgm:pt modelId="{4CE3541F-7A6B-4F0B-A8A5-0A99726E50E0}">
      <dgm:prSet/>
      <dgm:spPr/>
      <dgm:t>
        <a:bodyPr/>
        <a:lstStyle/>
        <a:p>
          <a:r>
            <a:rPr lang="en-US" dirty="0"/>
            <a:t>Live system</a:t>
          </a:r>
        </a:p>
      </dgm:t>
    </dgm:pt>
    <dgm:pt modelId="{2B8C6239-4E0F-429C-9048-FDADDBCE3E6E}" type="parTrans" cxnId="{0CC2309C-A267-4D1D-94B0-14976FC52D0A}">
      <dgm:prSet/>
      <dgm:spPr/>
      <dgm:t>
        <a:bodyPr/>
        <a:lstStyle/>
        <a:p>
          <a:endParaRPr lang="en-US"/>
        </a:p>
      </dgm:t>
    </dgm:pt>
    <dgm:pt modelId="{672167BC-788B-4731-A7EB-FCE77A060113}" type="sibTrans" cxnId="{0CC2309C-A267-4D1D-94B0-14976FC52D0A}">
      <dgm:prSet/>
      <dgm:spPr/>
      <dgm:t>
        <a:bodyPr/>
        <a:lstStyle/>
        <a:p>
          <a:endParaRPr lang="en-US"/>
        </a:p>
      </dgm:t>
    </dgm:pt>
    <dgm:pt modelId="{BE7E93A5-6CF9-441C-B524-3E460152B084}">
      <dgm:prSet/>
      <dgm:spPr/>
      <dgm:t>
        <a:bodyPr/>
        <a:lstStyle/>
        <a:p>
          <a:r>
            <a:rPr lang="en-US" dirty="0"/>
            <a:t>Cell phone/</a:t>
          </a:r>
          <a:br>
            <a:rPr lang="en-US" dirty="0"/>
          </a:br>
          <a:r>
            <a:rPr lang="en-US" dirty="0"/>
            <a:t>mobile</a:t>
          </a:r>
        </a:p>
      </dgm:t>
    </dgm:pt>
    <dgm:pt modelId="{13FE9C4C-249A-49B3-9320-7869514A5FAC}" type="parTrans" cxnId="{AE3B3389-044F-482C-BB2C-B4DB075F69CB}">
      <dgm:prSet/>
      <dgm:spPr/>
      <dgm:t>
        <a:bodyPr/>
        <a:lstStyle/>
        <a:p>
          <a:endParaRPr lang="en-US"/>
        </a:p>
      </dgm:t>
    </dgm:pt>
    <dgm:pt modelId="{6A294743-4B7F-4FD3-BCAE-538CF2F1E4DE}" type="sibTrans" cxnId="{AE3B3389-044F-482C-BB2C-B4DB075F69CB}">
      <dgm:prSet/>
      <dgm:spPr/>
      <dgm:t>
        <a:bodyPr/>
        <a:lstStyle/>
        <a:p>
          <a:endParaRPr lang="en-US"/>
        </a:p>
      </dgm:t>
    </dgm:pt>
    <dgm:pt modelId="{0B6698BB-8442-40A0-9935-08B89CF167A9}" type="pres">
      <dgm:prSet presAssocID="{416AA1A7-D8D0-45EC-9BAE-0621C2F2C866}" presName="diagram" presStyleCnt="0">
        <dgm:presLayoutVars>
          <dgm:dir/>
          <dgm:resizeHandles val="exact"/>
        </dgm:presLayoutVars>
      </dgm:prSet>
      <dgm:spPr/>
      <dgm:t>
        <a:bodyPr/>
        <a:lstStyle/>
        <a:p>
          <a:endParaRPr lang="en-US"/>
        </a:p>
      </dgm:t>
    </dgm:pt>
    <dgm:pt modelId="{0BB0F839-9F8C-4604-A62B-DD3DD282AC8A}" type="pres">
      <dgm:prSet presAssocID="{4A13A879-EAA5-400C-9AB6-D6576CE1D447}" presName="node" presStyleLbl="node1" presStyleIdx="0" presStyleCnt="7">
        <dgm:presLayoutVars>
          <dgm:bulletEnabled val="1"/>
        </dgm:presLayoutVars>
      </dgm:prSet>
      <dgm:spPr/>
      <dgm:t>
        <a:bodyPr/>
        <a:lstStyle/>
        <a:p>
          <a:endParaRPr lang="en-US"/>
        </a:p>
      </dgm:t>
    </dgm:pt>
    <dgm:pt modelId="{E6D1383D-EA36-4BE2-9916-F1FD6A904053}" type="pres">
      <dgm:prSet presAssocID="{5E7F6EDA-7BF8-4C83-B197-D70E28AFB81A}" presName="sibTrans" presStyleCnt="0"/>
      <dgm:spPr/>
    </dgm:pt>
    <dgm:pt modelId="{781E8C52-1156-403C-BC44-9034362E4327}" type="pres">
      <dgm:prSet presAssocID="{36BC5555-D91C-4934-B0AA-D842DEFA830B}" presName="node" presStyleLbl="node1" presStyleIdx="1" presStyleCnt="7">
        <dgm:presLayoutVars>
          <dgm:bulletEnabled val="1"/>
        </dgm:presLayoutVars>
      </dgm:prSet>
      <dgm:spPr/>
      <dgm:t>
        <a:bodyPr/>
        <a:lstStyle/>
        <a:p>
          <a:endParaRPr lang="en-US"/>
        </a:p>
      </dgm:t>
    </dgm:pt>
    <dgm:pt modelId="{345C9827-E9D2-44B5-9EC5-9EBC35D0FFB5}" type="pres">
      <dgm:prSet presAssocID="{DBC1C10A-51B6-45BC-A87A-9514F0DE4E38}" presName="sibTrans" presStyleCnt="0"/>
      <dgm:spPr/>
    </dgm:pt>
    <dgm:pt modelId="{3BBA9CCA-A9FC-4491-A341-56EAA0F2D7B0}" type="pres">
      <dgm:prSet presAssocID="{F5ED3EE6-5DEF-4F51-BB7E-BC27396B2C54}" presName="node" presStyleLbl="node1" presStyleIdx="2" presStyleCnt="7">
        <dgm:presLayoutVars>
          <dgm:bulletEnabled val="1"/>
        </dgm:presLayoutVars>
      </dgm:prSet>
      <dgm:spPr/>
      <dgm:t>
        <a:bodyPr/>
        <a:lstStyle/>
        <a:p>
          <a:endParaRPr lang="en-US"/>
        </a:p>
      </dgm:t>
    </dgm:pt>
    <dgm:pt modelId="{1CFCFE8B-3118-454B-8C8E-6F5722793961}" type="pres">
      <dgm:prSet presAssocID="{83B026F0-D8A1-4B83-AF87-7B14876A8D28}" presName="sibTrans" presStyleCnt="0"/>
      <dgm:spPr/>
    </dgm:pt>
    <dgm:pt modelId="{F453EA3F-545E-4544-948A-50E1E5FBC177}" type="pres">
      <dgm:prSet presAssocID="{6EDF1DF8-53FE-4E8C-A509-526FBDE60DBD}" presName="node" presStyleLbl="node1" presStyleIdx="3" presStyleCnt="7">
        <dgm:presLayoutVars>
          <dgm:bulletEnabled val="1"/>
        </dgm:presLayoutVars>
      </dgm:prSet>
      <dgm:spPr/>
      <dgm:t>
        <a:bodyPr/>
        <a:lstStyle/>
        <a:p>
          <a:endParaRPr lang="en-US"/>
        </a:p>
      </dgm:t>
    </dgm:pt>
    <dgm:pt modelId="{02867FBA-B9C1-45A8-A7BC-33ACC43DED4E}" type="pres">
      <dgm:prSet presAssocID="{1AE6BEB8-2DE0-47A0-9259-6F1C2EF5E22D}" presName="sibTrans" presStyleCnt="0"/>
      <dgm:spPr/>
    </dgm:pt>
    <dgm:pt modelId="{A24C5278-1C18-400A-B90B-E71D9F36EC81}" type="pres">
      <dgm:prSet presAssocID="{E674B952-8EA8-44E8-B39D-020EA3449475}" presName="node" presStyleLbl="node1" presStyleIdx="4" presStyleCnt="7">
        <dgm:presLayoutVars>
          <dgm:bulletEnabled val="1"/>
        </dgm:presLayoutVars>
      </dgm:prSet>
      <dgm:spPr/>
      <dgm:t>
        <a:bodyPr/>
        <a:lstStyle/>
        <a:p>
          <a:endParaRPr lang="en-US"/>
        </a:p>
      </dgm:t>
    </dgm:pt>
    <dgm:pt modelId="{DB5FDE2C-7313-42E6-B78C-FC5780D127D8}" type="pres">
      <dgm:prSet presAssocID="{1F86AF04-98DE-4B8F-8725-8E2307198B14}" presName="sibTrans" presStyleCnt="0"/>
      <dgm:spPr/>
    </dgm:pt>
    <dgm:pt modelId="{19125A53-06DF-4E4A-985A-2954BE986043}" type="pres">
      <dgm:prSet presAssocID="{4CE3541F-7A6B-4F0B-A8A5-0A99726E50E0}" presName="node" presStyleLbl="node1" presStyleIdx="5" presStyleCnt="7">
        <dgm:presLayoutVars>
          <dgm:bulletEnabled val="1"/>
        </dgm:presLayoutVars>
      </dgm:prSet>
      <dgm:spPr/>
      <dgm:t>
        <a:bodyPr/>
        <a:lstStyle/>
        <a:p>
          <a:endParaRPr lang="en-US"/>
        </a:p>
      </dgm:t>
    </dgm:pt>
    <dgm:pt modelId="{19ABBB1A-F994-46EA-BB84-129FFFF11703}" type="pres">
      <dgm:prSet presAssocID="{672167BC-788B-4731-A7EB-FCE77A060113}" presName="sibTrans" presStyleCnt="0"/>
      <dgm:spPr/>
    </dgm:pt>
    <dgm:pt modelId="{37BC6DF9-5C53-4E9F-ABC1-35EB526826BC}" type="pres">
      <dgm:prSet presAssocID="{BE7E93A5-6CF9-441C-B524-3E460152B084}" presName="node" presStyleLbl="node1" presStyleIdx="6" presStyleCnt="7">
        <dgm:presLayoutVars>
          <dgm:bulletEnabled val="1"/>
        </dgm:presLayoutVars>
      </dgm:prSet>
      <dgm:spPr/>
      <dgm:t>
        <a:bodyPr/>
        <a:lstStyle/>
        <a:p>
          <a:endParaRPr lang="en-US"/>
        </a:p>
      </dgm:t>
    </dgm:pt>
  </dgm:ptLst>
  <dgm:cxnLst>
    <dgm:cxn modelId="{32ADB7FA-13A8-4F21-AD1B-E7C0B0FBC308}" type="presOf" srcId="{4CE3541F-7A6B-4F0B-A8A5-0A99726E50E0}" destId="{19125A53-06DF-4E4A-985A-2954BE986043}" srcOrd="0" destOrd="0" presId="urn:microsoft.com/office/officeart/2005/8/layout/default"/>
    <dgm:cxn modelId="{92151CF5-4A3B-4E45-BF6F-FA5718394EBD}" type="presOf" srcId="{6EDF1DF8-53FE-4E8C-A509-526FBDE60DBD}" destId="{F453EA3F-545E-4544-948A-50E1E5FBC177}" srcOrd="0" destOrd="0" presId="urn:microsoft.com/office/officeart/2005/8/layout/default"/>
    <dgm:cxn modelId="{0CC2309C-A267-4D1D-94B0-14976FC52D0A}" srcId="{416AA1A7-D8D0-45EC-9BAE-0621C2F2C866}" destId="{4CE3541F-7A6B-4F0B-A8A5-0A99726E50E0}" srcOrd="5" destOrd="0" parTransId="{2B8C6239-4E0F-429C-9048-FDADDBCE3E6E}" sibTransId="{672167BC-788B-4731-A7EB-FCE77A060113}"/>
    <dgm:cxn modelId="{ABA15935-C3FC-4A62-8D62-F4CEB14C51B0}" type="presOf" srcId="{F5ED3EE6-5DEF-4F51-BB7E-BC27396B2C54}" destId="{3BBA9CCA-A9FC-4491-A341-56EAA0F2D7B0}" srcOrd="0" destOrd="0" presId="urn:microsoft.com/office/officeart/2005/8/layout/default"/>
    <dgm:cxn modelId="{0467F14A-8087-4F2D-AB4D-F8C266A2F88A}" type="presOf" srcId="{36BC5555-D91C-4934-B0AA-D842DEFA830B}" destId="{781E8C52-1156-403C-BC44-9034362E4327}" srcOrd="0" destOrd="0" presId="urn:microsoft.com/office/officeart/2005/8/layout/default"/>
    <dgm:cxn modelId="{D0BB0ADF-BAF4-4F0E-B516-8876F19A8EC9}" srcId="{416AA1A7-D8D0-45EC-9BAE-0621C2F2C866}" destId="{F5ED3EE6-5DEF-4F51-BB7E-BC27396B2C54}" srcOrd="2" destOrd="0" parTransId="{F99BD4AE-991F-4386-A7AE-CEBE6B73C6BA}" sibTransId="{83B026F0-D8A1-4B83-AF87-7B14876A8D28}"/>
    <dgm:cxn modelId="{64012244-27C2-436C-8ADC-FC808A7FE55A}" type="presOf" srcId="{E674B952-8EA8-44E8-B39D-020EA3449475}" destId="{A24C5278-1C18-400A-B90B-E71D9F36EC81}" srcOrd="0" destOrd="0" presId="urn:microsoft.com/office/officeart/2005/8/layout/default"/>
    <dgm:cxn modelId="{0F50BCF4-8610-4677-8C51-4D45CE9CBEF9}" srcId="{416AA1A7-D8D0-45EC-9BAE-0621C2F2C866}" destId="{E674B952-8EA8-44E8-B39D-020EA3449475}" srcOrd="4" destOrd="0" parTransId="{D01BF197-1A58-44BC-80B6-AAC2682437E6}" sibTransId="{1F86AF04-98DE-4B8F-8725-8E2307198B14}"/>
    <dgm:cxn modelId="{447522AC-5712-4D68-ABCD-98E8220F1C8F}" srcId="{416AA1A7-D8D0-45EC-9BAE-0621C2F2C866}" destId="{6EDF1DF8-53FE-4E8C-A509-526FBDE60DBD}" srcOrd="3" destOrd="0" parTransId="{9193C1E2-2E0D-46BC-8501-790344EDD6FF}" sibTransId="{1AE6BEB8-2DE0-47A0-9259-6F1C2EF5E22D}"/>
    <dgm:cxn modelId="{E54FA1EB-FBA1-4492-8292-F1E1C4FDDFD7}" type="presOf" srcId="{BE7E93A5-6CF9-441C-B524-3E460152B084}" destId="{37BC6DF9-5C53-4E9F-ABC1-35EB526826BC}" srcOrd="0" destOrd="0" presId="urn:microsoft.com/office/officeart/2005/8/layout/default"/>
    <dgm:cxn modelId="{B282AA9D-15ED-4233-A098-7727F237ECDD}" srcId="{416AA1A7-D8D0-45EC-9BAE-0621C2F2C866}" destId="{36BC5555-D91C-4934-B0AA-D842DEFA830B}" srcOrd="1" destOrd="0" parTransId="{9A63A8BF-7AFA-4726-8CE2-C12775690C06}" sibTransId="{DBC1C10A-51B6-45BC-A87A-9514F0DE4E38}"/>
    <dgm:cxn modelId="{1B9F4ABE-9E4A-4923-B82D-DFD6B963FDDC}" srcId="{416AA1A7-D8D0-45EC-9BAE-0621C2F2C866}" destId="{4A13A879-EAA5-400C-9AB6-D6576CE1D447}" srcOrd="0" destOrd="0" parTransId="{F1262389-B45E-473E-B7EB-5F54C0DA7600}" sibTransId="{5E7F6EDA-7BF8-4C83-B197-D70E28AFB81A}"/>
    <dgm:cxn modelId="{82CF6DA1-AC12-4F12-8CA6-8D87732383B1}" type="presOf" srcId="{4A13A879-EAA5-400C-9AB6-D6576CE1D447}" destId="{0BB0F839-9F8C-4604-A62B-DD3DD282AC8A}" srcOrd="0" destOrd="0" presId="urn:microsoft.com/office/officeart/2005/8/layout/default"/>
    <dgm:cxn modelId="{AE3B3389-044F-482C-BB2C-B4DB075F69CB}" srcId="{416AA1A7-D8D0-45EC-9BAE-0621C2F2C866}" destId="{BE7E93A5-6CF9-441C-B524-3E460152B084}" srcOrd="6" destOrd="0" parTransId="{13FE9C4C-249A-49B3-9320-7869514A5FAC}" sibTransId="{6A294743-4B7F-4FD3-BCAE-538CF2F1E4DE}"/>
    <dgm:cxn modelId="{FFC62E05-917D-4356-A683-B748E8F66136}" type="presOf" srcId="{416AA1A7-D8D0-45EC-9BAE-0621C2F2C866}" destId="{0B6698BB-8442-40A0-9935-08B89CF167A9}" srcOrd="0" destOrd="0" presId="urn:microsoft.com/office/officeart/2005/8/layout/default"/>
    <dgm:cxn modelId="{40976E06-FE64-4E5B-8C81-F4A71118C99C}" type="presParOf" srcId="{0B6698BB-8442-40A0-9935-08B89CF167A9}" destId="{0BB0F839-9F8C-4604-A62B-DD3DD282AC8A}" srcOrd="0" destOrd="0" presId="urn:microsoft.com/office/officeart/2005/8/layout/default"/>
    <dgm:cxn modelId="{6A464143-8470-4152-AB28-5E615B896854}" type="presParOf" srcId="{0B6698BB-8442-40A0-9935-08B89CF167A9}" destId="{E6D1383D-EA36-4BE2-9916-F1FD6A904053}" srcOrd="1" destOrd="0" presId="urn:microsoft.com/office/officeart/2005/8/layout/default"/>
    <dgm:cxn modelId="{976D13A3-CFF5-4B17-A218-D42D9B0F27FA}" type="presParOf" srcId="{0B6698BB-8442-40A0-9935-08B89CF167A9}" destId="{781E8C52-1156-403C-BC44-9034362E4327}" srcOrd="2" destOrd="0" presId="urn:microsoft.com/office/officeart/2005/8/layout/default"/>
    <dgm:cxn modelId="{FCB14F9A-678B-4FDF-999F-0D05875E2A24}" type="presParOf" srcId="{0B6698BB-8442-40A0-9935-08B89CF167A9}" destId="{345C9827-E9D2-44B5-9EC5-9EBC35D0FFB5}" srcOrd="3" destOrd="0" presId="urn:microsoft.com/office/officeart/2005/8/layout/default"/>
    <dgm:cxn modelId="{CB5EDF0E-9807-4881-9DF5-2653D20A20CE}" type="presParOf" srcId="{0B6698BB-8442-40A0-9935-08B89CF167A9}" destId="{3BBA9CCA-A9FC-4491-A341-56EAA0F2D7B0}" srcOrd="4" destOrd="0" presId="urn:microsoft.com/office/officeart/2005/8/layout/default"/>
    <dgm:cxn modelId="{1804C3AF-C350-446A-ADE0-063094A0033D}" type="presParOf" srcId="{0B6698BB-8442-40A0-9935-08B89CF167A9}" destId="{1CFCFE8B-3118-454B-8C8E-6F5722793961}" srcOrd="5" destOrd="0" presId="urn:microsoft.com/office/officeart/2005/8/layout/default"/>
    <dgm:cxn modelId="{1B67FA42-D0D7-4AE7-BF66-EA4F037B1577}" type="presParOf" srcId="{0B6698BB-8442-40A0-9935-08B89CF167A9}" destId="{F453EA3F-545E-4544-948A-50E1E5FBC177}" srcOrd="6" destOrd="0" presId="urn:microsoft.com/office/officeart/2005/8/layout/default"/>
    <dgm:cxn modelId="{E853323C-AA87-47B3-99DF-90FB6F864769}" type="presParOf" srcId="{0B6698BB-8442-40A0-9935-08B89CF167A9}" destId="{02867FBA-B9C1-45A8-A7BC-33ACC43DED4E}" srcOrd="7" destOrd="0" presId="urn:microsoft.com/office/officeart/2005/8/layout/default"/>
    <dgm:cxn modelId="{EA9DE421-7B9B-4241-9B17-8C1DEF83A827}" type="presParOf" srcId="{0B6698BB-8442-40A0-9935-08B89CF167A9}" destId="{A24C5278-1C18-400A-B90B-E71D9F36EC81}" srcOrd="8" destOrd="0" presId="urn:microsoft.com/office/officeart/2005/8/layout/default"/>
    <dgm:cxn modelId="{813BCC71-4FD0-4E38-9442-09641F930B70}" type="presParOf" srcId="{0B6698BB-8442-40A0-9935-08B89CF167A9}" destId="{DB5FDE2C-7313-42E6-B78C-FC5780D127D8}" srcOrd="9" destOrd="0" presId="urn:microsoft.com/office/officeart/2005/8/layout/default"/>
    <dgm:cxn modelId="{2FCE6046-0B79-4086-92AD-2A32F246260E}" type="presParOf" srcId="{0B6698BB-8442-40A0-9935-08B89CF167A9}" destId="{19125A53-06DF-4E4A-985A-2954BE986043}" srcOrd="10" destOrd="0" presId="urn:microsoft.com/office/officeart/2005/8/layout/default"/>
    <dgm:cxn modelId="{CD617397-7BBD-434C-B34E-FDE850F2E965}" type="presParOf" srcId="{0B6698BB-8442-40A0-9935-08B89CF167A9}" destId="{19ABBB1A-F994-46EA-BB84-129FFFF11703}" srcOrd="11" destOrd="0" presId="urn:microsoft.com/office/officeart/2005/8/layout/default"/>
    <dgm:cxn modelId="{FC254474-AD8A-4993-9F05-402164E9BF12}" type="presParOf" srcId="{0B6698BB-8442-40A0-9935-08B89CF167A9}" destId="{37BC6DF9-5C53-4E9F-ABC1-35EB526826B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384111-47EB-42BB-A3BB-9E8BF1E9968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EA36F9E-8E7B-44CE-A37B-1C7C3327B68D}">
      <dgm:prSet phldrT="[Text]"/>
      <dgm:spPr/>
      <dgm:t>
        <a:bodyPr/>
        <a:lstStyle/>
        <a:p>
          <a:r>
            <a:rPr lang="en-US" dirty="0"/>
            <a:t>Maintain chain of custody</a:t>
          </a:r>
        </a:p>
      </dgm:t>
    </dgm:pt>
    <dgm:pt modelId="{F16CE232-D7A2-4A37-A5DF-47867C38DAA0}" type="parTrans" cxnId="{8F3A8823-0F15-4BC3-95F3-488089ECD377}">
      <dgm:prSet/>
      <dgm:spPr/>
      <dgm:t>
        <a:bodyPr/>
        <a:lstStyle/>
        <a:p>
          <a:endParaRPr lang="en-US"/>
        </a:p>
      </dgm:t>
    </dgm:pt>
    <dgm:pt modelId="{2CEF17C8-A1A7-4424-854D-934540A5F2B6}" type="sibTrans" cxnId="{8F3A8823-0F15-4BC3-95F3-488089ECD377}">
      <dgm:prSet/>
      <dgm:spPr/>
      <dgm:t>
        <a:bodyPr/>
        <a:lstStyle/>
        <a:p>
          <a:endParaRPr lang="en-US"/>
        </a:p>
      </dgm:t>
    </dgm:pt>
    <dgm:pt modelId="{18A304FC-E95F-49BE-905E-5434ABF72B95}">
      <dgm:prSet phldrT="[Text]"/>
      <dgm:spPr/>
      <dgm:t>
        <a:bodyPr/>
        <a:lstStyle/>
        <a:p>
          <a:r>
            <a:rPr lang="en-US" dirty="0"/>
            <a:t>Don’t touch suspect drive</a:t>
          </a:r>
        </a:p>
      </dgm:t>
    </dgm:pt>
    <dgm:pt modelId="{403B8A84-A9C8-4B1A-A757-5019BAC5A4A2}" type="parTrans" cxnId="{EDA85B03-E5B2-49C3-BC60-42EB58DF27B3}">
      <dgm:prSet/>
      <dgm:spPr/>
      <dgm:t>
        <a:bodyPr/>
        <a:lstStyle/>
        <a:p>
          <a:endParaRPr lang="en-US"/>
        </a:p>
      </dgm:t>
    </dgm:pt>
    <dgm:pt modelId="{FBEDC3AB-5878-4713-8C58-FC044AD9BD17}" type="sibTrans" cxnId="{EDA85B03-E5B2-49C3-BC60-42EB58DF27B3}">
      <dgm:prSet/>
      <dgm:spPr/>
      <dgm:t>
        <a:bodyPr/>
        <a:lstStyle/>
        <a:p>
          <a:endParaRPr lang="en-US"/>
        </a:p>
      </dgm:t>
    </dgm:pt>
    <dgm:pt modelId="{04044DE0-B917-4526-936C-114BB2F8C1AF}">
      <dgm:prSet phldrT="[Text]"/>
      <dgm:spPr/>
      <dgm:t>
        <a:bodyPr/>
        <a:lstStyle/>
        <a:p>
          <a:r>
            <a:rPr lang="en-US" dirty="0"/>
            <a:t>Create a document trail</a:t>
          </a:r>
        </a:p>
      </dgm:t>
    </dgm:pt>
    <dgm:pt modelId="{D78CD9C5-6D2E-4148-B77A-C958E0AA6278}" type="parTrans" cxnId="{7F5B1107-029A-4D0E-86F0-9D43445DD864}">
      <dgm:prSet/>
      <dgm:spPr/>
      <dgm:t>
        <a:bodyPr/>
        <a:lstStyle/>
        <a:p>
          <a:endParaRPr lang="en-US"/>
        </a:p>
      </dgm:t>
    </dgm:pt>
    <dgm:pt modelId="{871DC329-3411-4E79-835D-AB1503A40B06}" type="sibTrans" cxnId="{7F5B1107-029A-4D0E-86F0-9D43445DD864}">
      <dgm:prSet/>
      <dgm:spPr/>
      <dgm:t>
        <a:bodyPr/>
        <a:lstStyle/>
        <a:p>
          <a:endParaRPr lang="en-US"/>
        </a:p>
      </dgm:t>
    </dgm:pt>
    <dgm:pt modelId="{E438AC64-A2AC-4B70-ABFD-BF46C675FBE5}">
      <dgm:prSet/>
      <dgm:spPr/>
      <dgm:t>
        <a:bodyPr/>
        <a:lstStyle/>
        <a:p>
          <a:r>
            <a:rPr lang="en-US" dirty="0"/>
            <a:t>Secure evidence</a:t>
          </a:r>
        </a:p>
      </dgm:t>
    </dgm:pt>
    <dgm:pt modelId="{E204DE66-578F-43BC-B419-382F8C3A6255}" type="parTrans" cxnId="{F4DFE69F-4BA4-40C7-91A6-39614C54F477}">
      <dgm:prSet/>
      <dgm:spPr/>
      <dgm:t>
        <a:bodyPr/>
        <a:lstStyle/>
        <a:p>
          <a:endParaRPr lang="en-US"/>
        </a:p>
      </dgm:t>
    </dgm:pt>
    <dgm:pt modelId="{4F4F2532-138D-4D4F-BF57-F8BCFAA8295E}" type="sibTrans" cxnId="{F4DFE69F-4BA4-40C7-91A6-39614C54F477}">
      <dgm:prSet/>
      <dgm:spPr/>
      <dgm:t>
        <a:bodyPr/>
        <a:lstStyle/>
        <a:p>
          <a:endParaRPr lang="en-US"/>
        </a:p>
      </dgm:t>
    </dgm:pt>
    <dgm:pt modelId="{DAB9E609-6FF1-47AF-B935-B84C3AFFF4AC}" type="pres">
      <dgm:prSet presAssocID="{AC384111-47EB-42BB-A3BB-9E8BF1E9968F}" presName="linear" presStyleCnt="0">
        <dgm:presLayoutVars>
          <dgm:dir/>
          <dgm:animLvl val="lvl"/>
          <dgm:resizeHandles val="exact"/>
        </dgm:presLayoutVars>
      </dgm:prSet>
      <dgm:spPr/>
      <dgm:t>
        <a:bodyPr/>
        <a:lstStyle/>
        <a:p>
          <a:endParaRPr lang="en-US"/>
        </a:p>
      </dgm:t>
    </dgm:pt>
    <dgm:pt modelId="{CC67C82D-D91E-445B-949D-C7B7D480B97D}" type="pres">
      <dgm:prSet presAssocID="{FEA36F9E-8E7B-44CE-A37B-1C7C3327B68D}" presName="parentLin" presStyleCnt="0"/>
      <dgm:spPr/>
    </dgm:pt>
    <dgm:pt modelId="{7DF9E5AC-D54F-4E36-85B0-126AEBF0493B}" type="pres">
      <dgm:prSet presAssocID="{FEA36F9E-8E7B-44CE-A37B-1C7C3327B68D}" presName="parentLeftMargin" presStyleLbl="node1" presStyleIdx="0" presStyleCnt="4"/>
      <dgm:spPr/>
      <dgm:t>
        <a:bodyPr/>
        <a:lstStyle/>
        <a:p>
          <a:endParaRPr lang="en-US"/>
        </a:p>
      </dgm:t>
    </dgm:pt>
    <dgm:pt modelId="{B183F146-D7F9-45F2-8608-3ED137E3B070}" type="pres">
      <dgm:prSet presAssocID="{FEA36F9E-8E7B-44CE-A37B-1C7C3327B68D}" presName="parentText" presStyleLbl="node1" presStyleIdx="0" presStyleCnt="4">
        <dgm:presLayoutVars>
          <dgm:chMax val="0"/>
          <dgm:bulletEnabled val="1"/>
        </dgm:presLayoutVars>
      </dgm:prSet>
      <dgm:spPr/>
      <dgm:t>
        <a:bodyPr/>
        <a:lstStyle/>
        <a:p>
          <a:endParaRPr lang="en-US"/>
        </a:p>
      </dgm:t>
    </dgm:pt>
    <dgm:pt modelId="{051112CC-0DB0-464A-833C-35153ABE91B8}" type="pres">
      <dgm:prSet presAssocID="{FEA36F9E-8E7B-44CE-A37B-1C7C3327B68D}" presName="negativeSpace" presStyleCnt="0"/>
      <dgm:spPr/>
    </dgm:pt>
    <dgm:pt modelId="{B187D75C-D29D-45AF-8EB8-DE6B19783D65}" type="pres">
      <dgm:prSet presAssocID="{FEA36F9E-8E7B-44CE-A37B-1C7C3327B68D}" presName="childText" presStyleLbl="conFgAcc1" presStyleIdx="0" presStyleCnt="4">
        <dgm:presLayoutVars>
          <dgm:bulletEnabled val="1"/>
        </dgm:presLayoutVars>
      </dgm:prSet>
      <dgm:spPr/>
    </dgm:pt>
    <dgm:pt modelId="{6DB22F75-9E46-4166-8D81-669450E162D1}" type="pres">
      <dgm:prSet presAssocID="{2CEF17C8-A1A7-4424-854D-934540A5F2B6}" presName="spaceBetweenRectangles" presStyleCnt="0"/>
      <dgm:spPr/>
    </dgm:pt>
    <dgm:pt modelId="{398BF3F8-7471-4991-BAFF-AC3CB105CAA5}" type="pres">
      <dgm:prSet presAssocID="{18A304FC-E95F-49BE-905E-5434ABF72B95}" presName="parentLin" presStyleCnt="0"/>
      <dgm:spPr/>
    </dgm:pt>
    <dgm:pt modelId="{FB15ABFE-AEEB-43A0-A8BE-3B755160CDA0}" type="pres">
      <dgm:prSet presAssocID="{18A304FC-E95F-49BE-905E-5434ABF72B95}" presName="parentLeftMargin" presStyleLbl="node1" presStyleIdx="0" presStyleCnt="4"/>
      <dgm:spPr/>
      <dgm:t>
        <a:bodyPr/>
        <a:lstStyle/>
        <a:p>
          <a:endParaRPr lang="en-US"/>
        </a:p>
      </dgm:t>
    </dgm:pt>
    <dgm:pt modelId="{03119836-F688-4E2C-AB9C-57E2F4FFCE90}" type="pres">
      <dgm:prSet presAssocID="{18A304FC-E95F-49BE-905E-5434ABF72B95}" presName="parentText" presStyleLbl="node1" presStyleIdx="1" presStyleCnt="4">
        <dgm:presLayoutVars>
          <dgm:chMax val="0"/>
          <dgm:bulletEnabled val="1"/>
        </dgm:presLayoutVars>
      </dgm:prSet>
      <dgm:spPr/>
      <dgm:t>
        <a:bodyPr/>
        <a:lstStyle/>
        <a:p>
          <a:endParaRPr lang="en-US"/>
        </a:p>
      </dgm:t>
    </dgm:pt>
    <dgm:pt modelId="{B49F1A3F-4DDB-41B0-BD9A-FDD1F745CA7C}" type="pres">
      <dgm:prSet presAssocID="{18A304FC-E95F-49BE-905E-5434ABF72B95}" presName="negativeSpace" presStyleCnt="0"/>
      <dgm:spPr/>
    </dgm:pt>
    <dgm:pt modelId="{65F38DE2-CA47-4326-840D-04FEBA9C267B}" type="pres">
      <dgm:prSet presAssocID="{18A304FC-E95F-49BE-905E-5434ABF72B95}" presName="childText" presStyleLbl="conFgAcc1" presStyleIdx="1" presStyleCnt="4">
        <dgm:presLayoutVars>
          <dgm:bulletEnabled val="1"/>
        </dgm:presLayoutVars>
      </dgm:prSet>
      <dgm:spPr/>
    </dgm:pt>
    <dgm:pt modelId="{DCE01550-FFD7-4C4C-A6E2-172A4D1D4494}" type="pres">
      <dgm:prSet presAssocID="{FBEDC3AB-5878-4713-8C58-FC044AD9BD17}" presName="spaceBetweenRectangles" presStyleCnt="0"/>
      <dgm:spPr/>
    </dgm:pt>
    <dgm:pt modelId="{84BBE30F-801E-4B08-8FA4-A528BF21AB54}" type="pres">
      <dgm:prSet presAssocID="{04044DE0-B917-4526-936C-114BB2F8C1AF}" presName="parentLin" presStyleCnt="0"/>
      <dgm:spPr/>
    </dgm:pt>
    <dgm:pt modelId="{D28A8FB9-1CCA-49E9-8233-083D7BDAE7F8}" type="pres">
      <dgm:prSet presAssocID="{04044DE0-B917-4526-936C-114BB2F8C1AF}" presName="parentLeftMargin" presStyleLbl="node1" presStyleIdx="1" presStyleCnt="4"/>
      <dgm:spPr/>
      <dgm:t>
        <a:bodyPr/>
        <a:lstStyle/>
        <a:p>
          <a:endParaRPr lang="en-US"/>
        </a:p>
      </dgm:t>
    </dgm:pt>
    <dgm:pt modelId="{9C78D89E-C599-48B5-B0E8-B87D09EFAB1C}" type="pres">
      <dgm:prSet presAssocID="{04044DE0-B917-4526-936C-114BB2F8C1AF}" presName="parentText" presStyleLbl="node1" presStyleIdx="2" presStyleCnt="4">
        <dgm:presLayoutVars>
          <dgm:chMax val="0"/>
          <dgm:bulletEnabled val="1"/>
        </dgm:presLayoutVars>
      </dgm:prSet>
      <dgm:spPr/>
      <dgm:t>
        <a:bodyPr/>
        <a:lstStyle/>
        <a:p>
          <a:endParaRPr lang="en-US"/>
        </a:p>
      </dgm:t>
    </dgm:pt>
    <dgm:pt modelId="{575357B6-D911-40F8-9172-FA3265321C72}" type="pres">
      <dgm:prSet presAssocID="{04044DE0-B917-4526-936C-114BB2F8C1AF}" presName="negativeSpace" presStyleCnt="0"/>
      <dgm:spPr/>
    </dgm:pt>
    <dgm:pt modelId="{7A5DDEF2-1442-4420-9D9A-9D06D8667A17}" type="pres">
      <dgm:prSet presAssocID="{04044DE0-B917-4526-936C-114BB2F8C1AF}" presName="childText" presStyleLbl="conFgAcc1" presStyleIdx="2" presStyleCnt="4">
        <dgm:presLayoutVars>
          <dgm:bulletEnabled val="1"/>
        </dgm:presLayoutVars>
      </dgm:prSet>
      <dgm:spPr/>
    </dgm:pt>
    <dgm:pt modelId="{1DDFB5EA-A0CD-45CD-B607-0F4052BF3C4F}" type="pres">
      <dgm:prSet presAssocID="{871DC329-3411-4E79-835D-AB1503A40B06}" presName="spaceBetweenRectangles" presStyleCnt="0"/>
      <dgm:spPr/>
    </dgm:pt>
    <dgm:pt modelId="{62984EA1-99FD-49AF-BBED-21723217D22B}" type="pres">
      <dgm:prSet presAssocID="{E438AC64-A2AC-4B70-ABFD-BF46C675FBE5}" presName="parentLin" presStyleCnt="0"/>
      <dgm:spPr/>
    </dgm:pt>
    <dgm:pt modelId="{3E7AB074-1D1F-44E1-82B8-3D5EB9222A0C}" type="pres">
      <dgm:prSet presAssocID="{E438AC64-A2AC-4B70-ABFD-BF46C675FBE5}" presName="parentLeftMargin" presStyleLbl="node1" presStyleIdx="2" presStyleCnt="4"/>
      <dgm:spPr/>
      <dgm:t>
        <a:bodyPr/>
        <a:lstStyle/>
        <a:p>
          <a:endParaRPr lang="en-US"/>
        </a:p>
      </dgm:t>
    </dgm:pt>
    <dgm:pt modelId="{EE4D8AC1-8F91-4917-B681-D2710F1F4C33}" type="pres">
      <dgm:prSet presAssocID="{E438AC64-A2AC-4B70-ABFD-BF46C675FBE5}" presName="parentText" presStyleLbl="node1" presStyleIdx="3" presStyleCnt="4">
        <dgm:presLayoutVars>
          <dgm:chMax val="0"/>
          <dgm:bulletEnabled val="1"/>
        </dgm:presLayoutVars>
      </dgm:prSet>
      <dgm:spPr/>
      <dgm:t>
        <a:bodyPr/>
        <a:lstStyle/>
        <a:p>
          <a:endParaRPr lang="en-US"/>
        </a:p>
      </dgm:t>
    </dgm:pt>
    <dgm:pt modelId="{0759098A-F521-4B39-83B8-ABDDC7B290EE}" type="pres">
      <dgm:prSet presAssocID="{E438AC64-A2AC-4B70-ABFD-BF46C675FBE5}" presName="negativeSpace" presStyleCnt="0"/>
      <dgm:spPr/>
    </dgm:pt>
    <dgm:pt modelId="{AFC75A11-B16A-428F-A88F-E6BF8B49B3E1}" type="pres">
      <dgm:prSet presAssocID="{E438AC64-A2AC-4B70-ABFD-BF46C675FBE5}" presName="childText" presStyleLbl="conFgAcc1" presStyleIdx="3" presStyleCnt="4">
        <dgm:presLayoutVars>
          <dgm:bulletEnabled val="1"/>
        </dgm:presLayoutVars>
      </dgm:prSet>
      <dgm:spPr/>
    </dgm:pt>
  </dgm:ptLst>
  <dgm:cxnLst>
    <dgm:cxn modelId="{6B1191BE-BE5F-4C3A-A23B-D157282DE5FD}" type="presOf" srcId="{AC384111-47EB-42BB-A3BB-9E8BF1E9968F}" destId="{DAB9E609-6FF1-47AF-B935-B84C3AFFF4AC}" srcOrd="0" destOrd="0" presId="urn:microsoft.com/office/officeart/2005/8/layout/list1"/>
    <dgm:cxn modelId="{335A0BD6-07F5-481A-807E-FB9385670374}" type="presOf" srcId="{E438AC64-A2AC-4B70-ABFD-BF46C675FBE5}" destId="{EE4D8AC1-8F91-4917-B681-D2710F1F4C33}" srcOrd="1" destOrd="0" presId="urn:microsoft.com/office/officeart/2005/8/layout/list1"/>
    <dgm:cxn modelId="{2EE5108E-111E-49A3-BACE-F329C3E71311}" type="presOf" srcId="{18A304FC-E95F-49BE-905E-5434ABF72B95}" destId="{FB15ABFE-AEEB-43A0-A8BE-3B755160CDA0}" srcOrd="0" destOrd="0" presId="urn:microsoft.com/office/officeart/2005/8/layout/list1"/>
    <dgm:cxn modelId="{8F3A8823-0F15-4BC3-95F3-488089ECD377}" srcId="{AC384111-47EB-42BB-A3BB-9E8BF1E9968F}" destId="{FEA36F9E-8E7B-44CE-A37B-1C7C3327B68D}" srcOrd="0" destOrd="0" parTransId="{F16CE232-D7A2-4A37-A5DF-47867C38DAA0}" sibTransId="{2CEF17C8-A1A7-4424-854D-934540A5F2B6}"/>
    <dgm:cxn modelId="{9043542D-EFE5-4846-B1A9-1F3EC3F8556C}" type="presOf" srcId="{FEA36F9E-8E7B-44CE-A37B-1C7C3327B68D}" destId="{7DF9E5AC-D54F-4E36-85B0-126AEBF0493B}" srcOrd="0" destOrd="0" presId="urn:microsoft.com/office/officeart/2005/8/layout/list1"/>
    <dgm:cxn modelId="{4181A85F-1B1A-4080-9FF3-1D394594F1AF}" type="presOf" srcId="{18A304FC-E95F-49BE-905E-5434ABF72B95}" destId="{03119836-F688-4E2C-AB9C-57E2F4FFCE90}" srcOrd="1" destOrd="0" presId="urn:microsoft.com/office/officeart/2005/8/layout/list1"/>
    <dgm:cxn modelId="{7F5B1107-029A-4D0E-86F0-9D43445DD864}" srcId="{AC384111-47EB-42BB-A3BB-9E8BF1E9968F}" destId="{04044DE0-B917-4526-936C-114BB2F8C1AF}" srcOrd="2" destOrd="0" parTransId="{D78CD9C5-6D2E-4148-B77A-C958E0AA6278}" sibTransId="{871DC329-3411-4E79-835D-AB1503A40B06}"/>
    <dgm:cxn modelId="{EDA85B03-E5B2-49C3-BC60-42EB58DF27B3}" srcId="{AC384111-47EB-42BB-A3BB-9E8BF1E9968F}" destId="{18A304FC-E95F-49BE-905E-5434ABF72B95}" srcOrd="1" destOrd="0" parTransId="{403B8A84-A9C8-4B1A-A757-5019BAC5A4A2}" sibTransId="{FBEDC3AB-5878-4713-8C58-FC044AD9BD17}"/>
    <dgm:cxn modelId="{F4DFE69F-4BA4-40C7-91A6-39614C54F477}" srcId="{AC384111-47EB-42BB-A3BB-9E8BF1E9968F}" destId="{E438AC64-A2AC-4B70-ABFD-BF46C675FBE5}" srcOrd="3" destOrd="0" parTransId="{E204DE66-578F-43BC-B419-382F8C3A6255}" sibTransId="{4F4F2532-138D-4D4F-BF57-F8BCFAA8295E}"/>
    <dgm:cxn modelId="{95E8B4A6-E509-4F2C-AEEE-8E1C56792539}" type="presOf" srcId="{FEA36F9E-8E7B-44CE-A37B-1C7C3327B68D}" destId="{B183F146-D7F9-45F2-8608-3ED137E3B070}" srcOrd="1" destOrd="0" presId="urn:microsoft.com/office/officeart/2005/8/layout/list1"/>
    <dgm:cxn modelId="{DFA52A02-C5C0-4C9C-8452-40641C893E2B}" type="presOf" srcId="{04044DE0-B917-4526-936C-114BB2F8C1AF}" destId="{D28A8FB9-1CCA-49E9-8233-083D7BDAE7F8}" srcOrd="0" destOrd="0" presId="urn:microsoft.com/office/officeart/2005/8/layout/list1"/>
    <dgm:cxn modelId="{240E440A-01F5-4733-8272-A147D6DDEB08}" type="presOf" srcId="{E438AC64-A2AC-4B70-ABFD-BF46C675FBE5}" destId="{3E7AB074-1D1F-44E1-82B8-3D5EB9222A0C}" srcOrd="0" destOrd="0" presId="urn:microsoft.com/office/officeart/2005/8/layout/list1"/>
    <dgm:cxn modelId="{3D4F8211-4A91-4A2A-9138-DAD8E8284DE3}" type="presOf" srcId="{04044DE0-B917-4526-936C-114BB2F8C1AF}" destId="{9C78D89E-C599-48B5-B0E8-B87D09EFAB1C}" srcOrd="1" destOrd="0" presId="urn:microsoft.com/office/officeart/2005/8/layout/list1"/>
    <dgm:cxn modelId="{58506366-F4FD-46D9-AC9C-09355C1EEF45}" type="presParOf" srcId="{DAB9E609-6FF1-47AF-B935-B84C3AFFF4AC}" destId="{CC67C82D-D91E-445B-949D-C7B7D480B97D}" srcOrd="0" destOrd="0" presId="urn:microsoft.com/office/officeart/2005/8/layout/list1"/>
    <dgm:cxn modelId="{2966FD66-278A-4EDC-8EE3-1C3AC9B3F659}" type="presParOf" srcId="{CC67C82D-D91E-445B-949D-C7B7D480B97D}" destId="{7DF9E5AC-D54F-4E36-85B0-126AEBF0493B}" srcOrd="0" destOrd="0" presId="urn:microsoft.com/office/officeart/2005/8/layout/list1"/>
    <dgm:cxn modelId="{F076020A-FCD2-49B4-9557-B6C62D7DB511}" type="presParOf" srcId="{CC67C82D-D91E-445B-949D-C7B7D480B97D}" destId="{B183F146-D7F9-45F2-8608-3ED137E3B070}" srcOrd="1" destOrd="0" presId="urn:microsoft.com/office/officeart/2005/8/layout/list1"/>
    <dgm:cxn modelId="{CC53C69F-4565-45F4-AE8A-AF08DE3B42B5}" type="presParOf" srcId="{DAB9E609-6FF1-47AF-B935-B84C3AFFF4AC}" destId="{051112CC-0DB0-464A-833C-35153ABE91B8}" srcOrd="1" destOrd="0" presId="urn:microsoft.com/office/officeart/2005/8/layout/list1"/>
    <dgm:cxn modelId="{1B557437-264A-4F5F-9395-2F8543959B6B}" type="presParOf" srcId="{DAB9E609-6FF1-47AF-B935-B84C3AFFF4AC}" destId="{B187D75C-D29D-45AF-8EB8-DE6B19783D65}" srcOrd="2" destOrd="0" presId="urn:microsoft.com/office/officeart/2005/8/layout/list1"/>
    <dgm:cxn modelId="{D7A4EEAB-DE97-43A3-BF49-ECC89D66AFA4}" type="presParOf" srcId="{DAB9E609-6FF1-47AF-B935-B84C3AFFF4AC}" destId="{6DB22F75-9E46-4166-8D81-669450E162D1}" srcOrd="3" destOrd="0" presId="urn:microsoft.com/office/officeart/2005/8/layout/list1"/>
    <dgm:cxn modelId="{104BE93C-F389-4125-AEB3-3C93C3BCA710}" type="presParOf" srcId="{DAB9E609-6FF1-47AF-B935-B84C3AFFF4AC}" destId="{398BF3F8-7471-4991-BAFF-AC3CB105CAA5}" srcOrd="4" destOrd="0" presId="urn:microsoft.com/office/officeart/2005/8/layout/list1"/>
    <dgm:cxn modelId="{AB211DE7-8124-476F-AA7A-1FEAAB55E10B}" type="presParOf" srcId="{398BF3F8-7471-4991-BAFF-AC3CB105CAA5}" destId="{FB15ABFE-AEEB-43A0-A8BE-3B755160CDA0}" srcOrd="0" destOrd="0" presId="urn:microsoft.com/office/officeart/2005/8/layout/list1"/>
    <dgm:cxn modelId="{126DF249-25F8-4FEE-A69B-BC8D415770AD}" type="presParOf" srcId="{398BF3F8-7471-4991-BAFF-AC3CB105CAA5}" destId="{03119836-F688-4E2C-AB9C-57E2F4FFCE90}" srcOrd="1" destOrd="0" presId="urn:microsoft.com/office/officeart/2005/8/layout/list1"/>
    <dgm:cxn modelId="{9E83F394-D353-447B-867F-93F19C512F06}" type="presParOf" srcId="{DAB9E609-6FF1-47AF-B935-B84C3AFFF4AC}" destId="{B49F1A3F-4DDB-41B0-BD9A-FDD1F745CA7C}" srcOrd="5" destOrd="0" presId="urn:microsoft.com/office/officeart/2005/8/layout/list1"/>
    <dgm:cxn modelId="{AF018196-44D5-4F68-A9DA-BD585DDFB130}" type="presParOf" srcId="{DAB9E609-6FF1-47AF-B935-B84C3AFFF4AC}" destId="{65F38DE2-CA47-4326-840D-04FEBA9C267B}" srcOrd="6" destOrd="0" presId="urn:microsoft.com/office/officeart/2005/8/layout/list1"/>
    <dgm:cxn modelId="{3D6DDE3F-10D6-46CA-B8BD-4E26E5F78F95}" type="presParOf" srcId="{DAB9E609-6FF1-47AF-B935-B84C3AFFF4AC}" destId="{DCE01550-FFD7-4C4C-A6E2-172A4D1D4494}" srcOrd="7" destOrd="0" presId="urn:microsoft.com/office/officeart/2005/8/layout/list1"/>
    <dgm:cxn modelId="{C2B83AEB-D034-4A66-965E-73805D933C7B}" type="presParOf" srcId="{DAB9E609-6FF1-47AF-B935-B84C3AFFF4AC}" destId="{84BBE30F-801E-4B08-8FA4-A528BF21AB54}" srcOrd="8" destOrd="0" presId="urn:microsoft.com/office/officeart/2005/8/layout/list1"/>
    <dgm:cxn modelId="{96F71A94-790B-46A9-98C7-AE1888DAA366}" type="presParOf" srcId="{84BBE30F-801E-4B08-8FA4-A528BF21AB54}" destId="{D28A8FB9-1CCA-49E9-8233-083D7BDAE7F8}" srcOrd="0" destOrd="0" presId="urn:microsoft.com/office/officeart/2005/8/layout/list1"/>
    <dgm:cxn modelId="{5240865E-4EC3-4E29-90F4-7910992133CB}" type="presParOf" srcId="{84BBE30F-801E-4B08-8FA4-A528BF21AB54}" destId="{9C78D89E-C599-48B5-B0E8-B87D09EFAB1C}" srcOrd="1" destOrd="0" presId="urn:microsoft.com/office/officeart/2005/8/layout/list1"/>
    <dgm:cxn modelId="{DE89AC2A-04A7-4492-A6E5-01A21ECCC3B7}" type="presParOf" srcId="{DAB9E609-6FF1-47AF-B935-B84C3AFFF4AC}" destId="{575357B6-D911-40F8-9172-FA3265321C72}" srcOrd="9" destOrd="0" presId="urn:microsoft.com/office/officeart/2005/8/layout/list1"/>
    <dgm:cxn modelId="{ADAA4266-4BC6-42CA-827A-5115BA52D475}" type="presParOf" srcId="{DAB9E609-6FF1-47AF-B935-B84C3AFFF4AC}" destId="{7A5DDEF2-1442-4420-9D9A-9D06D8667A17}" srcOrd="10" destOrd="0" presId="urn:microsoft.com/office/officeart/2005/8/layout/list1"/>
    <dgm:cxn modelId="{F1B67280-83EF-4201-A033-4230A0896017}" type="presParOf" srcId="{DAB9E609-6FF1-47AF-B935-B84C3AFFF4AC}" destId="{1DDFB5EA-A0CD-45CD-B607-0F4052BF3C4F}" srcOrd="11" destOrd="0" presId="urn:microsoft.com/office/officeart/2005/8/layout/list1"/>
    <dgm:cxn modelId="{39D33284-D3B5-4A0B-AB04-CD528EB6D153}" type="presParOf" srcId="{DAB9E609-6FF1-47AF-B935-B84C3AFFF4AC}" destId="{62984EA1-99FD-49AF-BBED-21723217D22B}" srcOrd="12" destOrd="0" presId="urn:microsoft.com/office/officeart/2005/8/layout/list1"/>
    <dgm:cxn modelId="{55006159-C754-4B8B-82F9-9839D64D2192}" type="presParOf" srcId="{62984EA1-99FD-49AF-BBED-21723217D22B}" destId="{3E7AB074-1D1F-44E1-82B8-3D5EB9222A0C}" srcOrd="0" destOrd="0" presId="urn:microsoft.com/office/officeart/2005/8/layout/list1"/>
    <dgm:cxn modelId="{D907984A-F3DA-43D3-B719-5D0A8C8B75BB}" type="presParOf" srcId="{62984EA1-99FD-49AF-BBED-21723217D22B}" destId="{EE4D8AC1-8F91-4917-B681-D2710F1F4C33}" srcOrd="1" destOrd="0" presId="urn:microsoft.com/office/officeart/2005/8/layout/list1"/>
    <dgm:cxn modelId="{D55F8986-BF43-473C-84FB-AD25732DBD2A}" type="presParOf" srcId="{DAB9E609-6FF1-47AF-B935-B84C3AFFF4AC}" destId="{0759098A-F521-4B39-83B8-ABDDC7B290EE}" srcOrd="13" destOrd="0" presId="urn:microsoft.com/office/officeart/2005/8/layout/list1"/>
    <dgm:cxn modelId="{C5282A29-1CE1-4C1E-9052-0443719F23D0}" type="presParOf" srcId="{DAB9E609-6FF1-47AF-B935-B84C3AFFF4AC}" destId="{AFC75A11-B16A-428F-A88F-E6BF8B49B3E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2F5B66-2899-4B69-909A-E535052769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796F47E-1094-4F2D-ABAD-4BCF468CFE44}">
      <dgm:prSet phldrT="[Text]"/>
      <dgm:spPr/>
      <dgm:t>
        <a:bodyPr/>
        <a:lstStyle/>
        <a:p>
          <a:r>
            <a:rPr lang="en-US" dirty="0"/>
            <a:t>Hardware</a:t>
          </a:r>
        </a:p>
      </dgm:t>
    </dgm:pt>
    <dgm:pt modelId="{6AB8AE8C-D9D2-4D62-9366-090C04AFBDDC}" type="parTrans" cxnId="{303D51C0-08AE-43FC-949E-40E5B9FDCC52}">
      <dgm:prSet/>
      <dgm:spPr/>
      <dgm:t>
        <a:bodyPr/>
        <a:lstStyle/>
        <a:p>
          <a:endParaRPr lang="en-US"/>
        </a:p>
      </dgm:t>
    </dgm:pt>
    <dgm:pt modelId="{23A969F4-46BB-40C0-A6D6-79B5FE82196F}" type="sibTrans" cxnId="{303D51C0-08AE-43FC-949E-40E5B9FDCC52}">
      <dgm:prSet/>
      <dgm:spPr/>
      <dgm:t>
        <a:bodyPr/>
        <a:lstStyle/>
        <a:p>
          <a:endParaRPr lang="en-US"/>
        </a:p>
      </dgm:t>
    </dgm:pt>
    <dgm:pt modelId="{6A21474F-1A0E-438F-A4A1-13DE5FA89DB0}">
      <dgm:prSet phldrT="[Text]"/>
      <dgm:spPr/>
      <dgm:t>
        <a:bodyPr/>
        <a:lstStyle/>
        <a:p>
          <a:r>
            <a:rPr lang="en-US" dirty="0"/>
            <a:t>Software</a:t>
          </a:r>
        </a:p>
      </dgm:t>
    </dgm:pt>
    <dgm:pt modelId="{3EF9E859-C0CB-4C34-B03D-DDE6334188F9}" type="parTrans" cxnId="{1539BAF8-6E7A-4162-B46F-BF0F9E272781}">
      <dgm:prSet/>
      <dgm:spPr/>
      <dgm:t>
        <a:bodyPr/>
        <a:lstStyle/>
        <a:p>
          <a:endParaRPr lang="en-US"/>
        </a:p>
      </dgm:t>
    </dgm:pt>
    <dgm:pt modelId="{372E33D2-F1AA-4ACB-9862-D66D258F9F3A}" type="sibTrans" cxnId="{1539BAF8-6E7A-4162-B46F-BF0F9E272781}">
      <dgm:prSet/>
      <dgm:spPr/>
      <dgm:t>
        <a:bodyPr/>
        <a:lstStyle/>
        <a:p>
          <a:endParaRPr lang="en-US"/>
        </a:p>
      </dgm:t>
    </dgm:pt>
    <dgm:pt modelId="{A55DE7A6-7D62-4AE4-89AB-4F84A258FAF6}">
      <dgm:prSet phldrT="[Text]"/>
      <dgm:spPr/>
      <dgm:t>
        <a:bodyPr/>
        <a:lstStyle/>
        <a:p>
          <a:r>
            <a:rPr lang="en-US" dirty="0"/>
            <a:t>Networks</a:t>
          </a:r>
        </a:p>
      </dgm:t>
    </dgm:pt>
    <dgm:pt modelId="{6DA8A46B-7EC2-46BD-924C-6E9192155B22}" type="parTrans" cxnId="{43593747-6369-4336-9926-4C28EEC4E0E6}">
      <dgm:prSet/>
      <dgm:spPr/>
      <dgm:t>
        <a:bodyPr/>
        <a:lstStyle/>
        <a:p>
          <a:endParaRPr lang="en-US"/>
        </a:p>
      </dgm:t>
    </dgm:pt>
    <dgm:pt modelId="{DCF51940-ACE3-4FFA-8909-965F26EEF30F}" type="sibTrans" cxnId="{43593747-6369-4336-9926-4C28EEC4E0E6}">
      <dgm:prSet/>
      <dgm:spPr/>
      <dgm:t>
        <a:bodyPr/>
        <a:lstStyle/>
        <a:p>
          <a:endParaRPr lang="en-US"/>
        </a:p>
      </dgm:t>
    </dgm:pt>
    <dgm:pt modelId="{69DC996C-C08A-4064-82D3-9C17F5812722}">
      <dgm:prSet/>
      <dgm:spPr/>
      <dgm:t>
        <a:bodyPr/>
        <a:lstStyle/>
        <a:p>
          <a:r>
            <a:rPr lang="en-US" dirty="0"/>
            <a:t>Addresses</a:t>
          </a:r>
        </a:p>
      </dgm:t>
    </dgm:pt>
    <dgm:pt modelId="{812D155E-1F0D-4142-A119-2C42116DBC8C}" type="parTrans" cxnId="{17F4539B-C8E9-46A5-BF85-E0CB4B7298C5}">
      <dgm:prSet/>
      <dgm:spPr/>
      <dgm:t>
        <a:bodyPr/>
        <a:lstStyle/>
        <a:p>
          <a:endParaRPr lang="en-US"/>
        </a:p>
      </dgm:t>
    </dgm:pt>
    <dgm:pt modelId="{AEEB4BE0-0B0C-4BC9-BD23-728FBA5024B9}" type="sibTrans" cxnId="{17F4539B-C8E9-46A5-BF85-E0CB4B7298C5}">
      <dgm:prSet/>
      <dgm:spPr/>
      <dgm:t>
        <a:bodyPr/>
        <a:lstStyle/>
        <a:p>
          <a:endParaRPr lang="en-US"/>
        </a:p>
      </dgm:t>
    </dgm:pt>
    <dgm:pt modelId="{66EFA48C-D253-47A5-917A-E1DDA293FF40}" type="pres">
      <dgm:prSet presAssocID="{F02F5B66-2899-4B69-909A-E535052769D1}" presName="linear" presStyleCnt="0">
        <dgm:presLayoutVars>
          <dgm:animLvl val="lvl"/>
          <dgm:resizeHandles val="exact"/>
        </dgm:presLayoutVars>
      </dgm:prSet>
      <dgm:spPr/>
      <dgm:t>
        <a:bodyPr/>
        <a:lstStyle/>
        <a:p>
          <a:endParaRPr lang="en-US"/>
        </a:p>
      </dgm:t>
    </dgm:pt>
    <dgm:pt modelId="{57BCD4E0-FF98-4C50-81D4-2C64EB719D61}" type="pres">
      <dgm:prSet presAssocID="{5796F47E-1094-4F2D-ABAD-4BCF468CFE44}" presName="parentText" presStyleLbl="node1" presStyleIdx="0" presStyleCnt="4" custLinFactNeighborY="-24641">
        <dgm:presLayoutVars>
          <dgm:chMax val="0"/>
          <dgm:bulletEnabled val="1"/>
        </dgm:presLayoutVars>
      </dgm:prSet>
      <dgm:spPr/>
      <dgm:t>
        <a:bodyPr/>
        <a:lstStyle/>
        <a:p>
          <a:endParaRPr lang="en-US"/>
        </a:p>
      </dgm:t>
    </dgm:pt>
    <dgm:pt modelId="{D050D38F-8A43-400E-ABF4-43A7993DC354}" type="pres">
      <dgm:prSet presAssocID="{23A969F4-46BB-40C0-A6D6-79B5FE82196F}" presName="spacer" presStyleCnt="0"/>
      <dgm:spPr/>
    </dgm:pt>
    <dgm:pt modelId="{3CA2153C-D446-4EF5-A953-DCA60AFFAC28}" type="pres">
      <dgm:prSet presAssocID="{6A21474F-1A0E-438F-A4A1-13DE5FA89DB0}" presName="parentText" presStyleLbl="node1" presStyleIdx="1" presStyleCnt="4">
        <dgm:presLayoutVars>
          <dgm:chMax val="0"/>
          <dgm:bulletEnabled val="1"/>
        </dgm:presLayoutVars>
      </dgm:prSet>
      <dgm:spPr/>
      <dgm:t>
        <a:bodyPr/>
        <a:lstStyle/>
        <a:p>
          <a:endParaRPr lang="en-US"/>
        </a:p>
      </dgm:t>
    </dgm:pt>
    <dgm:pt modelId="{D0FD2ED4-0E8B-4F8F-8A6D-6BE2A877B770}" type="pres">
      <dgm:prSet presAssocID="{372E33D2-F1AA-4ACB-9862-D66D258F9F3A}" presName="spacer" presStyleCnt="0"/>
      <dgm:spPr/>
    </dgm:pt>
    <dgm:pt modelId="{B4E0A440-FD5B-4C2A-899A-80C9362B383E}" type="pres">
      <dgm:prSet presAssocID="{A55DE7A6-7D62-4AE4-89AB-4F84A258FAF6}" presName="parentText" presStyleLbl="node1" presStyleIdx="2" presStyleCnt="4">
        <dgm:presLayoutVars>
          <dgm:chMax val="0"/>
          <dgm:bulletEnabled val="1"/>
        </dgm:presLayoutVars>
      </dgm:prSet>
      <dgm:spPr/>
      <dgm:t>
        <a:bodyPr/>
        <a:lstStyle/>
        <a:p>
          <a:endParaRPr lang="en-US"/>
        </a:p>
      </dgm:t>
    </dgm:pt>
    <dgm:pt modelId="{B1B294DD-5DAB-4F5D-ACE2-855CF8BCF283}" type="pres">
      <dgm:prSet presAssocID="{DCF51940-ACE3-4FFA-8909-965F26EEF30F}" presName="spacer" presStyleCnt="0"/>
      <dgm:spPr/>
    </dgm:pt>
    <dgm:pt modelId="{B362988D-05AE-4394-8A15-2E7D938531C1}" type="pres">
      <dgm:prSet presAssocID="{69DC996C-C08A-4064-82D3-9C17F5812722}" presName="parentText" presStyleLbl="node1" presStyleIdx="3" presStyleCnt="4">
        <dgm:presLayoutVars>
          <dgm:chMax val="0"/>
          <dgm:bulletEnabled val="1"/>
        </dgm:presLayoutVars>
      </dgm:prSet>
      <dgm:spPr/>
      <dgm:t>
        <a:bodyPr/>
        <a:lstStyle/>
        <a:p>
          <a:endParaRPr lang="en-US"/>
        </a:p>
      </dgm:t>
    </dgm:pt>
  </dgm:ptLst>
  <dgm:cxnLst>
    <dgm:cxn modelId="{E3AAA7C4-A5C6-43F9-9034-A3D29FA7931D}" type="presOf" srcId="{69DC996C-C08A-4064-82D3-9C17F5812722}" destId="{B362988D-05AE-4394-8A15-2E7D938531C1}" srcOrd="0" destOrd="0" presId="urn:microsoft.com/office/officeart/2005/8/layout/vList2"/>
    <dgm:cxn modelId="{1539BAF8-6E7A-4162-B46F-BF0F9E272781}" srcId="{F02F5B66-2899-4B69-909A-E535052769D1}" destId="{6A21474F-1A0E-438F-A4A1-13DE5FA89DB0}" srcOrd="1" destOrd="0" parTransId="{3EF9E859-C0CB-4C34-B03D-DDE6334188F9}" sibTransId="{372E33D2-F1AA-4ACB-9862-D66D258F9F3A}"/>
    <dgm:cxn modelId="{3E30FB7C-DF3B-4C71-8824-6D4FAE8E60B3}" type="presOf" srcId="{F02F5B66-2899-4B69-909A-E535052769D1}" destId="{66EFA48C-D253-47A5-917A-E1DDA293FF40}" srcOrd="0" destOrd="0" presId="urn:microsoft.com/office/officeart/2005/8/layout/vList2"/>
    <dgm:cxn modelId="{17F4539B-C8E9-46A5-BF85-E0CB4B7298C5}" srcId="{F02F5B66-2899-4B69-909A-E535052769D1}" destId="{69DC996C-C08A-4064-82D3-9C17F5812722}" srcOrd="3" destOrd="0" parTransId="{812D155E-1F0D-4142-A119-2C42116DBC8C}" sibTransId="{AEEB4BE0-0B0C-4BC9-BD23-728FBA5024B9}"/>
    <dgm:cxn modelId="{3EE7C870-9466-41D1-90DE-6E94414EE14E}" type="presOf" srcId="{6A21474F-1A0E-438F-A4A1-13DE5FA89DB0}" destId="{3CA2153C-D446-4EF5-A953-DCA60AFFAC28}" srcOrd="0" destOrd="0" presId="urn:microsoft.com/office/officeart/2005/8/layout/vList2"/>
    <dgm:cxn modelId="{303D51C0-08AE-43FC-949E-40E5B9FDCC52}" srcId="{F02F5B66-2899-4B69-909A-E535052769D1}" destId="{5796F47E-1094-4F2D-ABAD-4BCF468CFE44}" srcOrd="0" destOrd="0" parTransId="{6AB8AE8C-D9D2-4D62-9366-090C04AFBDDC}" sibTransId="{23A969F4-46BB-40C0-A6D6-79B5FE82196F}"/>
    <dgm:cxn modelId="{43593747-6369-4336-9926-4C28EEC4E0E6}" srcId="{F02F5B66-2899-4B69-909A-E535052769D1}" destId="{A55DE7A6-7D62-4AE4-89AB-4F84A258FAF6}" srcOrd="2" destOrd="0" parTransId="{6DA8A46B-7EC2-46BD-924C-6E9192155B22}" sibTransId="{DCF51940-ACE3-4FFA-8909-965F26EEF30F}"/>
    <dgm:cxn modelId="{D9160F54-B56E-4F42-A9F7-2C83B0528813}" type="presOf" srcId="{A55DE7A6-7D62-4AE4-89AB-4F84A258FAF6}" destId="{B4E0A440-FD5B-4C2A-899A-80C9362B383E}" srcOrd="0" destOrd="0" presId="urn:microsoft.com/office/officeart/2005/8/layout/vList2"/>
    <dgm:cxn modelId="{1FBC30A8-9565-48C6-8D0B-A139E2F13FB2}" type="presOf" srcId="{5796F47E-1094-4F2D-ABAD-4BCF468CFE44}" destId="{57BCD4E0-FF98-4C50-81D4-2C64EB719D61}" srcOrd="0" destOrd="0" presId="urn:microsoft.com/office/officeart/2005/8/layout/vList2"/>
    <dgm:cxn modelId="{B56DC9C9-BC2A-445A-B14A-66224ECB734D}" type="presParOf" srcId="{66EFA48C-D253-47A5-917A-E1DDA293FF40}" destId="{57BCD4E0-FF98-4C50-81D4-2C64EB719D61}" srcOrd="0" destOrd="0" presId="urn:microsoft.com/office/officeart/2005/8/layout/vList2"/>
    <dgm:cxn modelId="{2AB967C3-4BBF-4680-9998-E258001AFACD}" type="presParOf" srcId="{66EFA48C-D253-47A5-917A-E1DDA293FF40}" destId="{D050D38F-8A43-400E-ABF4-43A7993DC354}" srcOrd="1" destOrd="0" presId="urn:microsoft.com/office/officeart/2005/8/layout/vList2"/>
    <dgm:cxn modelId="{B274FB7A-6986-4CBD-B317-099AE9C3DBBF}" type="presParOf" srcId="{66EFA48C-D253-47A5-917A-E1DDA293FF40}" destId="{3CA2153C-D446-4EF5-A953-DCA60AFFAC28}" srcOrd="2" destOrd="0" presId="urn:microsoft.com/office/officeart/2005/8/layout/vList2"/>
    <dgm:cxn modelId="{762FEBB8-3280-4863-AE15-ADCCB1AEBCF9}" type="presParOf" srcId="{66EFA48C-D253-47A5-917A-E1DDA293FF40}" destId="{D0FD2ED4-0E8B-4F8F-8A6D-6BE2A877B770}" srcOrd="3" destOrd="0" presId="urn:microsoft.com/office/officeart/2005/8/layout/vList2"/>
    <dgm:cxn modelId="{BEEF5D54-30B9-4562-A12D-3E149B887688}" type="presParOf" srcId="{66EFA48C-D253-47A5-917A-E1DDA293FF40}" destId="{B4E0A440-FD5B-4C2A-899A-80C9362B383E}" srcOrd="4" destOrd="0" presId="urn:microsoft.com/office/officeart/2005/8/layout/vList2"/>
    <dgm:cxn modelId="{B26533F0-E0E1-4335-8E51-8F610A19DEE2}" type="presParOf" srcId="{66EFA48C-D253-47A5-917A-E1DDA293FF40}" destId="{B1B294DD-5DAB-4F5D-ACE2-855CF8BCF283}" srcOrd="5" destOrd="0" presId="urn:microsoft.com/office/officeart/2005/8/layout/vList2"/>
    <dgm:cxn modelId="{6132D8ED-8216-4614-975D-9E40C5082065}" type="presParOf" srcId="{66EFA48C-D253-47A5-917A-E1DDA293FF40}" destId="{B362988D-05AE-4394-8A15-2E7D938531C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6DF2ED-7784-4112-9D80-77B0A277F643}"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5CA2B4BF-B418-4350-920F-6C817310C3D1}">
      <dgm:prSet phldrT="[Text]"/>
      <dgm:spPr/>
      <dgm:t>
        <a:bodyPr/>
        <a:lstStyle/>
        <a:p>
          <a:r>
            <a:rPr lang="en-US" dirty="0"/>
            <a:t>Empirical testing</a:t>
          </a:r>
        </a:p>
      </dgm:t>
    </dgm:pt>
    <dgm:pt modelId="{EA1A71FD-89E0-4B05-9F60-570D1DE49344}" type="parTrans" cxnId="{7C6A6374-B8E8-44E6-8B82-261A11C1D339}">
      <dgm:prSet/>
      <dgm:spPr/>
      <dgm:t>
        <a:bodyPr/>
        <a:lstStyle/>
        <a:p>
          <a:endParaRPr lang="en-US"/>
        </a:p>
      </dgm:t>
    </dgm:pt>
    <dgm:pt modelId="{84856C91-7294-42B7-AF2E-6DCEA62FF21C}" type="sibTrans" cxnId="{7C6A6374-B8E8-44E6-8B82-261A11C1D339}">
      <dgm:prSet/>
      <dgm:spPr/>
      <dgm:t>
        <a:bodyPr/>
        <a:lstStyle/>
        <a:p>
          <a:endParaRPr lang="en-US"/>
        </a:p>
      </dgm:t>
    </dgm:pt>
    <dgm:pt modelId="{28880D63-CD4F-437B-A44D-4697DA82D045}">
      <dgm:prSet phldrT="[Text]"/>
      <dgm:spPr/>
      <dgm:t>
        <a:bodyPr/>
        <a:lstStyle/>
        <a:p>
          <a:r>
            <a:rPr lang="en-US" dirty="0"/>
            <a:t>Peer review</a:t>
          </a:r>
        </a:p>
      </dgm:t>
    </dgm:pt>
    <dgm:pt modelId="{C2F1B2F2-E7CF-402F-B8D0-CDCCB0AC978C}" type="parTrans" cxnId="{3C5C99DC-7BB4-4F2E-A547-B8B8B8BF2562}">
      <dgm:prSet/>
      <dgm:spPr/>
      <dgm:t>
        <a:bodyPr/>
        <a:lstStyle/>
        <a:p>
          <a:endParaRPr lang="en-US"/>
        </a:p>
      </dgm:t>
    </dgm:pt>
    <dgm:pt modelId="{B932B9D8-5080-42DD-8A37-BEF85484A029}" type="sibTrans" cxnId="{3C5C99DC-7BB4-4F2E-A547-B8B8B8BF2562}">
      <dgm:prSet/>
      <dgm:spPr/>
      <dgm:t>
        <a:bodyPr/>
        <a:lstStyle/>
        <a:p>
          <a:endParaRPr lang="en-US"/>
        </a:p>
      </dgm:t>
    </dgm:pt>
    <dgm:pt modelId="{53D1150F-2800-4AF9-A315-913E524BAA2A}">
      <dgm:prSet phldrT="[Text]"/>
      <dgm:spPr/>
      <dgm:t>
        <a:bodyPr/>
        <a:lstStyle/>
        <a:p>
          <a:r>
            <a:rPr lang="en-US" dirty="0"/>
            <a:t>Error rate and standards</a:t>
          </a:r>
        </a:p>
      </dgm:t>
    </dgm:pt>
    <dgm:pt modelId="{B5B35103-9EF5-4C0D-9D62-66B87EB73681}" type="parTrans" cxnId="{650066B7-21D8-43F9-8861-35F83FF1ED33}">
      <dgm:prSet/>
      <dgm:spPr/>
      <dgm:t>
        <a:bodyPr/>
        <a:lstStyle/>
        <a:p>
          <a:endParaRPr lang="en-US"/>
        </a:p>
      </dgm:t>
    </dgm:pt>
    <dgm:pt modelId="{62883331-10D3-4BDC-BF6B-7998D448070E}" type="sibTrans" cxnId="{650066B7-21D8-43F9-8861-35F83FF1ED33}">
      <dgm:prSet/>
      <dgm:spPr/>
      <dgm:t>
        <a:bodyPr/>
        <a:lstStyle/>
        <a:p>
          <a:endParaRPr lang="en-US"/>
        </a:p>
      </dgm:t>
    </dgm:pt>
    <dgm:pt modelId="{4B2DEEFE-563C-4B05-A722-66CDF58F18C9}">
      <dgm:prSet/>
      <dgm:spPr/>
      <dgm:t>
        <a:bodyPr/>
        <a:lstStyle/>
        <a:p>
          <a:r>
            <a:rPr lang="en-US" dirty="0"/>
            <a:t>Generally accepted theory/technique</a:t>
          </a:r>
        </a:p>
      </dgm:t>
    </dgm:pt>
    <dgm:pt modelId="{316678C9-BE11-4543-8AB8-55662C2B87DA}" type="parTrans" cxnId="{C08464C0-53A4-4585-B89E-E6562CA24B74}">
      <dgm:prSet/>
      <dgm:spPr/>
      <dgm:t>
        <a:bodyPr/>
        <a:lstStyle/>
        <a:p>
          <a:endParaRPr lang="en-US"/>
        </a:p>
      </dgm:t>
    </dgm:pt>
    <dgm:pt modelId="{A23DD60C-9F5F-4B66-B4FC-AFF12B584EDA}" type="sibTrans" cxnId="{C08464C0-53A4-4585-B89E-E6562CA24B74}">
      <dgm:prSet/>
      <dgm:spPr/>
      <dgm:t>
        <a:bodyPr/>
        <a:lstStyle/>
        <a:p>
          <a:endParaRPr lang="en-US"/>
        </a:p>
      </dgm:t>
    </dgm:pt>
    <dgm:pt modelId="{B087F17B-A791-4450-B650-81935F92B8A8}" type="pres">
      <dgm:prSet presAssocID="{E26DF2ED-7784-4112-9D80-77B0A277F643}" presName="linear" presStyleCnt="0">
        <dgm:presLayoutVars>
          <dgm:dir/>
          <dgm:animLvl val="lvl"/>
          <dgm:resizeHandles val="exact"/>
        </dgm:presLayoutVars>
      </dgm:prSet>
      <dgm:spPr/>
      <dgm:t>
        <a:bodyPr/>
        <a:lstStyle/>
        <a:p>
          <a:endParaRPr lang="en-US"/>
        </a:p>
      </dgm:t>
    </dgm:pt>
    <dgm:pt modelId="{94D43E38-C9DE-460D-895A-25B0054C412D}" type="pres">
      <dgm:prSet presAssocID="{5CA2B4BF-B418-4350-920F-6C817310C3D1}" presName="parentLin" presStyleCnt="0"/>
      <dgm:spPr/>
    </dgm:pt>
    <dgm:pt modelId="{C120FC4B-013E-4BF4-900B-57596D059924}" type="pres">
      <dgm:prSet presAssocID="{5CA2B4BF-B418-4350-920F-6C817310C3D1}" presName="parentLeftMargin" presStyleLbl="node1" presStyleIdx="0" presStyleCnt="4"/>
      <dgm:spPr/>
      <dgm:t>
        <a:bodyPr/>
        <a:lstStyle/>
        <a:p>
          <a:endParaRPr lang="en-US"/>
        </a:p>
      </dgm:t>
    </dgm:pt>
    <dgm:pt modelId="{034DC1EB-6F2C-47CD-9955-9EB6BFDA86C6}" type="pres">
      <dgm:prSet presAssocID="{5CA2B4BF-B418-4350-920F-6C817310C3D1}" presName="parentText" presStyleLbl="node1" presStyleIdx="0" presStyleCnt="4" custScaleX="110176">
        <dgm:presLayoutVars>
          <dgm:chMax val="0"/>
          <dgm:bulletEnabled val="1"/>
        </dgm:presLayoutVars>
      </dgm:prSet>
      <dgm:spPr/>
      <dgm:t>
        <a:bodyPr/>
        <a:lstStyle/>
        <a:p>
          <a:endParaRPr lang="en-US"/>
        </a:p>
      </dgm:t>
    </dgm:pt>
    <dgm:pt modelId="{91A0046D-003C-4DAC-8CC3-2B58B694299C}" type="pres">
      <dgm:prSet presAssocID="{5CA2B4BF-B418-4350-920F-6C817310C3D1}" presName="negativeSpace" presStyleCnt="0"/>
      <dgm:spPr/>
    </dgm:pt>
    <dgm:pt modelId="{5AC18CBE-1173-414A-B8C2-A11BA8E06C80}" type="pres">
      <dgm:prSet presAssocID="{5CA2B4BF-B418-4350-920F-6C817310C3D1}" presName="childText" presStyleLbl="conFgAcc1" presStyleIdx="0" presStyleCnt="4">
        <dgm:presLayoutVars>
          <dgm:bulletEnabled val="1"/>
        </dgm:presLayoutVars>
      </dgm:prSet>
      <dgm:spPr/>
    </dgm:pt>
    <dgm:pt modelId="{FDCC86CC-B45A-4F6A-AFFC-8C24AB9539DD}" type="pres">
      <dgm:prSet presAssocID="{84856C91-7294-42B7-AF2E-6DCEA62FF21C}" presName="spaceBetweenRectangles" presStyleCnt="0"/>
      <dgm:spPr/>
    </dgm:pt>
    <dgm:pt modelId="{9A630B61-33A0-4F89-BB5E-03E4FE29678F}" type="pres">
      <dgm:prSet presAssocID="{28880D63-CD4F-437B-A44D-4697DA82D045}" presName="parentLin" presStyleCnt="0"/>
      <dgm:spPr/>
    </dgm:pt>
    <dgm:pt modelId="{21483994-91C7-4AF6-947A-68C0BD7B0D2F}" type="pres">
      <dgm:prSet presAssocID="{28880D63-CD4F-437B-A44D-4697DA82D045}" presName="parentLeftMargin" presStyleLbl="node1" presStyleIdx="0" presStyleCnt="4"/>
      <dgm:spPr/>
      <dgm:t>
        <a:bodyPr/>
        <a:lstStyle/>
        <a:p>
          <a:endParaRPr lang="en-US"/>
        </a:p>
      </dgm:t>
    </dgm:pt>
    <dgm:pt modelId="{F66C873F-E640-4573-B97F-2DAE118BE849}" type="pres">
      <dgm:prSet presAssocID="{28880D63-CD4F-437B-A44D-4697DA82D045}" presName="parentText" presStyleLbl="node1" presStyleIdx="1" presStyleCnt="4" custScaleX="110176">
        <dgm:presLayoutVars>
          <dgm:chMax val="0"/>
          <dgm:bulletEnabled val="1"/>
        </dgm:presLayoutVars>
      </dgm:prSet>
      <dgm:spPr/>
      <dgm:t>
        <a:bodyPr/>
        <a:lstStyle/>
        <a:p>
          <a:endParaRPr lang="en-US"/>
        </a:p>
      </dgm:t>
    </dgm:pt>
    <dgm:pt modelId="{09592D91-ADB7-44A3-8EAB-33B950612BC4}" type="pres">
      <dgm:prSet presAssocID="{28880D63-CD4F-437B-A44D-4697DA82D045}" presName="negativeSpace" presStyleCnt="0"/>
      <dgm:spPr/>
    </dgm:pt>
    <dgm:pt modelId="{3A1F65F9-1ABF-420E-97E4-22DF9D0AEF12}" type="pres">
      <dgm:prSet presAssocID="{28880D63-CD4F-437B-A44D-4697DA82D045}" presName="childText" presStyleLbl="conFgAcc1" presStyleIdx="1" presStyleCnt="4">
        <dgm:presLayoutVars>
          <dgm:bulletEnabled val="1"/>
        </dgm:presLayoutVars>
      </dgm:prSet>
      <dgm:spPr/>
    </dgm:pt>
    <dgm:pt modelId="{593BECC8-D070-4800-924C-85453FE4E911}" type="pres">
      <dgm:prSet presAssocID="{B932B9D8-5080-42DD-8A37-BEF85484A029}" presName="spaceBetweenRectangles" presStyleCnt="0"/>
      <dgm:spPr/>
    </dgm:pt>
    <dgm:pt modelId="{755D5654-67D4-4E7B-9C47-A06F6939DBCF}" type="pres">
      <dgm:prSet presAssocID="{53D1150F-2800-4AF9-A315-913E524BAA2A}" presName="parentLin" presStyleCnt="0"/>
      <dgm:spPr/>
    </dgm:pt>
    <dgm:pt modelId="{E423FAF0-A707-44BC-AA4E-4A25BF3CE5D1}" type="pres">
      <dgm:prSet presAssocID="{53D1150F-2800-4AF9-A315-913E524BAA2A}" presName="parentLeftMargin" presStyleLbl="node1" presStyleIdx="1" presStyleCnt="4"/>
      <dgm:spPr/>
      <dgm:t>
        <a:bodyPr/>
        <a:lstStyle/>
        <a:p>
          <a:endParaRPr lang="en-US"/>
        </a:p>
      </dgm:t>
    </dgm:pt>
    <dgm:pt modelId="{AFE10A45-E17C-4E7E-83CF-8556520B1A89}" type="pres">
      <dgm:prSet presAssocID="{53D1150F-2800-4AF9-A315-913E524BAA2A}" presName="parentText" presStyleLbl="node1" presStyleIdx="2" presStyleCnt="4" custScaleX="110176">
        <dgm:presLayoutVars>
          <dgm:chMax val="0"/>
          <dgm:bulletEnabled val="1"/>
        </dgm:presLayoutVars>
      </dgm:prSet>
      <dgm:spPr/>
      <dgm:t>
        <a:bodyPr/>
        <a:lstStyle/>
        <a:p>
          <a:endParaRPr lang="en-US"/>
        </a:p>
      </dgm:t>
    </dgm:pt>
    <dgm:pt modelId="{7488154E-2FAD-4C2B-A4F9-7636BDB16559}" type="pres">
      <dgm:prSet presAssocID="{53D1150F-2800-4AF9-A315-913E524BAA2A}" presName="negativeSpace" presStyleCnt="0"/>
      <dgm:spPr/>
    </dgm:pt>
    <dgm:pt modelId="{3585FF97-2C06-4B90-B36B-FCB6A06A5A66}" type="pres">
      <dgm:prSet presAssocID="{53D1150F-2800-4AF9-A315-913E524BAA2A}" presName="childText" presStyleLbl="conFgAcc1" presStyleIdx="2" presStyleCnt="4">
        <dgm:presLayoutVars>
          <dgm:bulletEnabled val="1"/>
        </dgm:presLayoutVars>
      </dgm:prSet>
      <dgm:spPr/>
    </dgm:pt>
    <dgm:pt modelId="{678F9F65-FAED-49F4-93D2-A9605EC44404}" type="pres">
      <dgm:prSet presAssocID="{62883331-10D3-4BDC-BF6B-7998D448070E}" presName="spaceBetweenRectangles" presStyleCnt="0"/>
      <dgm:spPr/>
    </dgm:pt>
    <dgm:pt modelId="{0DC11E23-C542-409A-A26E-03CDABDB6BB4}" type="pres">
      <dgm:prSet presAssocID="{4B2DEEFE-563C-4B05-A722-66CDF58F18C9}" presName="parentLin" presStyleCnt="0"/>
      <dgm:spPr/>
    </dgm:pt>
    <dgm:pt modelId="{19312E87-1ACD-4F98-982C-023EB2B76A05}" type="pres">
      <dgm:prSet presAssocID="{4B2DEEFE-563C-4B05-A722-66CDF58F18C9}" presName="parentLeftMargin" presStyleLbl="node1" presStyleIdx="2" presStyleCnt="4"/>
      <dgm:spPr/>
      <dgm:t>
        <a:bodyPr/>
        <a:lstStyle/>
        <a:p>
          <a:endParaRPr lang="en-US"/>
        </a:p>
      </dgm:t>
    </dgm:pt>
    <dgm:pt modelId="{2C786979-636F-43D1-9807-38DE321C14C7}" type="pres">
      <dgm:prSet presAssocID="{4B2DEEFE-563C-4B05-A722-66CDF58F18C9}" presName="parentText" presStyleLbl="node1" presStyleIdx="3" presStyleCnt="4" custScaleX="110176">
        <dgm:presLayoutVars>
          <dgm:chMax val="0"/>
          <dgm:bulletEnabled val="1"/>
        </dgm:presLayoutVars>
      </dgm:prSet>
      <dgm:spPr/>
      <dgm:t>
        <a:bodyPr/>
        <a:lstStyle/>
        <a:p>
          <a:endParaRPr lang="en-US"/>
        </a:p>
      </dgm:t>
    </dgm:pt>
    <dgm:pt modelId="{F8C093A2-048D-4714-96D2-94915B76A116}" type="pres">
      <dgm:prSet presAssocID="{4B2DEEFE-563C-4B05-A722-66CDF58F18C9}" presName="negativeSpace" presStyleCnt="0"/>
      <dgm:spPr/>
    </dgm:pt>
    <dgm:pt modelId="{5BC7022E-3E5F-4C0F-B1B9-00C73D34603A}" type="pres">
      <dgm:prSet presAssocID="{4B2DEEFE-563C-4B05-A722-66CDF58F18C9}" presName="childText" presStyleLbl="conFgAcc1" presStyleIdx="3" presStyleCnt="4">
        <dgm:presLayoutVars>
          <dgm:bulletEnabled val="1"/>
        </dgm:presLayoutVars>
      </dgm:prSet>
      <dgm:spPr/>
    </dgm:pt>
  </dgm:ptLst>
  <dgm:cxnLst>
    <dgm:cxn modelId="{44195FCF-02A6-4D94-ADF5-7532C21D6DF3}" type="presOf" srcId="{28880D63-CD4F-437B-A44D-4697DA82D045}" destId="{21483994-91C7-4AF6-947A-68C0BD7B0D2F}" srcOrd="0" destOrd="0" presId="urn:microsoft.com/office/officeart/2005/8/layout/list1"/>
    <dgm:cxn modelId="{5D64A8B3-F40E-4CD6-AF7D-C7F9F1DF6319}" type="presOf" srcId="{E26DF2ED-7784-4112-9D80-77B0A277F643}" destId="{B087F17B-A791-4450-B650-81935F92B8A8}" srcOrd="0" destOrd="0" presId="urn:microsoft.com/office/officeart/2005/8/layout/list1"/>
    <dgm:cxn modelId="{C08464C0-53A4-4585-B89E-E6562CA24B74}" srcId="{E26DF2ED-7784-4112-9D80-77B0A277F643}" destId="{4B2DEEFE-563C-4B05-A722-66CDF58F18C9}" srcOrd="3" destOrd="0" parTransId="{316678C9-BE11-4543-8AB8-55662C2B87DA}" sibTransId="{A23DD60C-9F5F-4B66-B4FC-AFF12B584EDA}"/>
    <dgm:cxn modelId="{3C5C99DC-7BB4-4F2E-A547-B8B8B8BF2562}" srcId="{E26DF2ED-7784-4112-9D80-77B0A277F643}" destId="{28880D63-CD4F-437B-A44D-4697DA82D045}" srcOrd="1" destOrd="0" parTransId="{C2F1B2F2-E7CF-402F-B8D0-CDCCB0AC978C}" sibTransId="{B932B9D8-5080-42DD-8A37-BEF85484A029}"/>
    <dgm:cxn modelId="{1A742B6A-3D40-40B2-8AE9-5EDED57FB6A5}" type="presOf" srcId="{53D1150F-2800-4AF9-A315-913E524BAA2A}" destId="{AFE10A45-E17C-4E7E-83CF-8556520B1A89}" srcOrd="1" destOrd="0" presId="urn:microsoft.com/office/officeart/2005/8/layout/list1"/>
    <dgm:cxn modelId="{28C458A5-E5C3-4602-BEFD-60696D6B818D}" type="presOf" srcId="{5CA2B4BF-B418-4350-920F-6C817310C3D1}" destId="{C120FC4B-013E-4BF4-900B-57596D059924}" srcOrd="0" destOrd="0" presId="urn:microsoft.com/office/officeart/2005/8/layout/list1"/>
    <dgm:cxn modelId="{B922124A-96CA-46BE-9F30-1BD59905B7A2}" type="presOf" srcId="{28880D63-CD4F-437B-A44D-4697DA82D045}" destId="{F66C873F-E640-4573-B97F-2DAE118BE849}" srcOrd="1" destOrd="0" presId="urn:microsoft.com/office/officeart/2005/8/layout/list1"/>
    <dgm:cxn modelId="{2DC180D7-C0E1-4CE6-A5C5-6C2AA80FF85D}" type="presOf" srcId="{4B2DEEFE-563C-4B05-A722-66CDF58F18C9}" destId="{2C786979-636F-43D1-9807-38DE321C14C7}" srcOrd="1" destOrd="0" presId="urn:microsoft.com/office/officeart/2005/8/layout/list1"/>
    <dgm:cxn modelId="{B6A50B9E-30D6-4E8B-B2CA-F1347C988A46}" type="presOf" srcId="{53D1150F-2800-4AF9-A315-913E524BAA2A}" destId="{E423FAF0-A707-44BC-AA4E-4A25BF3CE5D1}" srcOrd="0" destOrd="0" presId="urn:microsoft.com/office/officeart/2005/8/layout/list1"/>
    <dgm:cxn modelId="{650066B7-21D8-43F9-8861-35F83FF1ED33}" srcId="{E26DF2ED-7784-4112-9D80-77B0A277F643}" destId="{53D1150F-2800-4AF9-A315-913E524BAA2A}" srcOrd="2" destOrd="0" parTransId="{B5B35103-9EF5-4C0D-9D62-66B87EB73681}" sibTransId="{62883331-10D3-4BDC-BF6B-7998D448070E}"/>
    <dgm:cxn modelId="{A32A10AB-A4ED-41D9-B373-7B2952DAB4BF}" type="presOf" srcId="{5CA2B4BF-B418-4350-920F-6C817310C3D1}" destId="{034DC1EB-6F2C-47CD-9955-9EB6BFDA86C6}" srcOrd="1" destOrd="0" presId="urn:microsoft.com/office/officeart/2005/8/layout/list1"/>
    <dgm:cxn modelId="{7C6A6374-B8E8-44E6-8B82-261A11C1D339}" srcId="{E26DF2ED-7784-4112-9D80-77B0A277F643}" destId="{5CA2B4BF-B418-4350-920F-6C817310C3D1}" srcOrd="0" destOrd="0" parTransId="{EA1A71FD-89E0-4B05-9F60-570D1DE49344}" sibTransId="{84856C91-7294-42B7-AF2E-6DCEA62FF21C}"/>
    <dgm:cxn modelId="{B95F385C-B179-4F02-9089-B1D2DC59FCD5}" type="presOf" srcId="{4B2DEEFE-563C-4B05-A722-66CDF58F18C9}" destId="{19312E87-1ACD-4F98-982C-023EB2B76A05}" srcOrd="0" destOrd="0" presId="urn:microsoft.com/office/officeart/2005/8/layout/list1"/>
    <dgm:cxn modelId="{FE69F6E0-338C-441E-BFFF-3EA6712DDFD2}" type="presParOf" srcId="{B087F17B-A791-4450-B650-81935F92B8A8}" destId="{94D43E38-C9DE-460D-895A-25B0054C412D}" srcOrd="0" destOrd="0" presId="urn:microsoft.com/office/officeart/2005/8/layout/list1"/>
    <dgm:cxn modelId="{D3AA7DFC-54D6-4F5E-83EF-77DADE71D876}" type="presParOf" srcId="{94D43E38-C9DE-460D-895A-25B0054C412D}" destId="{C120FC4B-013E-4BF4-900B-57596D059924}" srcOrd="0" destOrd="0" presId="urn:microsoft.com/office/officeart/2005/8/layout/list1"/>
    <dgm:cxn modelId="{E3E88C1F-D0F1-4BCC-8530-5F3EDDE6025B}" type="presParOf" srcId="{94D43E38-C9DE-460D-895A-25B0054C412D}" destId="{034DC1EB-6F2C-47CD-9955-9EB6BFDA86C6}" srcOrd="1" destOrd="0" presId="urn:microsoft.com/office/officeart/2005/8/layout/list1"/>
    <dgm:cxn modelId="{4F80F889-8EED-41E5-A907-B14D51347FDD}" type="presParOf" srcId="{B087F17B-A791-4450-B650-81935F92B8A8}" destId="{91A0046D-003C-4DAC-8CC3-2B58B694299C}" srcOrd="1" destOrd="0" presId="urn:microsoft.com/office/officeart/2005/8/layout/list1"/>
    <dgm:cxn modelId="{D24D3189-B289-401A-88A3-1B815D86A651}" type="presParOf" srcId="{B087F17B-A791-4450-B650-81935F92B8A8}" destId="{5AC18CBE-1173-414A-B8C2-A11BA8E06C80}" srcOrd="2" destOrd="0" presId="urn:microsoft.com/office/officeart/2005/8/layout/list1"/>
    <dgm:cxn modelId="{3CA27482-7019-4F25-8427-B9EC25328650}" type="presParOf" srcId="{B087F17B-A791-4450-B650-81935F92B8A8}" destId="{FDCC86CC-B45A-4F6A-AFFC-8C24AB9539DD}" srcOrd="3" destOrd="0" presId="urn:microsoft.com/office/officeart/2005/8/layout/list1"/>
    <dgm:cxn modelId="{1C2F158D-1DED-4707-B4D6-E9F4250A00A2}" type="presParOf" srcId="{B087F17B-A791-4450-B650-81935F92B8A8}" destId="{9A630B61-33A0-4F89-BB5E-03E4FE29678F}" srcOrd="4" destOrd="0" presId="urn:microsoft.com/office/officeart/2005/8/layout/list1"/>
    <dgm:cxn modelId="{FAC2586B-227C-481A-807B-F36438ADBDB0}" type="presParOf" srcId="{9A630B61-33A0-4F89-BB5E-03E4FE29678F}" destId="{21483994-91C7-4AF6-947A-68C0BD7B0D2F}" srcOrd="0" destOrd="0" presId="urn:microsoft.com/office/officeart/2005/8/layout/list1"/>
    <dgm:cxn modelId="{ABFE2185-32AC-4EAB-B3CD-57E29BFF30EA}" type="presParOf" srcId="{9A630B61-33A0-4F89-BB5E-03E4FE29678F}" destId="{F66C873F-E640-4573-B97F-2DAE118BE849}" srcOrd="1" destOrd="0" presId="urn:microsoft.com/office/officeart/2005/8/layout/list1"/>
    <dgm:cxn modelId="{6BFFB3F5-7379-41E9-A80A-9DC179264749}" type="presParOf" srcId="{B087F17B-A791-4450-B650-81935F92B8A8}" destId="{09592D91-ADB7-44A3-8EAB-33B950612BC4}" srcOrd="5" destOrd="0" presId="urn:microsoft.com/office/officeart/2005/8/layout/list1"/>
    <dgm:cxn modelId="{AED1A8AB-D16E-4055-8FF4-9072C5B145AC}" type="presParOf" srcId="{B087F17B-A791-4450-B650-81935F92B8A8}" destId="{3A1F65F9-1ABF-420E-97E4-22DF9D0AEF12}" srcOrd="6" destOrd="0" presId="urn:microsoft.com/office/officeart/2005/8/layout/list1"/>
    <dgm:cxn modelId="{610A0585-6378-4AAF-AD8F-5630CBF86497}" type="presParOf" srcId="{B087F17B-A791-4450-B650-81935F92B8A8}" destId="{593BECC8-D070-4800-924C-85453FE4E911}" srcOrd="7" destOrd="0" presId="urn:microsoft.com/office/officeart/2005/8/layout/list1"/>
    <dgm:cxn modelId="{21617421-9B60-40A9-ACEC-2E48A78E706D}" type="presParOf" srcId="{B087F17B-A791-4450-B650-81935F92B8A8}" destId="{755D5654-67D4-4E7B-9C47-A06F6939DBCF}" srcOrd="8" destOrd="0" presId="urn:microsoft.com/office/officeart/2005/8/layout/list1"/>
    <dgm:cxn modelId="{0103E22B-BAAD-49EF-83C6-0B4A7A05B0B4}" type="presParOf" srcId="{755D5654-67D4-4E7B-9C47-A06F6939DBCF}" destId="{E423FAF0-A707-44BC-AA4E-4A25BF3CE5D1}" srcOrd="0" destOrd="0" presId="urn:microsoft.com/office/officeart/2005/8/layout/list1"/>
    <dgm:cxn modelId="{BDAEA7D9-1F99-48A8-B901-68EE79172ADA}" type="presParOf" srcId="{755D5654-67D4-4E7B-9C47-A06F6939DBCF}" destId="{AFE10A45-E17C-4E7E-83CF-8556520B1A89}" srcOrd="1" destOrd="0" presId="urn:microsoft.com/office/officeart/2005/8/layout/list1"/>
    <dgm:cxn modelId="{59D833EE-7820-498E-8F44-FB5060BA5F29}" type="presParOf" srcId="{B087F17B-A791-4450-B650-81935F92B8A8}" destId="{7488154E-2FAD-4C2B-A4F9-7636BDB16559}" srcOrd="9" destOrd="0" presId="urn:microsoft.com/office/officeart/2005/8/layout/list1"/>
    <dgm:cxn modelId="{326DDD0D-92E3-4041-ADBC-A7BCFA7BC1A2}" type="presParOf" srcId="{B087F17B-A791-4450-B650-81935F92B8A8}" destId="{3585FF97-2C06-4B90-B36B-FCB6A06A5A66}" srcOrd="10" destOrd="0" presId="urn:microsoft.com/office/officeart/2005/8/layout/list1"/>
    <dgm:cxn modelId="{5E638381-AE7F-48F3-A759-9BB85183ABD6}" type="presParOf" srcId="{B087F17B-A791-4450-B650-81935F92B8A8}" destId="{678F9F65-FAED-49F4-93D2-A9605EC44404}" srcOrd="11" destOrd="0" presId="urn:microsoft.com/office/officeart/2005/8/layout/list1"/>
    <dgm:cxn modelId="{9FCF1FCF-60F5-40D3-A6DF-0A3C28A4A0CE}" type="presParOf" srcId="{B087F17B-A791-4450-B650-81935F92B8A8}" destId="{0DC11E23-C542-409A-A26E-03CDABDB6BB4}" srcOrd="12" destOrd="0" presId="urn:microsoft.com/office/officeart/2005/8/layout/list1"/>
    <dgm:cxn modelId="{192EDE0D-C44E-4F6A-BBF5-FB24DC1C5B6C}" type="presParOf" srcId="{0DC11E23-C542-409A-A26E-03CDABDB6BB4}" destId="{19312E87-1ACD-4F98-982C-023EB2B76A05}" srcOrd="0" destOrd="0" presId="urn:microsoft.com/office/officeart/2005/8/layout/list1"/>
    <dgm:cxn modelId="{1CCA599D-3840-4671-AF19-4DE1F68A4B48}" type="presParOf" srcId="{0DC11E23-C542-409A-A26E-03CDABDB6BB4}" destId="{2C786979-636F-43D1-9807-38DE321C14C7}" srcOrd="1" destOrd="0" presId="urn:microsoft.com/office/officeart/2005/8/layout/list1"/>
    <dgm:cxn modelId="{AE326ECA-E165-4956-8EAD-60B0325B5715}" type="presParOf" srcId="{B087F17B-A791-4450-B650-81935F92B8A8}" destId="{F8C093A2-048D-4714-96D2-94915B76A116}" srcOrd="13" destOrd="0" presId="urn:microsoft.com/office/officeart/2005/8/layout/list1"/>
    <dgm:cxn modelId="{D05AA2B5-0352-48CD-8EA4-AA769628D70E}" type="presParOf" srcId="{B087F17B-A791-4450-B650-81935F92B8A8}" destId="{5BC7022E-3E5F-4C0F-B1B9-00C73D34603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dirty="0">
                <a:latin typeface="Times New Roman" pitchFamily="18" charset="0"/>
              </a:defRPr>
            </a:lvl1pPr>
          </a:lstStyle>
          <a:p>
            <a:pPr>
              <a:defRPr/>
            </a:pPr>
            <a:endParaRPr lang="en-US" dirty="0"/>
          </a:p>
        </p:txBody>
      </p:sp>
      <p:sp>
        <p:nvSpPr>
          <p:cNvPr id="50179"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Times New Roman" pitchFamily="18" charset="0"/>
              </a:defRPr>
            </a:lvl1pPr>
          </a:lstStyle>
          <a:p>
            <a:pPr>
              <a:defRPr/>
            </a:pPr>
            <a:fld id="{4C56A03C-51F9-4FD5-8FCC-3F67852B9DED}" type="datetime1">
              <a:rPr lang="en-US"/>
              <a:pPr>
                <a:defRPr/>
              </a:pPr>
              <a:t>12/15/2018</a:t>
            </a:fld>
            <a:endParaRPr lang="en-US" dirty="0"/>
          </a:p>
        </p:txBody>
      </p:sp>
      <p:sp>
        <p:nvSpPr>
          <p:cNvPr id="50180"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dirty="0">
                <a:latin typeface="Times New Roman" pitchFamily="18" charset="0"/>
              </a:defRPr>
            </a:lvl1pPr>
          </a:lstStyle>
          <a:p>
            <a:pPr>
              <a:defRPr/>
            </a:pPr>
            <a:r>
              <a:rPr lang="en-US" dirty="0"/>
              <a:t>(c) ITT Educational Services, Inc.</a:t>
            </a:r>
          </a:p>
        </p:txBody>
      </p:sp>
      <p:sp>
        <p:nvSpPr>
          <p:cNvPr id="50181"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atin typeface="Times New Roman" pitchFamily="18" charset="0"/>
              </a:defRPr>
            </a:lvl1pPr>
          </a:lstStyle>
          <a:p>
            <a:pPr>
              <a:defRPr/>
            </a:pPr>
            <a:fld id="{B35F354A-EA55-4F15-A69D-3380A9E77E53}" type="slidenum">
              <a:rPr lang="en-US"/>
              <a:pPr>
                <a:defRPr/>
              </a:pPr>
              <a:t>‹#›</a:t>
            </a:fld>
            <a:endParaRPr lang="en-US" dirty="0"/>
          </a:p>
        </p:txBody>
      </p:sp>
    </p:spTree>
    <p:extLst>
      <p:ext uri="{BB962C8B-B14F-4D97-AF65-F5344CB8AC3E}">
        <p14:creationId xmlns:p14="http://schemas.microsoft.com/office/powerpoint/2010/main" val="7689937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dirty="0">
                <a:latin typeface="Times New Roman" pitchFamily="18" charset="0"/>
              </a:defRPr>
            </a:lvl1pPr>
          </a:lstStyle>
          <a:p>
            <a:pPr>
              <a:defRPr/>
            </a:pPr>
            <a:endParaRPr lang="en-US" dirty="0"/>
          </a:p>
        </p:txBody>
      </p:sp>
      <p:sp>
        <p:nvSpPr>
          <p:cNvPr id="614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Times New Roman" pitchFamily="18" charset="0"/>
              </a:defRPr>
            </a:lvl1pPr>
          </a:lstStyle>
          <a:p>
            <a:pPr>
              <a:defRPr/>
            </a:pPr>
            <a:fld id="{8FB6DAC9-26BA-4C32-BC34-B656C44CC1A4}" type="datetime1">
              <a:rPr lang="en-US"/>
              <a:pPr>
                <a:defRPr/>
              </a:pPr>
              <a:t>12/15/2018</a:t>
            </a:fld>
            <a:endParaRPr lang="en-US" dirty="0"/>
          </a:p>
        </p:txBody>
      </p:sp>
      <p:sp>
        <p:nvSpPr>
          <p:cNvPr id="5325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dirty="0">
                <a:latin typeface="Times New Roman" pitchFamily="18" charset="0"/>
              </a:defRPr>
            </a:lvl1pPr>
          </a:lstStyle>
          <a:p>
            <a:pPr>
              <a:defRPr/>
            </a:pPr>
            <a:r>
              <a:rPr lang="en-US" dirty="0"/>
              <a:t>(c) ITT Educational Services, Inc.</a:t>
            </a:r>
          </a:p>
        </p:txBody>
      </p:sp>
      <p:sp>
        <p:nvSpPr>
          <p:cNvPr id="615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atin typeface="Times New Roman" pitchFamily="18" charset="0"/>
              </a:defRPr>
            </a:lvl1pPr>
          </a:lstStyle>
          <a:p>
            <a:pPr>
              <a:defRPr/>
            </a:pPr>
            <a:fld id="{44A21F26-A09F-46DC-8957-33E445532C4D}" type="slidenum">
              <a:rPr lang="en-US"/>
              <a:pPr>
                <a:defRPr/>
              </a:pPr>
              <a:t>‹#›</a:t>
            </a:fld>
            <a:endParaRPr lang="en-US" dirty="0"/>
          </a:p>
        </p:txBody>
      </p:sp>
    </p:spTree>
    <p:extLst>
      <p:ext uri="{BB962C8B-B14F-4D97-AF65-F5344CB8AC3E}">
        <p14:creationId xmlns:p14="http://schemas.microsoft.com/office/powerpoint/2010/main" val="2121673858"/>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31863"/>
            <a:fld id="{9D39645C-6160-485B-97B4-5CAD0D442CB7}" type="slidenum">
              <a:rPr lang="en-US" smtClean="0"/>
              <a:pPr defTabSz="931863"/>
              <a:t>1</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2713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a:p>
        </p:txBody>
      </p:sp>
      <p:sp>
        <p:nvSpPr>
          <p:cNvPr id="70660" name="Date Placeholder 3"/>
          <p:cNvSpPr>
            <a:spLocks noGrp="1"/>
          </p:cNvSpPr>
          <p:nvPr>
            <p:ph type="dt" sz="quarter" idx="1"/>
          </p:nvPr>
        </p:nvSpPr>
        <p:spPr>
          <a:noFill/>
        </p:spPr>
        <p:txBody>
          <a:bodyPr/>
          <a:lstStyle/>
          <a:p>
            <a:pPr defTabSz="931863"/>
            <a:fld id="{93F36900-30E5-47F5-8F60-5DB53EAB556A}" type="datetime1">
              <a:rPr lang="en-US" smtClean="0"/>
              <a:pPr defTabSz="931863"/>
              <a:t>12/15/2018</a:t>
            </a:fld>
            <a:endParaRPr lang="en-US" dirty="0"/>
          </a:p>
        </p:txBody>
      </p:sp>
      <p:sp>
        <p:nvSpPr>
          <p:cNvPr id="70661" name="Footer Placeholder 4"/>
          <p:cNvSpPr>
            <a:spLocks noGrp="1"/>
          </p:cNvSpPr>
          <p:nvPr>
            <p:ph type="ftr" sz="quarter" idx="4"/>
          </p:nvPr>
        </p:nvSpPr>
        <p:spPr>
          <a:noFill/>
        </p:spPr>
        <p:txBody>
          <a:bodyPr/>
          <a:lstStyle/>
          <a:p>
            <a:pPr defTabSz="931863"/>
            <a:r>
              <a:rPr lang="en-US" dirty="0"/>
              <a:t>(c) ITT Educational Services, Inc.</a:t>
            </a:r>
          </a:p>
        </p:txBody>
      </p:sp>
      <p:sp>
        <p:nvSpPr>
          <p:cNvPr id="70662" name="Slide Number Placeholder 5"/>
          <p:cNvSpPr>
            <a:spLocks noGrp="1"/>
          </p:cNvSpPr>
          <p:nvPr>
            <p:ph type="sldNum" sz="quarter" idx="5"/>
          </p:nvPr>
        </p:nvSpPr>
        <p:spPr>
          <a:noFill/>
        </p:spPr>
        <p:txBody>
          <a:bodyPr/>
          <a:lstStyle/>
          <a:p>
            <a:pPr defTabSz="931863"/>
            <a:fld id="{827E41E7-F64C-4293-A5DB-2208336710C2}" type="slidenum">
              <a:rPr lang="en-US" smtClean="0"/>
              <a:pPr defTabSz="931863"/>
              <a:t>10</a:t>
            </a:fld>
            <a:endParaRPr lang="en-US" dirty="0"/>
          </a:p>
        </p:txBody>
      </p:sp>
    </p:spTree>
    <p:extLst>
      <p:ext uri="{BB962C8B-B14F-4D97-AF65-F5344CB8AC3E}">
        <p14:creationId xmlns:p14="http://schemas.microsoft.com/office/powerpoint/2010/main" val="1077340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dirty="0"/>
              <a:t>Writing an expert report</a:t>
            </a:r>
          </a:p>
          <a:p>
            <a:pPr marL="171450" indent="-171450">
              <a:buFont typeface="Wingdings" pitchFamily="2" charset="2"/>
              <a:buChar char="§"/>
            </a:pPr>
            <a:r>
              <a:rPr lang="en-US" dirty="0"/>
              <a:t>Back up your conclusions with two or three references per conclusion.</a:t>
            </a:r>
          </a:p>
          <a:p>
            <a:pPr marL="171450" indent="-171450">
              <a:buFont typeface="Wingdings" pitchFamily="2" charset="2"/>
              <a:buChar char="§"/>
            </a:pPr>
            <a:r>
              <a:rPr lang="en-US" dirty="0"/>
              <a:t>Use credible sources for references (such as the FBI and Secret Service).</a:t>
            </a:r>
          </a:p>
          <a:p>
            <a:pPr marL="171450" indent="-171450">
              <a:buFont typeface="Wingdings" pitchFamily="2" charset="2"/>
              <a:buChar char="§"/>
            </a:pPr>
            <a:r>
              <a:rPr lang="en-US" dirty="0"/>
              <a:t>Include your curriculum vitae.</a:t>
            </a:r>
          </a:p>
          <a:p>
            <a:endParaRPr lang="en-US" dirty="0"/>
          </a:p>
          <a:p>
            <a:r>
              <a:rPr lang="en-US" dirty="0"/>
              <a:t>Testifying</a:t>
            </a:r>
          </a:p>
          <a:p>
            <a:pPr marL="171450" indent="-171450">
              <a:buFont typeface="Wingdings" pitchFamily="2" charset="2"/>
              <a:buChar char="§"/>
            </a:pPr>
            <a:r>
              <a:rPr lang="en-US" sz="1200" dirty="0"/>
              <a:t>Answer questions honestly but as briefly as possible.</a:t>
            </a:r>
          </a:p>
          <a:p>
            <a:pPr marL="171450" indent="-171450">
              <a:buFont typeface="Wingdings" pitchFamily="2" charset="2"/>
              <a:buChar char="§"/>
            </a:pPr>
            <a:r>
              <a:rPr lang="en-US" sz="1200" dirty="0"/>
              <a:t>Don’t volunteer information that is not requested.</a:t>
            </a:r>
          </a:p>
          <a:p>
            <a:pPr marL="171450" indent="-171450">
              <a:buFont typeface="Wingdings" pitchFamily="2" charset="2"/>
              <a:buChar char="§"/>
            </a:pPr>
            <a:r>
              <a:rPr lang="en-US" sz="1200" dirty="0"/>
              <a:t>Ask for clarification if you don’t understand a question.</a:t>
            </a:r>
          </a:p>
          <a:p>
            <a:pPr marL="171450" indent="-171450">
              <a:buFont typeface="Wingdings" pitchFamily="2" charset="2"/>
              <a:buChar char="§"/>
            </a:pPr>
            <a:r>
              <a:rPr lang="en-US" sz="1200" dirty="0"/>
              <a:t>If you don’t know an answer to a question, say so.</a:t>
            </a:r>
          </a:p>
          <a:p>
            <a:pPr marL="171450" indent="-171450">
              <a:buFont typeface="Wingdings" pitchFamily="2" charset="2"/>
              <a:buChar char="§"/>
            </a:pPr>
            <a:r>
              <a:rPr lang="en-US" sz="1200" dirty="0"/>
              <a:t>If you are not 100% certain of an answer, say so.</a:t>
            </a:r>
          </a:p>
          <a:p>
            <a:pPr marL="171450" indent="-171450">
              <a:buFont typeface="Wingdings" pitchFamily="2" charset="2"/>
              <a:buChar char="§"/>
            </a:pPr>
            <a:r>
              <a:rPr lang="en-US" sz="1200" dirty="0"/>
              <a:t>Use graphics to explain particular technical points.</a:t>
            </a:r>
          </a:p>
          <a:p>
            <a:pPr marL="171450" indent="-171450">
              <a:buFont typeface="Wingdings" pitchFamily="2" charset="2"/>
              <a:buChar char="§"/>
            </a:pPr>
            <a:r>
              <a:rPr lang="en-US" sz="1200" dirty="0"/>
              <a:t>Avoid jargon: testify in clear, plain English.</a:t>
            </a:r>
          </a:p>
          <a:p>
            <a:endParaRPr lang="en-US" dirty="0"/>
          </a:p>
        </p:txBody>
      </p:sp>
      <p:sp>
        <p:nvSpPr>
          <p:cNvPr id="70660" name="Date Placeholder 3"/>
          <p:cNvSpPr>
            <a:spLocks noGrp="1"/>
          </p:cNvSpPr>
          <p:nvPr>
            <p:ph type="dt" sz="quarter" idx="1"/>
          </p:nvPr>
        </p:nvSpPr>
        <p:spPr>
          <a:noFill/>
        </p:spPr>
        <p:txBody>
          <a:bodyPr/>
          <a:lstStyle/>
          <a:p>
            <a:pPr defTabSz="931863"/>
            <a:fld id="{93F36900-30E5-47F5-8F60-5DB53EAB556A}" type="datetime1">
              <a:rPr lang="en-US" smtClean="0"/>
              <a:pPr defTabSz="931863"/>
              <a:t>12/15/2018</a:t>
            </a:fld>
            <a:endParaRPr lang="en-US" dirty="0"/>
          </a:p>
        </p:txBody>
      </p:sp>
      <p:sp>
        <p:nvSpPr>
          <p:cNvPr id="70661" name="Footer Placeholder 4"/>
          <p:cNvSpPr>
            <a:spLocks noGrp="1"/>
          </p:cNvSpPr>
          <p:nvPr>
            <p:ph type="ftr" sz="quarter" idx="4"/>
          </p:nvPr>
        </p:nvSpPr>
        <p:spPr>
          <a:noFill/>
        </p:spPr>
        <p:txBody>
          <a:bodyPr/>
          <a:lstStyle/>
          <a:p>
            <a:pPr defTabSz="931863"/>
            <a:r>
              <a:rPr lang="en-US" dirty="0"/>
              <a:t>(c) ITT Educational Services, Inc.</a:t>
            </a:r>
          </a:p>
        </p:txBody>
      </p:sp>
      <p:sp>
        <p:nvSpPr>
          <p:cNvPr id="70662" name="Slide Number Placeholder 5"/>
          <p:cNvSpPr>
            <a:spLocks noGrp="1"/>
          </p:cNvSpPr>
          <p:nvPr>
            <p:ph type="sldNum" sz="quarter" idx="5"/>
          </p:nvPr>
        </p:nvSpPr>
        <p:spPr>
          <a:noFill/>
        </p:spPr>
        <p:txBody>
          <a:bodyPr/>
          <a:lstStyle/>
          <a:p>
            <a:pPr defTabSz="931863"/>
            <a:fld id="{827E41E7-F64C-4293-A5DB-2208336710C2}" type="slidenum">
              <a:rPr lang="en-US" smtClean="0"/>
              <a:pPr defTabSz="931863"/>
              <a:t>11</a:t>
            </a:fld>
            <a:endParaRPr lang="en-US" dirty="0"/>
          </a:p>
        </p:txBody>
      </p:sp>
    </p:spTree>
    <p:extLst>
      <p:ext uri="{BB962C8B-B14F-4D97-AF65-F5344CB8AC3E}">
        <p14:creationId xmlns:p14="http://schemas.microsoft.com/office/powerpoint/2010/main" val="1722543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p>
        </p:txBody>
      </p:sp>
      <p:sp>
        <p:nvSpPr>
          <p:cNvPr id="57348" name="Date Placeholder 3"/>
          <p:cNvSpPr>
            <a:spLocks noGrp="1"/>
          </p:cNvSpPr>
          <p:nvPr>
            <p:ph type="dt" sz="quarter" idx="1"/>
          </p:nvPr>
        </p:nvSpPr>
        <p:spPr>
          <a:noFill/>
        </p:spPr>
        <p:txBody>
          <a:bodyPr/>
          <a:lstStyle/>
          <a:p>
            <a:pPr defTabSz="931863"/>
            <a:fld id="{F846C9AC-37BB-4696-BAEF-EE1890CB8B55}" type="datetime1">
              <a:rPr lang="en-US" smtClean="0"/>
              <a:pPr defTabSz="931863"/>
              <a:t>12/15/2018</a:t>
            </a:fld>
            <a:endParaRPr lang="en-US" dirty="0"/>
          </a:p>
        </p:txBody>
      </p:sp>
      <p:sp>
        <p:nvSpPr>
          <p:cNvPr id="57349" name="Footer Placeholder 4"/>
          <p:cNvSpPr>
            <a:spLocks noGrp="1"/>
          </p:cNvSpPr>
          <p:nvPr>
            <p:ph type="ftr" sz="quarter" idx="4"/>
          </p:nvPr>
        </p:nvSpPr>
        <p:spPr>
          <a:noFill/>
        </p:spPr>
        <p:txBody>
          <a:bodyPr/>
          <a:lstStyle/>
          <a:p>
            <a:pPr defTabSz="931863"/>
            <a:r>
              <a:rPr lang="en-US" dirty="0"/>
              <a:t>(c) ITT Educational Services, Inc.</a:t>
            </a:r>
          </a:p>
        </p:txBody>
      </p:sp>
      <p:sp>
        <p:nvSpPr>
          <p:cNvPr id="57350" name="Slide Number Placeholder 5"/>
          <p:cNvSpPr>
            <a:spLocks noGrp="1"/>
          </p:cNvSpPr>
          <p:nvPr>
            <p:ph type="sldNum" sz="quarter" idx="5"/>
          </p:nvPr>
        </p:nvSpPr>
        <p:spPr>
          <a:noFill/>
        </p:spPr>
        <p:txBody>
          <a:bodyPr/>
          <a:lstStyle/>
          <a:p>
            <a:pPr defTabSz="931863"/>
            <a:fld id="{F9D0E1ED-9E75-4BDD-A3D9-9BF45B8EF5E7}" type="slidenum">
              <a:rPr lang="en-US" smtClean="0"/>
              <a:pPr defTabSz="931863"/>
              <a:t>12</a:t>
            </a:fld>
            <a:endParaRPr lang="en-US" dirty="0"/>
          </a:p>
        </p:txBody>
      </p:sp>
    </p:spTree>
    <p:extLst>
      <p:ext uri="{BB962C8B-B14F-4D97-AF65-F5344CB8AC3E}">
        <p14:creationId xmlns:p14="http://schemas.microsoft.com/office/powerpoint/2010/main" val="2133144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z="3200" dirty="0"/>
              <a:t>The military</a:t>
            </a:r>
          </a:p>
          <a:p>
            <a:pPr lvl="1"/>
            <a:r>
              <a:rPr lang="en-US" sz="3000" dirty="0"/>
              <a:t>Use digital forensics to gather intelligence information from captured computers.</a:t>
            </a:r>
          </a:p>
          <a:p>
            <a:r>
              <a:rPr lang="en-US" sz="3200" dirty="0"/>
              <a:t>Government agencies</a:t>
            </a:r>
          </a:p>
          <a:p>
            <a:pPr lvl="1"/>
            <a:r>
              <a:rPr lang="en-US" sz="3000" dirty="0"/>
              <a:t>Use digital forensics to investigate crimes involving computers.</a:t>
            </a:r>
          </a:p>
          <a:p>
            <a:r>
              <a:rPr lang="en-US" sz="3200" dirty="0"/>
              <a:t>Law firms</a:t>
            </a:r>
          </a:p>
          <a:p>
            <a:pPr lvl="1"/>
            <a:r>
              <a:rPr lang="en-US" sz="3000" dirty="0"/>
              <a:t>Need experienced system forensics professionals to conduct investigations and testify as expert witnesses.</a:t>
            </a:r>
          </a:p>
          <a:p>
            <a:r>
              <a:rPr lang="en-US" sz="3200" dirty="0"/>
              <a:t>Criminal prosecutors</a:t>
            </a:r>
          </a:p>
          <a:p>
            <a:pPr lvl="1"/>
            <a:r>
              <a:rPr lang="en-US" sz="3000" dirty="0"/>
              <a:t>Use digital evidence when working with incriminating documents.</a:t>
            </a:r>
          </a:p>
          <a:p>
            <a:r>
              <a:rPr lang="en-US" sz="3200" dirty="0"/>
              <a:t>Academia</a:t>
            </a:r>
          </a:p>
          <a:p>
            <a:pPr lvl="1"/>
            <a:r>
              <a:rPr lang="en-US" sz="3000" dirty="0"/>
              <a:t>Involved with forensic research and education. </a:t>
            </a:r>
          </a:p>
          <a:p>
            <a:r>
              <a:rPr lang="en-US" sz="3200" dirty="0"/>
              <a:t>Data recovery firms</a:t>
            </a:r>
          </a:p>
          <a:p>
            <a:pPr lvl="1"/>
            <a:r>
              <a:rPr lang="en-US" sz="3000" dirty="0"/>
              <a:t>Use digital forensics techniques to recover data after hardware or software failures and when data has been lost.</a:t>
            </a:r>
          </a:p>
          <a:p>
            <a:r>
              <a:rPr lang="en-US" sz="3200" dirty="0"/>
              <a:t>Corporations</a:t>
            </a:r>
          </a:p>
          <a:p>
            <a:pPr lvl="1"/>
            <a:r>
              <a:rPr lang="en-US" sz="3000" dirty="0"/>
              <a:t>Use digital forensics to assist in employee termination and prosecution.</a:t>
            </a:r>
          </a:p>
          <a:p>
            <a:r>
              <a:rPr lang="en-US" sz="3200" dirty="0"/>
              <a:t>Insurance companies</a:t>
            </a:r>
          </a:p>
          <a:p>
            <a:pPr lvl="1"/>
            <a:r>
              <a:rPr lang="en-US" sz="3000" dirty="0"/>
              <a:t>Use digital evidence of possible fraud.</a:t>
            </a:r>
          </a:p>
          <a:p>
            <a:r>
              <a:rPr lang="en-US" sz="3200" dirty="0"/>
              <a:t>Individuals</a:t>
            </a:r>
          </a:p>
          <a:p>
            <a:pPr lvl="1"/>
            <a:r>
              <a:rPr lang="en-US" sz="3000" dirty="0"/>
              <a:t>Sometimes hire forensic specialists in support of possible claims.</a:t>
            </a:r>
            <a:endParaRPr lang="en-US" dirty="0"/>
          </a:p>
        </p:txBody>
      </p:sp>
      <p:sp>
        <p:nvSpPr>
          <p:cNvPr id="57348" name="Date Placeholder 3"/>
          <p:cNvSpPr>
            <a:spLocks noGrp="1"/>
          </p:cNvSpPr>
          <p:nvPr>
            <p:ph type="dt" sz="quarter" idx="1"/>
          </p:nvPr>
        </p:nvSpPr>
        <p:spPr>
          <a:noFill/>
        </p:spPr>
        <p:txBody>
          <a:bodyPr/>
          <a:lstStyle/>
          <a:p>
            <a:pPr defTabSz="931863"/>
            <a:fld id="{F846C9AC-37BB-4696-BAEF-EE1890CB8B55}" type="datetime1">
              <a:rPr lang="en-US" smtClean="0"/>
              <a:pPr defTabSz="931863"/>
              <a:t>12/15/2018</a:t>
            </a:fld>
            <a:endParaRPr lang="en-US" dirty="0"/>
          </a:p>
        </p:txBody>
      </p:sp>
      <p:sp>
        <p:nvSpPr>
          <p:cNvPr id="57349" name="Footer Placeholder 4"/>
          <p:cNvSpPr>
            <a:spLocks noGrp="1"/>
          </p:cNvSpPr>
          <p:nvPr>
            <p:ph type="ftr" sz="quarter" idx="4"/>
          </p:nvPr>
        </p:nvSpPr>
        <p:spPr>
          <a:noFill/>
        </p:spPr>
        <p:txBody>
          <a:bodyPr/>
          <a:lstStyle/>
          <a:p>
            <a:pPr defTabSz="931863"/>
            <a:r>
              <a:rPr lang="en-US" dirty="0"/>
              <a:t>(c) ITT Educational Services, Inc.</a:t>
            </a:r>
          </a:p>
        </p:txBody>
      </p:sp>
      <p:sp>
        <p:nvSpPr>
          <p:cNvPr id="57350" name="Slide Number Placeholder 5"/>
          <p:cNvSpPr>
            <a:spLocks noGrp="1"/>
          </p:cNvSpPr>
          <p:nvPr>
            <p:ph type="sldNum" sz="quarter" idx="5"/>
          </p:nvPr>
        </p:nvSpPr>
        <p:spPr>
          <a:noFill/>
        </p:spPr>
        <p:txBody>
          <a:bodyPr/>
          <a:lstStyle/>
          <a:p>
            <a:pPr defTabSz="931863"/>
            <a:fld id="{F9D0E1ED-9E75-4BDD-A3D9-9BF45B8EF5E7}" type="slidenum">
              <a:rPr lang="en-US" smtClean="0"/>
              <a:pPr defTabSz="931863"/>
              <a:t>13</a:t>
            </a:fld>
            <a:endParaRPr lang="en-US" dirty="0"/>
          </a:p>
        </p:txBody>
      </p:sp>
    </p:spTree>
    <p:extLst>
      <p:ext uri="{BB962C8B-B14F-4D97-AF65-F5344CB8AC3E}">
        <p14:creationId xmlns:p14="http://schemas.microsoft.com/office/powerpoint/2010/main" val="2655702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p>
        </p:txBody>
      </p:sp>
      <p:sp>
        <p:nvSpPr>
          <p:cNvPr id="57348" name="Date Placeholder 3"/>
          <p:cNvSpPr>
            <a:spLocks noGrp="1"/>
          </p:cNvSpPr>
          <p:nvPr>
            <p:ph type="dt" sz="quarter" idx="1"/>
          </p:nvPr>
        </p:nvSpPr>
        <p:spPr>
          <a:noFill/>
        </p:spPr>
        <p:txBody>
          <a:bodyPr/>
          <a:lstStyle/>
          <a:p>
            <a:pPr defTabSz="931863"/>
            <a:fld id="{F846C9AC-37BB-4696-BAEF-EE1890CB8B55}" type="datetime1">
              <a:rPr lang="en-US" smtClean="0"/>
              <a:pPr defTabSz="931863"/>
              <a:t>12/15/2018</a:t>
            </a:fld>
            <a:endParaRPr lang="en-US" dirty="0"/>
          </a:p>
        </p:txBody>
      </p:sp>
      <p:sp>
        <p:nvSpPr>
          <p:cNvPr id="57349" name="Footer Placeholder 4"/>
          <p:cNvSpPr>
            <a:spLocks noGrp="1"/>
          </p:cNvSpPr>
          <p:nvPr>
            <p:ph type="ftr" sz="quarter" idx="4"/>
          </p:nvPr>
        </p:nvSpPr>
        <p:spPr>
          <a:noFill/>
        </p:spPr>
        <p:txBody>
          <a:bodyPr/>
          <a:lstStyle/>
          <a:p>
            <a:pPr defTabSz="931863"/>
            <a:r>
              <a:rPr lang="en-US" dirty="0"/>
              <a:t>(c) ITT Educational Services, Inc.</a:t>
            </a:r>
          </a:p>
        </p:txBody>
      </p:sp>
      <p:sp>
        <p:nvSpPr>
          <p:cNvPr id="57350" name="Slide Number Placeholder 5"/>
          <p:cNvSpPr>
            <a:spLocks noGrp="1"/>
          </p:cNvSpPr>
          <p:nvPr>
            <p:ph type="sldNum" sz="quarter" idx="5"/>
          </p:nvPr>
        </p:nvSpPr>
        <p:spPr>
          <a:noFill/>
        </p:spPr>
        <p:txBody>
          <a:bodyPr/>
          <a:lstStyle/>
          <a:p>
            <a:pPr defTabSz="931863"/>
            <a:fld id="{F9D0E1ED-9E75-4BDD-A3D9-9BF45B8EF5E7}" type="slidenum">
              <a:rPr lang="en-US" smtClean="0"/>
              <a:pPr defTabSz="931863"/>
              <a:t>14</a:t>
            </a:fld>
            <a:endParaRPr lang="en-US" dirty="0"/>
          </a:p>
        </p:txBody>
      </p:sp>
    </p:spTree>
    <p:extLst>
      <p:ext uri="{BB962C8B-B14F-4D97-AF65-F5344CB8AC3E}">
        <p14:creationId xmlns:p14="http://schemas.microsoft.com/office/powerpoint/2010/main" val="3976003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z="1200" kern="1200" dirty="0">
                <a:solidFill>
                  <a:schemeClr val="tx1"/>
                </a:solidFill>
                <a:effectLst/>
                <a:latin typeface="Times New Roman" pitchFamily="18" charset="0"/>
                <a:ea typeface="+mn-ea"/>
                <a:cs typeface="+mn-cs"/>
              </a:rPr>
              <a:t>Real</a:t>
            </a:r>
          </a:p>
          <a:p>
            <a:r>
              <a:rPr lang="en-US" sz="1200" kern="1200" dirty="0">
                <a:solidFill>
                  <a:schemeClr val="tx1"/>
                </a:solidFill>
                <a:effectLst/>
                <a:latin typeface="Times New Roman" pitchFamily="18" charset="0"/>
                <a:ea typeface="+mn-ea"/>
                <a:cs typeface="+mn-cs"/>
              </a:rPr>
              <a:t>Physical objects that can be touched, held, or seen</a:t>
            </a:r>
          </a:p>
          <a:p>
            <a:r>
              <a:rPr lang="en-US" sz="1200" kern="1200" dirty="0">
                <a:solidFill>
                  <a:schemeClr val="tx1"/>
                </a:solidFill>
                <a:effectLst/>
                <a:latin typeface="Times New Roman" pitchFamily="18" charset="0"/>
                <a:ea typeface="+mn-ea"/>
                <a:cs typeface="+mn-cs"/>
              </a:rPr>
              <a:t>Example: A smartphone with fingerprints on it</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Documentary</a:t>
            </a:r>
          </a:p>
          <a:p>
            <a:r>
              <a:rPr lang="en-US" sz="1200" kern="1200" dirty="0">
                <a:solidFill>
                  <a:schemeClr val="tx1"/>
                </a:solidFill>
                <a:effectLst/>
                <a:latin typeface="Times New Roman" pitchFamily="18" charset="0"/>
                <a:ea typeface="+mn-ea"/>
                <a:cs typeface="+mn-cs"/>
              </a:rPr>
              <a:t>Data that is stored in hard copy or electronically</a:t>
            </a:r>
          </a:p>
          <a:p>
            <a:r>
              <a:rPr lang="en-US" sz="1200" kern="1200" dirty="0">
                <a:solidFill>
                  <a:schemeClr val="tx1"/>
                </a:solidFill>
                <a:effectLst/>
                <a:latin typeface="Times New Roman" pitchFamily="18" charset="0"/>
                <a:ea typeface="+mn-ea"/>
                <a:cs typeface="+mn-cs"/>
              </a:rPr>
              <a:t>Examples: Email messages, phone call logs</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Testimonial</a:t>
            </a:r>
          </a:p>
          <a:p>
            <a:r>
              <a:rPr lang="en-US" sz="1200" kern="1200" dirty="0">
                <a:solidFill>
                  <a:schemeClr val="tx1"/>
                </a:solidFill>
                <a:effectLst/>
                <a:latin typeface="Times New Roman" pitchFamily="18" charset="0"/>
                <a:ea typeface="+mn-ea"/>
                <a:cs typeface="+mn-cs"/>
              </a:rPr>
              <a:t>Information used to support real or documentary evidence</a:t>
            </a:r>
          </a:p>
          <a:p>
            <a:r>
              <a:rPr lang="en-US" sz="1200" kern="1200" dirty="0">
                <a:solidFill>
                  <a:schemeClr val="tx1"/>
                </a:solidFill>
                <a:effectLst/>
                <a:latin typeface="Times New Roman" pitchFamily="18" charset="0"/>
                <a:ea typeface="+mn-ea"/>
                <a:cs typeface="+mn-cs"/>
              </a:rPr>
              <a:t>Example: Expert witness testimony that system access controls indicate a specific user accessed certain web addresses from a particular computer</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Demonstrative</a:t>
            </a:r>
          </a:p>
          <a:p>
            <a:r>
              <a:rPr lang="en-US" sz="1200" kern="1200" dirty="0">
                <a:solidFill>
                  <a:schemeClr val="tx1"/>
                </a:solidFill>
                <a:effectLst/>
                <a:latin typeface="Times New Roman" pitchFamily="18" charset="0"/>
                <a:ea typeface="+mn-ea"/>
                <a:cs typeface="+mn-cs"/>
              </a:rPr>
              <a:t>Evidence that helps explain other evidence</a:t>
            </a:r>
          </a:p>
          <a:p>
            <a:r>
              <a:rPr lang="en-US" sz="1200" kern="1200" dirty="0">
                <a:solidFill>
                  <a:schemeClr val="tx1"/>
                </a:solidFill>
                <a:effectLst/>
                <a:latin typeface="Times New Roman" pitchFamily="18" charset="0"/>
                <a:ea typeface="+mn-ea"/>
                <a:cs typeface="+mn-cs"/>
              </a:rPr>
              <a:t>Example: Documentation showing the chain of custody for a seized laptop</a:t>
            </a:r>
            <a:endParaRPr lang="en-US" dirty="0"/>
          </a:p>
        </p:txBody>
      </p:sp>
      <p:sp>
        <p:nvSpPr>
          <p:cNvPr id="57348" name="Date Placeholder 3"/>
          <p:cNvSpPr>
            <a:spLocks noGrp="1"/>
          </p:cNvSpPr>
          <p:nvPr>
            <p:ph type="dt" sz="quarter" idx="1"/>
          </p:nvPr>
        </p:nvSpPr>
        <p:spPr>
          <a:noFill/>
        </p:spPr>
        <p:txBody>
          <a:bodyPr/>
          <a:lstStyle/>
          <a:p>
            <a:pPr defTabSz="931863"/>
            <a:fld id="{F846C9AC-37BB-4696-BAEF-EE1890CB8B55}" type="datetime1">
              <a:rPr lang="en-US" smtClean="0"/>
              <a:pPr defTabSz="931863"/>
              <a:t>12/15/2018</a:t>
            </a:fld>
            <a:endParaRPr lang="en-US" dirty="0"/>
          </a:p>
        </p:txBody>
      </p:sp>
      <p:sp>
        <p:nvSpPr>
          <p:cNvPr id="57349" name="Footer Placeholder 4"/>
          <p:cNvSpPr>
            <a:spLocks noGrp="1"/>
          </p:cNvSpPr>
          <p:nvPr>
            <p:ph type="ftr" sz="quarter" idx="4"/>
          </p:nvPr>
        </p:nvSpPr>
        <p:spPr>
          <a:noFill/>
        </p:spPr>
        <p:txBody>
          <a:bodyPr/>
          <a:lstStyle/>
          <a:p>
            <a:pPr defTabSz="931863"/>
            <a:r>
              <a:rPr lang="en-US" dirty="0"/>
              <a:t>(c) ITT Educational Services, Inc.</a:t>
            </a:r>
          </a:p>
        </p:txBody>
      </p:sp>
      <p:sp>
        <p:nvSpPr>
          <p:cNvPr id="57350" name="Slide Number Placeholder 5"/>
          <p:cNvSpPr>
            <a:spLocks noGrp="1"/>
          </p:cNvSpPr>
          <p:nvPr>
            <p:ph type="sldNum" sz="quarter" idx="5"/>
          </p:nvPr>
        </p:nvSpPr>
        <p:spPr>
          <a:noFill/>
        </p:spPr>
        <p:txBody>
          <a:bodyPr/>
          <a:lstStyle/>
          <a:p>
            <a:pPr defTabSz="931863"/>
            <a:fld id="{F9D0E1ED-9E75-4BDD-A3D9-9BF45B8EF5E7}" type="slidenum">
              <a:rPr lang="en-US" smtClean="0"/>
              <a:pPr defTabSz="931863"/>
              <a:t>15</a:t>
            </a:fld>
            <a:endParaRPr lang="en-US" dirty="0"/>
          </a:p>
        </p:txBody>
      </p:sp>
    </p:spTree>
    <p:extLst>
      <p:ext uri="{BB962C8B-B14F-4D97-AF65-F5344CB8AC3E}">
        <p14:creationId xmlns:p14="http://schemas.microsoft.com/office/powerpoint/2010/main" val="1864430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Is challenging because:</a:t>
            </a:r>
          </a:p>
          <a:p>
            <a:pPr lvl="1"/>
            <a:r>
              <a:rPr lang="en-US" sz="3000" dirty="0"/>
              <a:t>Volume of data to be analyzed is often large</a:t>
            </a:r>
          </a:p>
          <a:p>
            <a:pPr lvl="1"/>
            <a:r>
              <a:rPr lang="en-US" sz="3000" dirty="0"/>
              <a:t>Modern computer systems are complex, have lots of storage, and wide array of data and formats</a:t>
            </a:r>
          </a:p>
          <a:p>
            <a:pPr lvl="1"/>
            <a:r>
              <a:rPr lang="en-US" sz="3000" dirty="0"/>
              <a:t>State, federal, and foreign jurisdictions may be involved</a:t>
            </a:r>
          </a:p>
          <a:p>
            <a:pPr lvl="1"/>
            <a:r>
              <a:rPr lang="en-US" sz="3000" dirty="0"/>
              <a:t>Caseloads are often high, resources are often limited</a:t>
            </a:r>
          </a:p>
        </p:txBody>
      </p:sp>
      <p:sp>
        <p:nvSpPr>
          <p:cNvPr id="4" name="Date Placeholder 3"/>
          <p:cNvSpPr>
            <a:spLocks noGrp="1"/>
          </p:cNvSpPr>
          <p:nvPr>
            <p:ph type="dt" idx="10"/>
          </p:nvPr>
        </p:nvSpPr>
        <p:spPr/>
        <p:txBody>
          <a:bodyPr/>
          <a:lstStyle/>
          <a:p>
            <a:pPr>
              <a:defRPr/>
            </a:pPr>
            <a:fld id="{8FB6DAC9-26BA-4C32-BC34-B656C44CC1A4}" type="datetime1">
              <a:rPr lang="en-US" smtClean="0"/>
              <a:pPr>
                <a:defRPr/>
              </a:pPr>
              <a:t>12/15/2018</a:t>
            </a:fld>
            <a:endParaRPr lang="en-US" dirty="0"/>
          </a:p>
        </p:txBody>
      </p:sp>
      <p:sp>
        <p:nvSpPr>
          <p:cNvPr id="5" name="Footer Placeholder 4"/>
          <p:cNvSpPr>
            <a:spLocks noGrp="1"/>
          </p:cNvSpPr>
          <p:nvPr>
            <p:ph type="ftr" sz="quarter" idx="11"/>
          </p:nvPr>
        </p:nvSpPr>
        <p:spPr/>
        <p:txBody>
          <a:bodyPr/>
          <a:lstStyle/>
          <a:p>
            <a:pPr>
              <a:defRPr/>
            </a:pPr>
            <a:r>
              <a:rPr lang="en-US" dirty="0"/>
              <a:t>(c) ITT Educational Services, Inc.</a:t>
            </a:r>
          </a:p>
        </p:txBody>
      </p:sp>
      <p:sp>
        <p:nvSpPr>
          <p:cNvPr id="6" name="Slide Number Placeholder 5"/>
          <p:cNvSpPr>
            <a:spLocks noGrp="1"/>
          </p:cNvSpPr>
          <p:nvPr>
            <p:ph type="sldNum" sz="quarter" idx="12"/>
          </p:nvPr>
        </p:nvSpPr>
        <p:spPr/>
        <p:txBody>
          <a:bodyPr/>
          <a:lstStyle/>
          <a:p>
            <a:pPr>
              <a:defRPr/>
            </a:pPr>
            <a:fld id="{44A21F26-A09F-46DC-8957-33E445532C4D}" type="slidenum">
              <a:rPr lang="en-US" smtClean="0"/>
              <a:pPr>
                <a:defRPr/>
              </a:pPr>
              <a:t>16</a:t>
            </a:fld>
            <a:endParaRPr lang="en-US" dirty="0"/>
          </a:p>
        </p:txBody>
      </p:sp>
    </p:spTree>
    <p:extLst>
      <p:ext uri="{BB962C8B-B14F-4D97-AF65-F5344CB8AC3E}">
        <p14:creationId xmlns:p14="http://schemas.microsoft.com/office/powerpoint/2010/main" val="414986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p>
        </p:txBody>
      </p:sp>
      <p:sp>
        <p:nvSpPr>
          <p:cNvPr id="57348" name="Date Placeholder 3"/>
          <p:cNvSpPr>
            <a:spLocks noGrp="1"/>
          </p:cNvSpPr>
          <p:nvPr>
            <p:ph type="dt" sz="quarter" idx="1"/>
          </p:nvPr>
        </p:nvSpPr>
        <p:spPr>
          <a:noFill/>
        </p:spPr>
        <p:txBody>
          <a:bodyPr/>
          <a:lstStyle/>
          <a:p>
            <a:pPr defTabSz="931863"/>
            <a:fld id="{F846C9AC-37BB-4696-BAEF-EE1890CB8B55}" type="datetime1">
              <a:rPr lang="en-US" smtClean="0"/>
              <a:pPr defTabSz="931863"/>
              <a:t>12/15/2018</a:t>
            </a:fld>
            <a:endParaRPr lang="en-US" dirty="0"/>
          </a:p>
        </p:txBody>
      </p:sp>
      <p:sp>
        <p:nvSpPr>
          <p:cNvPr id="57349" name="Footer Placeholder 4"/>
          <p:cNvSpPr>
            <a:spLocks noGrp="1"/>
          </p:cNvSpPr>
          <p:nvPr>
            <p:ph type="ftr" sz="quarter" idx="4"/>
          </p:nvPr>
        </p:nvSpPr>
        <p:spPr>
          <a:noFill/>
        </p:spPr>
        <p:txBody>
          <a:bodyPr/>
          <a:lstStyle/>
          <a:p>
            <a:pPr defTabSz="931863"/>
            <a:r>
              <a:rPr lang="en-US" dirty="0"/>
              <a:t>(c) ITT Educational Services, Inc.</a:t>
            </a:r>
          </a:p>
        </p:txBody>
      </p:sp>
      <p:sp>
        <p:nvSpPr>
          <p:cNvPr id="57350" name="Slide Number Placeholder 5"/>
          <p:cNvSpPr>
            <a:spLocks noGrp="1"/>
          </p:cNvSpPr>
          <p:nvPr>
            <p:ph type="sldNum" sz="quarter" idx="5"/>
          </p:nvPr>
        </p:nvSpPr>
        <p:spPr>
          <a:noFill/>
        </p:spPr>
        <p:txBody>
          <a:bodyPr/>
          <a:lstStyle/>
          <a:p>
            <a:pPr defTabSz="931863"/>
            <a:fld id="{F9D0E1ED-9E75-4BDD-A3D9-9BF45B8EF5E7}" type="slidenum">
              <a:rPr lang="en-US" smtClean="0"/>
              <a:pPr defTabSz="931863"/>
              <a:t>17</a:t>
            </a:fld>
            <a:endParaRPr lang="en-US" dirty="0"/>
          </a:p>
        </p:txBody>
      </p:sp>
    </p:spTree>
    <p:extLst>
      <p:ext uri="{BB962C8B-B14F-4D97-AF65-F5344CB8AC3E}">
        <p14:creationId xmlns:p14="http://schemas.microsoft.com/office/powerpoint/2010/main" val="828259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a:p>
        </p:txBody>
      </p:sp>
      <p:sp>
        <p:nvSpPr>
          <p:cNvPr id="73732" name="Date Placeholder 3"/>
          <p:cNvSpPr>
            <a:spLocks noGrp="1"/>
          </p:cNvSpPr>
          <p:nvPr>
            <p:ph type="dt" sz="quarter" idx="1"/>
          </p:nvPr>
        </p:nvSpPr>
        <p:spPr>
          <a:noFill/>
        </p:spPr>
        <p:txBody>
          <a:bodyPr/>
          <a:lstStyle/>
          <a:p>
            <a:pPr defTabSz="931863"/>
            <a:fld id="{76C94381-768D-4094-B404-73556DE54B23}" type="datetime1">
              <a:rPr lang="en-US" smtClean="0"/>
              <a:pPr defTabSz="931863"/>
              <a:t>12/15/2018</a:t>
            </a:fld>
            <a:endParaRPr lang="en-US" dirty="0"/>
          </a:p>
        </p:txBody>
      </p:sp>
      <p:sp>
        <p:nvSpPr>
          <p:cNvPr id="73733" name="Footer Placeholder 4"/>
          <p:cNvSpPr>
            <a:spLocks noGrp="1"/>
          </p:cNvSpPr>
          <p:nvPr>
            <p:ph type="ftr" sz="quarter" idx="4"/>
          </p:nvPr>
        </p:nvSpPr>
        <p:spPr>
          <a:noFill/>
        </p:spPr>
        <p:txBody>
          <a:bodyPr/>
          <a:lstStyle/>
          <a:p>
            <a:pPr defTabSz="931863"/>
            <a:r>
              <a:rPr lang="en-US" dirty="0"/>
              <a:t>(c) ITT Educational Services, Inc.</a:t>
            </a:r>
          </a:p>
        </p:txBody>
      </p:sp>
      <p:sp>
        <p:nvSpPr>
          <p:cNvPr id="73734" name="Slide Number Placeholder 5"/>
          <p:cNvSpPr>
            <a:spLocks noGrp="1"/>
          </p:cNvSpPr>
          <p:nvPr>
            <p:ph type="sldNum" sz="quarter" idx="5"/>
          </p:nvPr>
        </p:nvSpPr>
        <p:spPr>
          <a:noFill/>
        </p:spPr>
        <p:txBody>
          <a:bodyPr/>
          <a:lstStyle/>
          <a:p>
            <a:pPr defTabSz="931863"/>
            <a:fld id="{FAB5D62F-1F87-4759-90F4-20E2CFEF754E}" type="slidenum">
              <a:rPr lang="en-US" smtClean="0"/>
              <a:pPr defTabSz="931863"/>
              <a:t>18</a:t>
            </a:fld>
            <a:endParaRPr lang="en-US" dirty="0"/>
          </a:p>
        </p:txBody>
      </p:sp>
    </p:spTree>
    <p:extLst>
      <p:ext uri="{BB962C8B-B14F-4D97-AF65-F5344CB8AC3E}">
        <p14:creationId xmlns:p14="http://schemas.microsoft.com/office/powerpoint/2010/main" val="1463835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z="1200" kern="1200" dirty="0">
                <a:solidFill>
                  <a:schemeClr val="tx1"/>
                </a:solidFill>
                <a:effectLst/>
                <a:latin typeface="Times New Roman" pitchFamily="18" charset="0"/>
                <a:ea typeface="+mn-ea"/>
                <a:cs typeface="+mn-cs"/>
              </a:rPr>
              <a:t>Computer forensics specialists should have a strong understanding of computer hardware.</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They must have working knowledge of software including operating systems such as Windows, Linux, and Macintosh as well as files and file systems.</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They must also have at least a basic knowledge of networks including physical connections, hubs, switches, routers, data transmission, protocols, IP addresses, MAC addresses, URLs, and basic network utilities but should know much more than the common computer technician.</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When collecting information computer forensic specialists must keep in mind the lifespan of the information, the importance of collecting evidence quickly, and the need to collect information at the bit level. They should know how to obtain evidence from hidden or deleted data and cope with counter-forensics activities that are designed to conceal the perpetrator’s location, actions, or identity. Examples of counter-forensics include destruction/deletion, hiding, encryption, fabrication and falsification and file system alteration.</a:t>
            </a:r>
          </a:p>
        </p:txBody>
      </p:sp>
      <p:sp>
        <p:nvSpPr>
          <p:cNvPr id="39940" name="Date Placeholder 3"/>
          <p:cNvSpPr>
            <a:spLocks noGrp="1"/>
          </p:cNvSpPr>
          <p:nvPr>
            <p:ph type="dt" sz="quarter" idx="1"/>
          </p:nvPr>
        </p:nvSpPr>
        <p:spPr>
          <a:noFill/>
        </p:spPr>
        <p:txBody>
          <a:bodyPr/>
          <a:lstStyle/>
          <a:p>
            <a:pPr defTabSz="931863"/>
            <a:fld id="{BE515600-C850-400E-BF1E-906719B6605B}" type="datetime1">
              <a:rPr lang="en-US" smtClean="0"/>
              <a:pPr defTabSz="931863"/>
              <a:t>12/15/2018</a:t>
            </a:fld>
            <a:endParaRPr lang="en-US" dirty="0"/>
          </a:p>
        </p:txBody>
      </p:sp>
      <p:sp>
        <p:nvSpPr>
          <p:cNvPr id="39942" name="Slide Number Placeholder 5"/>
          <p:cNvSpPr>
            <a:spLocks noGrp="1"/>
          </p:cNvSpPr>
          <p:nvPr>
            <p:ph type="sldNum" sz="quarter" idx="5"/>
          </p:nvPr>
        </p:nvSpPr>
        <p:spPr>
          <a:noFill/>
        </p:spPr>
        <p:txBody>
          <a:bodyPr/>
          <a:lstStyle/>
          <a:p>
            <a:pPr defTabSz="931863"/>
            <a:fld id="{ED0C5DFC-9579-43DA-9B28-B09FBF1AE552}" type="slidenum">
              <a:rPr lang="en-US" smtClean="0"/>
              <a:pPr defTabSz="931863"/>
              <a:t>19</a:t>
            </a:fld>
            <a:endParaRPr lang="en-US" dirty="0"/>
          </a:p>
        </p:txBody>
      </p:sp>
    </p:spTree>
    <p:extLst>
      <p:ext uri="{BB962C8B-B14F-4D97-AF65-F5344CB8AC3E}">
        <p14:creationId xmlns:p14="http://schemas.microsoft.com/office/powerpoint/2010/main" val="386689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a:latin typeface="Arial" pitchFamily="34" charset="0"/>
            </a:endParaRPr>
          </a:p>
        </p:txBody>
      </p:sp>
      <p:sp>
        <p:nvSpPr>
          <p:cNvPr id="55300" name="Slide Number Placeholder 3"/>
          <p:cNvSpPr>
            <a:spLocks noGrp="1"/>
          </p:cNvSpPr>
          <p:nvPr>
            <p:ph type="sldNum" sz="quarter" idx="5"/>
          </p:nvPr>
        </p:nvSpPr>
        <p:spPr>
          <a:noFill/>
        </p:spPr>
        <p:txBody>
          <a:bodyPr/>
          <a:lstStyle/>
          <a:p>
            <a:pPr defTabSz="931863"/>
            <a:fld id="{649A437B-09A0-48A7-9A25-5C1D3D3C0D7E}" type="slidenum">
              <a:rPr lang="en-US" smtClean="0">
                <a:latin typeface="Arial" pitchFamily="34" charset="0"/>
              </a:rPr>
              <a:pPr defTabSz="931863"/>
              <a:t>2</a:t>
            </a:fld>
            <a:endParaRPr lang="en-US" dirty="0">
              <a:latin typeface="Arial" pitchFamily="34" charset="0"/>
            </a:endParaRPr>
          </a:p>
        </p:txBody>
      </p:sp>
    </p:spTree>
    <p:extLst>
      <p:ext uri="{BB962C8B-B14F-4D97-AF65-F5344CB8AC3E}">
        <p14:creationId xmlns:p14="http://schemas.microsoft.com/office/powerpoint/2010/main" val="65215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sz="1200" kern="1200" dirty="0">
                <a:solidFill>
                  <a:schemeClr val="tx1"/>
                </a:solidFill>
                <a:effectLst/>
                <a:latin typeface="Times New Roman" pitchFamily="18" charset="0"/>
                <a:ea typeface="+mn-ea"/>
                <a:cs typeface="+mn-cs"/>
              </a:rPr>
              <a:t>There are several different types of memory including:</a:t>
            </a:r>
          </a:p>
          <a:p>
            <a:pPr lvl="0"/>
            <a:r>
              <a:rPr lang="en-US" sz="1200" b="1" kern="1200" dirty="0">
                <a:solidFill>
                  <a:schemeClr val="tx1"/>
                </a:solidFill>
                <a:effectLst/>
                <a:latin typeface="Times New Roman" pitchFamily="18" charset="0"/>
                <a:ea typeface="+mn-ea"/>
                <a:cs typeface="+mn-cs"/>
              </a:rPr>
              <a:t>Random Access Memory (RAM)</a:t>
            </a:r>
            <a:r>
              <a:rPr lang="en-US" sz="1200" kern="1200" dirty="0">
                <a:solidFill>
                  <a:schemeClr val="tx1"/>
                </a:solidFill>
                <a:effectLst/>
                <a:latin typeface="Times New Roman" pitchFamily="18" charset="0"/>
                <a:ea typeface="+mn-ea"/>
                <a:cs typeface="+mn-cs"/>
              </a:rPr>
              <a:t>—Consists of </a:t>
            </a:r>
            <a:r>
              <a:rPr lang="en-US" sz="1200" b="1" kern="1200" dirty="0">
                <a:solidFill>
                  <a:schemeClr val="tx1"/>
                </a:solidFill>
                <a:effectLst/>
                <a:latin typeface="Times New Roman" pitchFamily="18" charset="0"/>
                <a:ea typeface="+mn-ea"/>
                <a:cs typeface="+mn-cs"/>
              </a:rPr>
              <a:t>volatile memory</a:t>
            </a:r>
            <a:r>
              <a:rPr lang="en-US" sz="1200" kern="1200" dirty="0">
                <a:solidFill>
                  <a:schemeClr val="tx1"/>
                </a:solidFill>
                <a:effectLst/>
                <a:latin typeface="Times New Roman" pitchFamily="18" charset="0"/>
                <a:ea typeface="+mn-ea"/>
                <a:cs typeface="+mn-cs"/>
              </a:rPr>
              <a:t>. As long as the computer is on, it stores the programs and data that are currently open. When the power is turned off, the data is gone.</a:t>
            </a:r>
          </a:p>
          <a:p>
            <a:pPr lvl="0"/>
            <a:r>
              <a:rPr lang="en-US" sz="1200" b="1" kern="1200" dirty="0">
                <a:solidFill>
                  <a:schemeClr val="tx1"/>
                </a:solidFill>
                <a:effectLst/>
                <a:latin typeface="Times New Roman" pitchFamily="18" charset="0"/>
                <a:ea typeface="+mn-ea"/>
                <a:cs typeface="+mn-cs"/>
              </a:rPr>
              <a:t>Read-Only Memory (ROM)</a:t>
            </a:r>
            <a:r>
              <a:rPr lang="en-US" sz="1200" kern="1200" dirty="0">
                <a:solidFill>
                  <a:schemeClr val="tx1"/>
                </a:solidFill>
                <a:effectLst/>
                <a:latin typeface="Times New Roman" pitchFamily="18" charset="0"/>
                <a:ea typeface="+mn-ea"/>
                <a:cs typeface="+mn-cs"/>
              </a:rPr>
              <a:t>—Includes instructions embedded in chips. This memory is not volatile. It cannot be changed.</a:t>
            </a:r>
          </a:p>
          <a:p>
            <a:pPr lvl="0"/>
            <a:r>
              <a:rPr lang="en-US" sz="1200" b="1" kern="1200" dirty="0">
                <a:solidFill>
                  <a:schemeClr val="tx1"/>
                </a:solidFill>
                <a:effectLst/>
                <a:latin typeface="Times New Roman" pitchFamily="18" charset="0"/>
                <a:ea typeface="+mn-ea"/>
                <a:cs typeface="+mn-cs"/>
              </a:rPr>
              <a:t>Programmable Read-Only Memory (PROM)</a:t>
            </a:r>
            <a:r>
              <a:rPr lang="en-US" sz="1200" kern="1200" dirty="0">
                <a:solidFill>
                  <a:schemeClr val="tx1"/>
                </a:solidFill>
                <a:effectLst/>
                <a:latin typeface="Times New Roman" pitchFamily="18" charset="0"/>
                <a:ea typeface="+mn-ea"/>
                <a:cs typeface="+mn-cs"/>
              </a:rPr>
              <a:t>—This information can only be programmed once. It is also not volatile.</a:t>
            </a:r>
          </a:p>
          <a:p>
            <a:pPr lvl="0"/>
            <a:r>
              <a:rPr lang="en-US" sz="1200" b="1" kern="1200" dirty="0">
                <a:solidFill>
                  <a:schemeClr val="tx1"/>
                </a:solidFill>
                <a:effectLst/>
                <a:latin typeface="Times New Roman" pitchFamily="18" charset="0"/>
                <a:ea typeface="+mn-ea"/>
                <a:cs typeface="+mn-cs"/>
              </a:rPr>
              <a:t>Erasable Programmable Read-Only Memory (EPROM)</a:t>
            </a:r>
            <a:r>
              <a:rPr lang="en-US" sz="1200" kern="1200" dirty="0">
                <a:solidFill>
                  <a:schemeClr val="tx1"/>
                </a:solidFill>
                <a:effectLst/>
                <a:latin typeface="Times New Roman" pitchFamily="18" charset="0"/>
                <a:ea typeface="+mn-ea"/>
                <a:cs typeface="+mn-cs"/>
              </a:rPr>
              <a:t>—While the data can be changed, it is not volatile. It is not lost when power is removed.</a:t>
            </a:r>
          </a:p>
          <a:p>
            <a:pPr lvl="0"/>
            <a:r>
              <a:rPr lang="en-US" sz="1200" b="1" kern="1200" dirty="0">
                <a:solidFill>
                  <a:schemeClr val="tx1"/>
                </a:solidFill>
                <a:effectLst/>
                <a:latin typeface="Times New Roman" pitchFamily="18" charset="0"/>
                <a:ea typeface="+mn-ea"/>
                <a:cs typeface="+mn-cs"/>
              </a:rPr>
              <a:t>Electronically Erasable Programmable Read-Only Memory (EEPROM)</a:t>
            </a:r>
            <a:r>
              <a:rPr lang="en-US" sz="1200" kern="1200" dirty="0">
                <a:solidFill>
                  <a:schemeClr val="tx1"/>
                </a:solidFill>
                <a:effectLst/>
                <a:latin typeface="Times New Roman" pitchFamily="18" charset="0"/>
                <a:ea typeface="+mn-ea"/>
                <a:cs typeface="+mn-cs"/>
              </a:rPr>
              <a:t>—Used for storing instructions in the computer’s BIOS.</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There are several types of storage devices including:</a:t>
            </a:r>
          </a:p>
          <a:p>
            <a:pPr lvl="0"/>
            <a:r>
              <a:rPr lang="en-GB" b="1" dirty="0">
                <a:effectLst/>
              </a:rPr>
              <a:t>Small Computer System Interface (SCSI)</a:t>
            </a:r>
            <a:r>
              <a:rPr lang="en-GB" dirty="0">
                <a:effectLst/>
              </a:rPr>
              <a:t>—Older technology that must have a terminator at the end of the chain of devices to work and are limited to 16 chained devices.</a:t>
            </a:r>
            <a:endParaRPr lang="en-US" dirty="0">
              <a:effectLst/>
            </a:endParaRPr>
          </a:p>
          <a:p>
            <a:pPr lvl="0"/>
            <a:r>
              <a:rPr lang="en-GB" b="1" dirty="0">
                <a:effectLst/>
              </a:rPr>
              <a:t>Integrated Drive Electronics (IDE)</a:t>
            </a:r>
            <a:r>
              <a:rPr lang="en-GB" dirty="0">
                <a:effectLst/>
              </a:rPr>
              <a:t>—Older technology that was commonly used on PCs. It had a 40-pin drive connector.</a:t>
            </a:r>
            <a:endParaRPr lang="en-US" dirty="0">
              <a:effectLst/>
            </a:endParaRPr>
          </a:p>
          <a:p>
            <a:pPr lvl="0"/>
            <a:r>
              <a:rPr lang="en-GB" b="1" dirty="0">
                <a:effectLst/>
              </a:rPr>
              <a:t>Extended Integrated Drive Electronics (EIDE)</a:t>
            </a:r>
            <a:r>
              <a:rPr lang="en-GB" dirty="0">
                <a:effectLst/>
              </a:rPr>
              <a:t>—An extension/enhancement to IDE.</a:t>
            </a:r>
            <a:endParaRPr lang="en-US" dirty="0">
              <a:effectLst/>
            </a:endParaRPr>
          </a:p>
          <a:p>
            <a:pPr lvl="0"/>
            <a:r>
              <a:rPr lang="en-GB" b="1" dirty="0">
                <a:effectLst/>
              </a:rPr>
              <a:t>Parallel Advanced Technology Attachment (PATA)</a:t>
            </a:r>
            <a:r>
              <a:rPr lang="en-GB" dirty="0">
                <a:effectLst/>
              </a:rPr>
              <a:t>—Also an enhancement to IDE. It uses either a 40-pin (like IDE) or 80-pin connector.</a:t>
            </a:r>
            <a:endParaRPr lang="en-US" dirty="0">
              <a:effectLst/>
            </a:endParaRPr>
          </a:p>
          <a:p>
            <a:pPr lvl="0"/>
            <a:r>
              <a:rPr lang="en-GB" b="1" dirty="0">
                <a:effectLst/>
              </a:rPr>
              <a:t>Serial Advanced Technology Attachment (SATA)</a:t>
            </a:r>
            <a:r>
              <a:rPr lang="en-GB" dirty="0">
                <a:effectLst/>
              </a:rPr>
              <a:t>—Common today. While the internals of the hard drive are very similar to IDE and EIDE, it connects to the computer’s motherboard differently. This type of drive has no jumpers to set the drive.</a:t>
            </a:r>
            <a:endParaRPr lang="en-US" dirty="0">
              <a:effectLst/>
            </a:endParaRPr>
          </a:p>
          <a:p>
            <a:pPr lvl="0"/>
            <a:r>
              <a:rPr lang="en-GB" b="1" dirty="0">
                <a:effectLst/>
              </a:rPr>
              <a:t>Serial SCSI</a:t>
            </a:r>
            <a:r>
              <a:rPr lang="en-GB" dirty="0">
                <a:effectLst/>
              </a:rPr>
              <a:t>—An enhancement to SCSI. It supports up to 65,537 devices and does not require termination.</a:t>
            </a:r>
            <a:endParaRPr lang="en-US" dirty="0">
              <a:effectLst/>
            </a:endParaRPr>
          </a:p>
          <a:p>
            <a:pPr lvl="0"/>
            <a:r>
              <a:rPr lang="en-GB" b="1" dirty="0">
                <a:effectLst/>
              </a:rPr>
              <a:t>Solid-state drives (SSDs)</a:t>
            </a:r>
            <a:r>
              <a:rPr lang="en-GB" dirty="0">
                <a:effectLst/>
              </a:rPr>
              <a:t>—Becoming more common. SSDs use microchips that retain data in non-volatile memory chips and contain no moving parts. </a:t>
            </a:r>
            <a:endParaRPr lang="en-US" dirty="0">
              <a:effectLst/>
            </a:endParaRPr>
          </a:p>
          <a:p>
            <a:endParaRPr lang="en-US" dirty="0"/>
          </a:p>
        </p:txBody>
      </p:sp>
      <p:sp>
        <p:nvSpPr>
          <p:cNvPr id="101380" name="Date Placeholder 3"/>
          <p:cNvSpPr>
            <a:spLocks noGrp="1"/>
          </p:cNvSpPr>
          <p:nvPr>
            <p:ph type="dt" sz="quarter" idx="1"/>
          </p:nvPr>
        </p:nvSpPr>
        <p:spPr>
          <a:noFill/>
        </p:spPr>
        <p:txBody>
          <a:bodyPr/>
          <a:lstStyle/>
          <a:p>
            <a:pPr defTabSz="931863"/>
            <a:fld id="{7916591B-6B0E-487C-B9D8-C99FEB018EB1}" type="datetime1">
              <a:rPr lang="en-US" smtClean="0"/>
              <a:pPr defTabSz="931863"/>
              <a:t>12/15/2018</a:t>
            </a:fld>
            <a:endParaRPr lang="en-US" dirty="0"/>
          </a:p>
        </p:txBody>
      </p:sp>
      <p:sp>
        <p:nvSpPr>
          <p:cNvPr id="101381" name="Footer Placeholder 4"/>
          <p:cNvSpPr>
            <a:spLocks noGrp="1"/>
          </p:cNvSpPr>
          <p:nvPr>
            <p:ph type="ftr" sz="quarter" idx="4"/>
          </p:nvPr>
        </p:nvSpPr>
        <p:spPr>
          <a:noFill/>
        </p:spPr>
        <p:txBody>
          <a:bodyPr/>
          <a:lstStyle/>
          <a:p>
            <a:pPr defTabSz="931863"/>
            <a:r>
              <a:rPr lang="en-US" dirty="0"/>
              <a:t>(c) ITT Educational Services, Inc.</a:t>
            </a:r>
          </a:p>
        </p:txBody>
      </p:sp>
      <p:sp>
        <p:nvSpPr>
          <p:cNvPr id="101382" name="Slide Number Placeholder 5"/>
          <p:cNvSpPr>
            <a:spLocks noGrp="1"/>
          </p:cNvSpPr>
          <p:nvPr>
            <p:ph type="sldNum" sz="quarter" idx="5"/>
          </p:nvPr>
        </p:nvSpPr>
        <p:spPr>
          <a:noFill/>
        </p:spPr>
        <p:txBody>
          <a:bodyPr/>
          <a:lstStyle/>
          <a:p>
            <a:pPr defTabSz="931863"/>
            <a:fld id="{0207ABD3-DD2B-4151-9139-A433B7353D97}" type="slidenum">
              <a:rPr lang="en-US" smtClean="0"/>
              <a:pPr defTabSz="931863"/>
              <a:t>20</a:t>
            </a:fld>
            <a:endParaRPr lang="en-US" dirty="0"/>
          </a:p>
        </p:txBody>
      </p:sp>
    </p:spTree>
    <p:extLst>
      <p:ext uri="{BB962C8B-B14F-4D97-AF65-F5344CB8AC3E}">
        <p14:creationId xmlns:p14="http://schemas.microsoft.com/office/powerpoint/2010/main" val="791032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lvl="0"/>
            <a:r>
              <a:rPr lang="en-US" sz="1200" kern="1200" dirty="0">
                <a:solidFill>
                  <a:schemeClr val="tx1"/>
                </a:solidFill>
                <a:effectLst/>
                <a:latin typeface="Times New Roman" pitchFamily="18" charset="0"/>
                <a:ea typeface="+mn-ea"/>
                <a:cs typeface="+mn-cs"/>
              </a:rPr>
              <a:t>Windows—Includes a Registry that includes important information such as the passwords for wireless networks and serial numbers for all USB devices that are connected to the computer. Also includes many files and folders as well as browser cookies and history that can be useful in forensics.</a:t>
            </a:r>
          </a:p>
          <a:p>
            <a:pPr lvl="0"/>
            <a:endParaRPr lang="en-US" sz="1200" kern="1200" dirty="0">
              <a:solidFill>
                <a:schemeClr val="tx1"/>
              </a:solidFill>
              <a:effectLst/>
              <a:latin typeface="Times New Roman" pitchFamily="18" charset="0"/>
              <a:ea typeface="+mn-ea"/>
              <a:cs typeface="+mn-cs"/>
            </a:endParaRPr>
          </a:p>
          <a:p>
            <a:pPr lvl="0"/>
            <a:r>
              <a:rPr lang="en-US" sz="1200" kern="1200" dirty="0">
                <a:solidFill>
                  <a:schemeClr val="tx1"/>
                </a:solidFill>
                <a:effectLst/>
                <a:latin typeface="Times New Roman" pitchFamily="18" charset="0"/>
                <a:ea typeface="+mn-ea"/>
                <a:cs typeface="+mn-cs"/>
              </a:rPr>
              <a:t>Linux—Not as widely used as Windows, but common in forensics and security. Includes many free forensic tools.</a:t>
            </a:r>
          </a:p>
          <a:p>
            <a:pPr lvl="0"/>
            <a:endParaRPr lang="en-US" sz="1200" kern="1200" dirty="0">
              <a:solidFill>
                <a:schemeClr val="tx1"/>
              </a:solidFill>
              <a:effectLst/>
              <a:latin typeface="Times New Roman" pitchFamily="18" charset="0"/>
              <a:ea typeface="+mn-ea"/>
              <a:cs typeface="+mn-cs"/>
            </a:endParaRPr>
          </a:p>
          <a:p>
            <a:pPr lvl="0"/>
            <a:r>
              <a:rPr lang="en-US" sz="1200" kern="1200" dirty="0">
                <a:solidFill>
                  <a:schemeClr val="tx1"/>
                </a:solidFill>
                <a:effectLst/>
                <a:latin typeface="Times New Roman" pitchFamily="18" charset="0"/>
                <a:ea typeface="+mn-ea"/>
                <a:cs typeface="+mn-cs"/>
              </a:rPr>
              <a:t>Macintosh—Based on FreeBSD (a UNIX clone very similar to Linux).</a:t>
            </a:r>
          </a:p>
          <a:p>
            <a:endParaRPr lang="en-US" dirty="0"/>
          </a:p>
        </p:txBody>
      </p:sp>
      <p:sp>
        <p:nvSpPr>
          <p:cNvPr id="101380" name="Date Placeholder 3"/>
          <p:cNvSpPr>
            <a:spLocks noGrp="1"/>
          </p:cNvSpPr>
          <p:nvPr>
            <p:ph type="dt" sz="quarter" idx="1"/>
          </p:nvPr>
        </p:nvSpPr>
        <p:spPr>
          <a:noFill/>
        </p:spPr>
        <p:txBody>
          <a:bodyPr/>
          <a:lstStyle/>
          <a:p>
            <a:pPr defTabSz="931863"/>
            <a:fld id="{7916591B-6B0E-487C-B9D8-C99FEB018EB1}" type="datetime1">
              <a:rPr lang="en-US" smtClean="0"/>
              <a:pPr defTabSz="931863"/>
              <a:t>12/15/2018</a:t>
            </a:fld>
            <a:endParaRPr lang="en-US" dirty="0"/>
          </a:p>
        </p:txBody>
      </p:sp>
      <p:sp>
        <p:nvSpPr>
          <p:cNvPr id="101381" name="Footer Placeholder 4"/>
          <p:cNvSpPr>
            <a:spLocks noGrp="1"/>
          </p:cNvSpPr>
          <p:nvPr>
            <p:ph type="ftr" sz="quarter" idx="4"/>
          </p:nvPr>
        </p:nvSpPr>
        <p:spPr>
          <a:noFill/>
        </p:spPr>
        <p:txBody>
          <a:bodyPr/>
          <a:lstStyle/>
          <a:p>
            <a:pPr defTabSz="931863"/>
            <a:r>
              <a:rPr lang="en-US" dirty="0"/>
              <a:t>(c) ITT Educational Services, Inc.</a:t>
            </a:r>
          </a:p>
        </p:txBody>
      </p:sp>
      <p:sp>
        <p:nvSpPr>
          <p:cNvPr id="101382" name="Slide Number Placeholder 5"/>
          <p:cNvSpPr>
            <a:spLocks noGrp="1"/>
          </p:cNvSpPr>
          <p:nvPr>
            <p:ph type="sldNum" sz="quarter" idx="5"/>
          </p:nvPr>
        </p:nvSpPr>
        <p:spPr>
          <a:noFill/>
        </p:spPr>
        <p:txBody>
          <a:bodyPr/>
          <a:lstStyle/>
          <a:p>
            <a:pPr defTabSz="931863"/>
            <a:fld id="{0207ABD3-DD2B-4151-9139-A433B7353D97}" type="slidenum">
              <a:rPr lang="en-US" smtClean="0"/>
              <a:pPr defTabSz="931863"/>
              <a:t>21</a:t>
            </a:fld>
            <a:endParaRPr lang="en-US" dirty="0"/>
          </a:p>
        </p:txBody>
      </p:sp>
    </p:spTree>
    <p:extLst>
      <p:ext uri="{BB962C8B-B14F-4D97-AF65-F5344CB8AC3E}">
        <p14:creationId xmlns:p14="http://schemas.microsoft.com/office/powerpoint/2010/main" val="1060017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dirty="0"/>
              <a:t>A file is any document, spreadsheet, picture, video, or even program. File extensions can be easily changed to look like some other type of file. However, the file header, a part of the file itself, reveals the type of file even if the extension has been changed. </a:t>
            </a:r>
          </a:p>
          <a:p>
            <a:endParaRPr lang="en-US" dirty="0"/>
          </a:p>
          <a:p>
            <a:r>
              <a:rPr lang="en-US" dirty="0"/>
              <a:t>File systems are used to organize files. There are two types of file systems:</a:t>
            </a:r>
          </a:p>
          <a:p>
            <a:pPr marL="171450" indent="-171450">
              <a:buFont typeface="Arial" panose="020B0604020202020204" pitchFamily="34" charset="0"/>
              <a:buChar char="•"/>
            </a:pPr>
            <a:r>
              <a:rPr lang="en-US" b="1" dirty="0"/>
              <a:t>Physical journaling</a:t>
            </a:r>
            <a:r>
              <a:rPr lang="en-US" dirty="0"/>
              <a:t>—The system logs a copy of every block that is about to be written to the storage device, before it is written. The log also includes a checksum of those blocks, to make sure there is no error in writing the block. </a:t>
            </a:r>
          </a:p>
          <a:p>
            <a:pPr marL="171450" indent="-171450">
              <a:buFont typeface="Arial" panose="020B0604020202020204" pitchFamily="34" charset="0"/>
              <a:buChar char="•"/>
            </a:pPr>
            <a:r>
              <a:rPr lang="en-US" b="1" dirty="0"/>
              <a:t>Logical journaling</a:t>
            </a:r>
            <a:r>
              <a:rPr lang="en-US" dirty="0"/>
              <a:t>—Only changes to file metadata are stored in the journal.</a:t>
            </a:r>
          </a:p>
          <a:p>
            <a:endParaRPr lang="en-US" dirty="0"/>
          </a:p>
          <a:p>
            <a:endParaRPr lang="en-US" dirty="0"/>
          </a:p>
        </p:txBody>
      </p:sp>
      <p:sp>
        <p:nvSpPr>
          <p:cNvPr id="101380" name="Date Placeholder 3"/>
          <p:cNvSpPr>
            <a:spLocks noGrp="1"/>
          </p:cNvSpPr>
          <p:nvPr>
            <p:ph type="dt" sz="quarter" idx="1"/>
          </p:nvPr>
        </p:nvSpPr>
        <p:spPr>
          <a:noFill/>
        </p:spPr>
        <p:txBody>
          <a:bodyPr/>
          <a:lstStyle/>
          <a:p>
            <a:pPr defTabSz="931863"/>
            <a:fld id="{7916591B-6B0E-487C-B9D8-C99FEB018EB1}" type="datetime1">
              <a:rPr lang="en-US" smtClean="0"/>
              <a:pPr defTabSz="931863"/>
              <a:t>12/15/2018</a:t>
            </a:fld>
            <a:endParaRPr lang="en-US" dirty="0"/>
          </a:p>
        </p:txBody>
      </p:sp>
      <p:sp>
        <p:nvSpPr>
          <p:cNvPr id="101381" name="Footer Placeholder 4"/>
          <p:cNvSpPr>
            <a:spLocks noGrp="1"/>
          </p:cNvSpPr>
          <p:nvPr>
            <p:ph type="ftr" sz="quarter" idx="4"/>
          </p:nvPr>
        </p:nvSpPr>
        <p:spPr>
          <a:noFill/>
        </p:spPr>
        <p:txBody>
          <a:bodyPr/>
          <a:lstStyle/>
          <a:p>
            <a:pPr defTabSz="931863"/>
            <a:r>
              <a:rPr lang="en-US" dirty="0"/>
              <a:t>(c) ITT Educational Services, Inc.</a:t>
            </a:r>
          </a:p>
        </p:txBody>
      </p:sp>
      <p:sp>
        <p:nvSpPr>
          <p:cNvPr id="101382" name="Slide Number Placeholder 5"/>
          <p:cNvSpPr>
            <a:spLocks noGrp="1"/>
          </p:cNvSpPr>
          <p:nvPr>
            <p:ph type="sldNum" sz="quarter" idx="5"/>
          </p:nvPr>
        </p:nvSpPr>
        <p:spPr>
          <a:noFill/>
        </p:spPr>
        <p:txBody>
          <a:bodyPr/>
          <a:lstStyle/>
          <a:p>
            <a:pPr defTabSz="931863"/>
            <a:fld id="{0207ABD3-DD2B-4151-9139-A433B7353D97}" type="slidenum">
              <a:rPr lang="en-US" smtClean="0"/>
              <a:pPr defTabSz="931863"/>
              <a:t>22</a:t>
            </a:fld>
            <a:endParaRPr lang="en-US" dirty="0"/>
          </a:p>
        </p:txBody>
      </p:sp>
    </p:spTree>
    <p:extLst>
      <p:ext uri="{BB962C8B-B14F-4D97-AF65-F5344CB8AC3E}">
        <p14:creationId xmlns:p14="http://schemas.microsoft.com/office/powerpoint/2010/main" val="1936471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sz="1200" kern="1200" dirty="0">
                <a:solidFill>
                  <a:schemeClr val="tx1"/>
                </a:solidFill>
                <a:effectLst/>
                <a:latin typeface="Times New Roman" pitchFamily="18" charset="0"/>
                <a:ea typeface="+mn-ea"/>
                <a:cs typeface="+mn-cs"/>
              </a:rPr>
              <a:t>A communication contains many addresses simultaneously for a number of reasons. Addresses that you will need to be concerned with include:</a:t>
            </a:r>
          </a:p>
          <a:p>
            <a:pPr lvl="0"/>
            <a:endParaRPr lang="en-GB" sz="1200" kern="1200" dirty="0">
              <a:solidFill>
                <a:schemeClr val="tx1"/>
              </a:solidFill>
              <a:effectLst/>
              <a:latin typeface="Times New Roman" pitchFamily="18" charset="0"/>
              <a:ea typeface="+mn-ea"/>
              <a:cs typeface="+mn-cs"/>
            </a:endParaRPr>
          </a:p>
          <a:p>
            <a:pPr lvl="0"/>
            <a:r>
              <a:rPr lang="en-GB" sz="1200" b="1" kern="1200" dirty="0">
                <a:solidFill>
                  <a:schemeClr val="tx1"/>
                </a:solidFill>
                <a:effectLst/>
                <a:latin typeface="Times New Roman" pitchFamily="18" charset="0"/>
                <a:ea typeface="+mn-ea"/>
                <a:cs typeface="+mn-cs"/>
              </a:rPr>
              <a:t>Physical ports</a:t>
            </a:r>
            <a:r>
              <a:rPr lang="en-GB" sz="1200" kern="1200" dirty="0">
                <a:solidFill>
                  <a:schemeClr val="tx1"/>
                </a:solidFill>
                <a:effectLst/>
                <a:latin typeface="Times New Roman" pitchFamily="18" charset="0"/>
                <a:ea typeface="+mn-ea"/>
                <a:cs typeface="+mn-cs"/>
              </a:rPr>
              <a:t>—These are ports you can actually touch, and include wireless ports. </a:t>
            </a:r>
            <a:r>
              <a:rPr lang="en-US" sz="1200" kern="1200" dirty="0">
                <a:solidFill>
                  <a:schemeClr val="tx1"/>
                </a:solidFill>
                <a:effectLst/>
                <a:latin typeface="Times New Roman" pitchFamily="18" charset="0"/>
                <a:ea typeface="+mn-ea"/>
                <a:cs typeface="+mn-cs"/>
              </a:rPr>
              <a:t>Physical ports operate at OSI Layer 1, the Physical Layer.</a:t>
            </a:r>
            <a:endParaRPr lang="en-GB" sz="1200" kern="1200" dirty="0">
              <a:solidFill>
                <a:schemeClr val="tx1"/>
              </a:solidFill>
              <a:effectLst/>
              <a:latin typeface="Times New Roman" pitchFamily="18" charset="0"/>
              <a:ea typeface="+mn-ea"/>
              <a:cs typeface="+mn-cs"/>
            </a:endParaRPr>
          </a:p>
          <a:p>
            <a:pPr lvl="0"/>
            <a:endParaRPr lang="en-GB" sz="1200" kern="1200" dirty="0">
              <a:solidFill>
                <a:schemeClr val="tx1"/>
              </a:solidFill>
              <a:effectLst/>
              <a:latin typeface="Times New Roman" pitchFamily="18" charset="0"/>
              <a:ea typeface="+mn-ea"/>
              <a:cs typeface="+mn-cs"/>
            </a:endParaRPr>
          </a:p>
          <a:p>
            <a:pPr lvl="0"/>
            <a:r>
              <a:rPr lang="en-GB" sz="1200" b="1" kern="1200" dirty="0">
                <a:solidFill>
                  <a:schemeClr val="tx1"/>
                </a:solidFill>
                <a:effectLst/>
                <a:latin typeface="Times New Roman" pitchFamily="18" charset="0"/>
                <a:ea typeface="+mn-ea"/>
                <a:cs typeface="+mn-cs"/>
              </a:rPr>
              <a:t>MAC addresses</a:t>
            </a:r>
            <a:r>
              <a:rPr lang="en-GB" sz="1200" kern="1200" dirty="0">
                <a:solidFill>
                  <a:schemeClr val="tx1"/>
                </a:solidFill>
                <a:effectLst/>
                <a:latin typeface="Times New Roman" pitchFamily="18" charset="0"/>
                <a:ea typeface="+mn-ea"/>
                <a:cs typeface="+mn-cs"/>
              </a:rPr>
              <a:t>—A unique address for a physical connection to the network. Every MAC address is controlled and is allegedly unique. However, this may not be true in practice for a number of reasons, among which can be intentional spoofing of the MAC address by hackers.</a:t>
            </a:r>
            <a:endParaRPr lang="en-US" sz="1200" kern="1200" dirty="0">
              <a:solidFill>
                <a:schemeClr val="tx1"/>
              </a:solidFill>
              <a:effectLst/>
              <a:latin typeface="Times New Roman" pitchFamily="18" charset="0"/>
              <a:ea typeface="+mn-ea"/>
              <a:cs typeface="+mn-cs"/>
            </a:endParaRPr>
          </a:p>
          <a:p>
            <a:pPr lvl="0"/>
            <a:endParaRPr lang="en-US" sz="1200" kern="1200" dirty="0">
              <a:solidFill>
                <a:schemeClr val="tx1"/>
              </a:solidFill>
              <a:effectLst/>
              <a:latin typeface="Times New Roman" pitchFamily="18" charset="0"/>
              <a:ea typeface="+mn-ea"/>
              <a:cs typeface="+mn-cs"/>
            </a:endParaRPr>
          </a:p>
          <a:p>
            <a:pPr lvl="0"/>
            <a:r>
              <a:rPr lang="en-US" sz="1200" b="1" kern="1200" dirty="0">
                <a:solidFill>
                  <a:schemeClr val="tx1"/>
                </a:solidFill>
                <a:effectLst/>
                <a:latin typeface="Times New Roman" pitchFamily="18" charset="0"/>
                <a:ea typeface="+mn-ea"/>
                <a:cs typeface="+mn-cs"/>
              </a:rPr>
              <a:t>IP addresses</a:t>
            </a:r>
            <a:r>
              <a:rPr lang="en-US" sz="1200" kern="1200" dirty="0">
                <a:solidFill>
                  <a:schemeClr val="tx1"/>
                </a:solidFill>
                <a:effectLst/>
                <a:latin typeface="Times New Roman" pitchFamily="18" charset="0"/>
                <a:ea typeface="+mn-ea"/>
                <a:cs typeface="+mn-cs"/>
              </a:rPr>
              <a:t>—Are either IPv4 or IPv6. </a:t>
            </a:r>
            <a:r>
              <a:rPr lang="en-GB" sz="1200" kern="1200" dirty="0">
                <a:solidFill>
                  <a:schemeClr val="tx1"/>
                </a:solidFill>
                <a:effectLst/>
                <a:latin typeface="Times New Roman" pitchFamily="18" charset="0"/>
                <a:ea typeface="+mn-ea"/>
                <a:cs typeface="+mn-cs"/>
              </a:rPr>
              <a:t>IP addresses can be either public or private. The public IP addresses are for computers connected to the Internet. No two public IP addresses should be the same. However, a private IP address, such as one on a private company network, has to be unique only in that sub-network. </a:t>
            </a:r>
            <a:r>
              <a:rPr lang="en-US" sz="1200" kern="1200" dirty="0">
                <a:solidFill>
                  <a:schemeClr val="tx1"/>
                </a:solidFill>
                <a:effectLst/>
                <a:latin typeface="Times New Roman" pitchFamily="18" charset="0"/>
                <a:ea typeface="+mn-ea"/>
                <a:cs typeface="+mn-cs"/>
              </a:rPr>
              <a:t>For IPv4 addresses, these are a</a:t>
            </a:r>
            <a:r>
              <a:rPr lang="en-GB" sz="1200" kern="1200" dirty="0">
                <a:solidFill>
                  <a:schemeClr val="tx1"/>
                </a:solidFill>
                <a:effectLst/>
                <a:latin typeface="Times New Roman" pitchFamily="18" charset="0"/>
                <a:ea typeface="+mn-ea"/>
                <a:cs typeface="+mn-cs"/>
              </a:rPr>
              <a:t> series of 32 bits normally represented by four numbers of up to three digits separated by periods, such as 192.2.132.8. Each of the three-digit numbers must be between 0 and 255. </a:t>
            </a:r>
            <a:endParaRPr lang="en-US" sz="1200" kern="1200" dirty="0">
              <a:solidFill>
                <a:schemeClr val="tx1"/>
              </a:solidFill>
              <a:effectLst/>
              <a:latin typeface="Times New Roman" pitchFamily="18" charset="0"/>
              <a:ea typeface="+mn-ea"/>
              <a:cs typeface="+mn-cs"/>
            </a:endParaRPr>
          </a:p>
          <a:p>
            <a:pPr lvl="0"/>
            <a:endParaRPr lang="en-US" sz="1200" kern="1200" dirty="0">
              <a:solidFill>
                <a:schemeClr val="tx1"/>
              </a:solidFill>
              <a:effectLst/>
              <a:latin typeface="Times New Roman" pitchFamily="18" charset="0"/>
              <a:ea typeface="+mn-ea"/>
              <a:cs typeface="+mn-cs"/>
            </a:endParaRPr>
          </a:p>
          <a:p>
            <a:pPr lvl="0"/>
            <a:r>
              <a:rPr lang="en-US" sz="1200" b="1" kern="1200" dirty="0">
                <a:solidFill>
                  <a:schemeClr val="tx1"/>
                </a:solidFill>
                <a:effectLst/>
                <a:latin typeface="Times New Roman" pitchFamily="18" charset="0"/>
                <a:ea typeface="+mn-ea"/>
                <a:cs typeface="+mn-cs"/>
              </a:rPr>
              <a:t>Port number</a:t>
            </a:r>
            <a:r>
              <a:rPr lang="en-US" sz="1200" kern="1200" dirty="0">
                <a:solidFill>
                  <a:schemeClr val="tx1"/>
                </a:solidFill>
                <a:effectLst/>
                <a:latin typeface="Times New Roman" pitchFamily="18" charset="0"/>
                <a:ea typeface="+mn-ea"/>
                <a:cs typeface="+mn-cs"/>
              </a:rPr>
              <a:t>—Also known as a </a:t>
            </a:r>
            <a:r>
              <a:rPr lang="en-US" sz="1200" i="1" kern="1200" dirty="0">
                <a:solidFill>
                  <a:schemeClr val="tx1"/>
                </a:solidFill>
                <a:effectLst/>
                <a:latin typeface="Times New Roman" pitchFamily="18" charset="0"/>
                <a:ea typeface="+mn-ea"/>
                <a:cs typeface="+mn-cs"/>
              </a:rPr>
              <a:t>logical</a:t>
            </a:r>
            <a:r>
              <a:rPr lang="en-US" sz="1200" kern="1200" dirty="0">
                <a:solidFill>
                  <a:schemeClr val="tx1"/>
                </a:solidFill>
                <a:effectLst/>
                <a:latin typeface="Times New Roman" pitchFamily="18" charset="0"/>
                <a:ea typeface="+mn-ea"/>
                <a:cs typeface="+mn-cs"/>
              </a:rPr>
              <a:t> port number or TCP Port number the port numbers are broken down into three kinds: well-known port numbers, assigned port numbers and ethereal (or temporary) port numbers. A given communication may use more than one port number during its duration but only one at a time.</a:t>
            </a:r>
          </a:p>
          <a:p>
            <a:pPr lvl="0"/>
            <a:endParaRPr lang="en-US" sz="1200" kern="1200" dirty="0">
              <a:solidFill>
                <a:schemeClr val="tx1"/>
              </a:solidFill>
              <a:effectLst/>
              <a:latin typeface="Times New Roman" pitchFamily="18" charset="0"/>
              <a:ea typeface="+mn-ea"/>
              <a:cs typeface="+mn-cs"/>
            </a:endParaRPr>
          </a:p>
          <a:p>
            <a:pPr lvl="0"/>
            <a:r>
              <a:rPr lang="en-GB" sz="1200" b="1" kern="1200" dirty="0">
                <a:solidFill>
                  <a:schemeClr val="tx1"/>
                </a:solidFill>
                <a:effectLst/>
                <a:latin typeface="Times New Roman" pitchFamily="18" charset="0"/>
                <a:ea typeface="+mn-ea"/>
                <a:cs typeface="+mn-cs"/>
              </a:rPr>
              <a:t>Uniform resource locators (URLs)</a:t>
            </a:r>
            <a:r>
              <a:rPr lang="en-GB" sz="1200" kern="1200" dirty="0">
                <a:solidFill>
                  <a:schemeClr val="tx1"/>
                </a:solidFill>
                <a:effectLst/>
                <a:latin typeface="Times New Roman" pitchFamily="18" charset="0"/>
                <a:ea typeface="+mn-ea"/>
                <a:cs typeface="+mn-cs"/>
              </a:rPr>
              <a:t>—A URL is a name that you type into your browser’s address bar when you want to visit a website. The URL, such as www.thetargetwebsite.com must be translated into an IP address by the Domain Name Service (DNS).</a:t>
            </a:r>
            <a:endParaRPr lang="en-US" sz="1200" kern="1200" dirty="0">
              <a:solidFill>
                <a:schemeClr val="tx1"/>
              </a:solidFill>
              <a:effectLst/>
              <a:latin typeface="Times New Roman" pitchFamily="18" charset="0"/>
              <a:ea typeface="+mn-ea"/>
              <a:cs typeface="+mn-cs"/>
            </a:endParaRPr>
          </a:p>
          <a:p>
            <a:endParaRPr lang="en-US" sz="1200" kern="1200" dirty="0">
              <a:solidFill>
                <a:schemeClr val="tx1"/>
              </a:solidFill>
              <a:effectLst/>
              <a:latin typeface="Times New Roman" pitchFamily="18" charset="0"/>
              <a:ea typeface="+mn-ea"/>
              <a:cs typeface="+mn-cs"/>
            </a:endParaRPr>
          </a:p>
        </p:txBody>
      </p:sp>
      <p:sp>
        <p:nvSpPr>
          <p:cNvPr id="101380" name="Date Placeholder 3"/>
          <p:cNvSpPr>
            <a:spLocks noGrp="1"/>
          </p:cNvSpPr>
          <p:nvPr>
            <p:ph type="dt" sz="quarter" idx="1"/>
          </p:nvPr>
        </p:nvSpPr>
        <p:spPr>
          <a:noFill/>
        </p:spPr>
        <p:txBody>
          <a:bodyPr/>
          <a:lstStyle/>
          <a:p>
            <a:pPr defTabSz="931863"/>
            <a:fld id="{7916591B-6B0E-487C-B9D8-C99FEB018EB1}" type="datetime1">
              <a:rPr lang="en-US" smtClean="0"/>
              <a:pPr defTabSz="931863"/>
              <a:t>12/15/2018</a:t>
            </a:fld>
            <a:endParaRPr lang="en-US" dirty="0"/>
          </a:p>
        </p:txBody>
      </p:sp>
      <p:sp>
        <p:nvSpPr>
          <p:cNvPr id="101381" name="Footer Placeholder 4"/>
          <p:cNvSpPr>
            <a:spLocks noGrp="1"/>
          </p:cNvSpPr>
          <p:nvPr>
            <p:ph type="ftr" sz="quarter" idx="4"/>
          </p:nvPr>
        </p:nvSpPr>
        <p:spPr>
          <a:noFill/>
        </p:spPr>
        <p:txBody>
          <a:bodyPr/>
          <a:lstStyle/>
          <a:p>
            <a:pPr defTabSz="931863"/>
            <a:r>
              <a:rPr lang="en-US" dirty="0"/>
              <a:t>(c) ITT Educational Services, Inc.</a:t>
            </a:r>
          </a:p>
        </p:txBody>
      </p:sp>
      <p:sp>
        <p:nvSpPr>
          <p:cNvPr id="101382" name="Slide Number Placeholder 5"/>
          <p:cNvSpPr>
            <a:spLocks noGrp="1"/>
          </p:cNvSpPr>
          <p:nvPr>
            <p:ph type="sldNum" sz="quarter" idx="5"/>
          </p:nvPr>
        </p:nvSpPr>
        <p:spPr>
          <a:noFill/>
        </p:spPr>
        <p:txBody>
          <a:bodyPr/>
          <a:lstStyle/>
          <a:p>
            <a:pPr defTabSz="931863"/>
            <a:fld id="{0207ABD3-DD2B-4151-9139-A433B7353D97}" type="slidenum">
              <a:rPr lang="en-US" smtClean="0"/>
              <a:pPr defTabSz="931863"/>
              <a:t>23</a:t>
            </a:fld>
            <a:endParaRPr lang="en-US" dirty="0"/>
          </a:p>
        </p:txBody>
      </p:sp>
    </p:spTree>
    <p:extLst>
      <p:ext uri="{BB962C8B-B14F-4D97-AF65-F5344CB8AC3E}">
        <p14:creationId xmlns:p14="http://schemas.microsoft.com/office/powerpoint/2010/main" val="303216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lvl="0"/>
            <a:r>
              <a:rPr lang="en-GB" dirty="0">
                <a:effectLst/>
              </a:rPr>
              <a:t>IPConfig gives you some information about the computer’s connection to a network. It reveals the computer’s own IP address.</a:t>
            </a:r>
            <a:endParaRPr lang="en-US" dirty="0">
              <a:effectLst/>
            </a:endParaRPr>
          </a:p>
        </p:txBody>
      </p:sp>
      <p:sp>
        <p:nvSpPr>
          <p:cNvPr id="101380" name="Date Placeholder 3"/>
          <p:cNvSpPr>
            <a:spLocks noGrp="1"/>
          </p:cNvSpPr>
          <p:nvPr>
            <p:ph type="dt" sz="quarter" idx="1"/>
          </p:nvPr>
        </p:nvSpPr>
        <p:spPr>
          <a:noFill/>
        </p:spPr>
        <p:txBody>
          <a:bodyPr/>
          <a:lstStyle/>
          <a:p>
            <a:pPr defTabSz="931863"/>
            <a:fld id="{7916591B-6B0E-487C-B9D8-C99FEB018EB1}" type="datetime1">
              <a:rPr lang="en-US" smtClean="0"/>
              <a:pPr defTabSz="931863"/>
              <a:t>12/15/2018</a:t>
            </a:fld>
            <a:endParaRPr lang="en-US" dirty="0"/>
          </a:p>
        </p:txBody>
      </p:sp>
      <p:sp>
        <p:nvSpPr>
          <p:cNvPr id="101381" name="Footer Placeholder 4"/>
          <p:cNvSpPr>
            <a:spLocks noGrp="1"/>
          </p:cNvSpPr>
          <p:nvPr>
            <p:ph type="ftr" sz="quarter" idx="4"/>
          </p:nvPr>
        </p:nvSpPr>
        <p:spPr>
          <a:noFill/>
        </p:spPr>
        <p:txBody>
          <a:bodyPr/>
          <a:lstStyle/>
          <a:p>
            <a:pPr defTabSz="931863"/>
            <a:r>
              <a:rPr lang="en-US" dirty="0"/>
              <a:t>(c) ITT Educational Services, Inc.</a:t>
            </a:r>
          </a:p>
        </p:txBody>
      </p:sp>
      <p:sp>
        <p:nvSpPr>
          <p:cNvPr id="101382" name="Slide Number Placeholder 5"/>
          <p:cNvSpPr>
            <a:spLocks noGrp="1"/>
          </p:cNvSpPr>
          <p:nvPr>
            <p:ph type="sldNum" sz="quarter" idx="5"/>
          </p:nvPr>
        </p:nvSpPr>
        <p:spPr>
          <a:noFill/>
        </p:spPr>
        <p:txBody>
          <a:bodyPr/>
          <a:lstStyle/>
          <a:p>
            <a:pPr defTabSz="931863"/>
            <a:fld id="{0207ABD3-DD2B-4151-9139-A433B7353D97}" type="slidenum">
              <a:rPr lang="en-US" smtClean="0"/>
              <a:pPr defTabSz="931863"/>
              <a:t>24</a:t>
            </a:fld>
            <a:endParaRPr lang="en-US" dirty="0"/>
          </a:p>
        </p:txBody>
      </p:sp>
    </p:spTree>
    <p:extLst>
      <p:ext uri="{BB962C8B-B14F-4D97-AF65-F5344CB8AC3E}">
        <p14:creationId xmlns:p14="http://schemas.microsoft.com/office/powerpoint/2010/main" val="1631246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lvl="0"/>
            <a:r>
              <a:rPr lang="en-GB" dirty="0">
                <a:effectLst/>
              </a:rPr>
              <a:t>ping—Used to send a test packet, or echo packet, to a machine to find out if the machine is reachable and how long the packet takes to reach the machine.</a:t>
            </a:r>
            <a:endParaRPr lang="en-US" dirty="0">
              <a:effectLst/>
            </a:endParaRPr>
          </a:p>
        </p:txBody>
      </p:sp>
      <p:sp>
        <p:nvSpPr>
          <p:cNvPr id="101380" name="Date Placeholder 3"/>
          <p:cNvSpPr>
            <a:spLocks noGrp="1"/>
          </p:cNvSpPr>
          <p:nvPr>
            <p:ph type="dt" sz="quarter" idx="1"/>
          </p:nvPr>
        </p:nvSpPr>
        <p:spPr>
          <a:noFill/>
        </p:spPr>
        <p:txBody>
          <a:bodyPr/>
          <a:lstStyle/>
          <a:p>
            <a:pPr defTabSz="931863"/>
            <a:fld id="{7916591B-6B0E-487C-B9D8-C99FEB018EB1}" type="datetime1">
              <a:rPr lang="en-US" smtClean="0"/>
              <a:pPr defTabSz="931863"/>
              <a:t>12/15/2018</a:t>
            </a:fld>
            <a:endParaRPr lang="en-US" dirty="0"/>
          </a:p>
        </p:txBody>
      </p:sp>
      <p:sp>
        <p:nvSpPr>
          <p:cNvPr id="101381" name="Footer Placeholder 4"/>
          <p:cNvSpPr>
            <a:spLocks noGrp="1"/>
          </p:cNvSpPr>
          <p:nvPr>
            <p:ph type="ftr" sz="quarter" idx="4"/>
          </p:nvPr>
        </p:nvSpPr>
        <p:spPr>
          <a:noFill/>
        </p:spPr>
        <p:txBody>
          <a:bodyPr/>
          <a:lstStyle/>
          <a:p>
            <a:pPr defTabSz="931863"/>
            <a:r>
              <a:rPr lang="en-US" dirty="0"/>
              <a:t>(c) ITT Educational Services, Inc.</a:t>
            </a:r>
          </a:p>
        </p:txBody>
      </p:sp>
      <p:sp>
        <p:nvSpPr>
          <p:cNvPr id="101382" name="Slide Number Placeholder 5"/>
          <p:cNvSpPr>
            <a:spLocks noGrp="1"/>
          </p:cNvSpPr>
          <p:nvPr>
            <p:ph type="sldNum" sz="quarter" idx="5"/>
          </p:nvPr>
        </p:nvSpPr>
        <p:spPr>
          <a:noFill/>
        </p:spPr>
        <p:txBody>
          <a:bodyPr/>
          <a:lstStyle/>
          <a:p>
            <a:pPr defTabSz="931863"/>
            <a:fld id="{0207ABD3-DD2B-4151-9139-A433B7353D97}" type="slidenum">
              <a:rPr lang="en-US" smtClean="0"/>
              <a:pPr defTabSz="931863"/>
              <a:t>25</a:t>
            </a:fld>
            <a:endParaRPr lang="en-US" dirty="0"/>
          </a:p>
        </p:txBody>
      </p:sp>
    </p:spTree>
    <p:extLst>
      <p:ext uri="{BB962C8B-B14F-4D97-AF65-F5344CB8AC3E}">
        <p14:creationId xmlns:p14="http://schemas.microsoft.com/office/powerpoint/2010/main" val="3296127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GB" sz="1200" kern="1200" dirty="0">
                <a:solidFill>
                  <a:schemeClr val="tx1"/>
                </a:solidFill>
                <a:effectLst/>
                <a:latin typeface="Times New Roman" pitchFamily="18" charset="0"/>
                <a:ea typeface="+mn-ea"/>
                <a:cs typeface="+mn-cs"/>
              </a:rPr>
              <a:t>Tracert—Also used to send test packets. In addition to telling you if the packet got there and how long it took, it also tells you something about the intermediate hops it took to get there.</a:t>
            </a:r>
            <a:endParaRPr lang="en-US" sz="1200" kern="1200" dirty="0">
              <a:solidFill>
                <a:schemeClr val="tx1"/>
              </a:solidFill>
              <a:effectLst/>
              <a:latin typeface="Times New Roman" pitchFamily="18" charset="0"/>
              <a:ea typeface="+mn-ea"/>
              <a:cs typeface="+mn-cs"/>
            </a:endParaRPr>
          </a:p>
        </p:txBody>
      </p:sp>
      <p:sp>
        <p:nvSpPr>
          <p:cNvPr id="101380" name="Date Placeholder 3"/>
          <p:cNvSpPr>
            <a:spLocks noGrp="1"/>
          </p:cNvSpPr>
          <p:nvPr>
            <p:ph type="dt" sz="quarter" idx="1"/>
          </p:nvPr>
        </p:nvSpPr>
        <p:spPr>
          <a:noFill/>
        </p:spPr>
        <p:txBody>
          <a:bodyPr/>
          <a:lstStyle/>
          <a:p>
            <a:pPr defTabSz="931863"/>
            <a:fld id="{7916591B-6B0E-487C-B9D8-C99FEB018EB1}" type="datetime1">
              <a:rPr lang="en-US" smtClean="0"/>
              <a:pPr defTabSz="931863"/>
              <a:t>12/15/2018</a:t>
            </a:fld>
            <a:endParaRPr lang="en-US" dirty="0"/>
          </a:p>
        </p:txBody>
      </p:sp>
      <p:sp>
        <p:nvSpPr>
          <p:cNvPr id="101381" name="Footer Placeholder 4"/>
          <p:cNvSpPr>
            <a:spLocks noGrp="1"/>
          </p:cNvSpPr>
          <p:nvPr>
            <p:ph type="ftr" sz="quarter" idx="4"/>
          </p:nvPr>
        </p:nvSpPr>
        <p:spPr>
          <a:noFill/>
        </p:spPr>
        <p:txBody>
          <a:bodyPr/>
          <a:lstStyle/>
          <a:p>
            <a:pPr defTabSz="931863"/>
            <a:r>
              <a:rPr lang="en-US" dirty="0"/>
              <a:t>(c) ITT Educational Services, Inc.</a:t>
            </a:r>
          </a:p>
        </p:txBody>
      </p:sp>
      <p:sp>
        <p:nvSpPr>
          <p:cNvPr id="101382" name="Slide Number Placeholder 5"/>
          <p:cNvSpPr>
            <a:spLocks noGrp="1"/>
          </p:cNvSpPr>
          <p:nvPr>
            <p:ph type="sldNum" sz="quarter" idx="5"/>
          </p:nvPr>
        </p:nvSpPr>
        <p:spPr>
          <a:noFill/>
        </p:spPr>
        <p:txBody>
          <a:bodyPr/>
          <a:lstStyle/>
          <a:p>
            <a:pPr defTabSz="931863"/>
            <a:fld id="{0207ABD3-DD2B-4151-9139-A433B7353D97}" type="slidenum">
              <a:rPr lang="en-US" smtClean="0"/>
              <a:pPr defTabSz="931863"/>
              <a:t>26</a:t>
            </a:fld>
            <a:endParaRPr lang="en-US" dirty="0"/>
          </a:p>
        </p:txBody>
      </p:sp>
    </p:spTree>
    <p:extLst>
      <p:ext uri="{BB962C8B-B14F-4D97-AF65-F5344CB8AC3E}">
        <p14:creationId xmlns:p14="http://schemas.microsoft.com/office/powerpoint/2010/main" val="3049713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a:p>
        </p:txBody>
      </p:sp>
      <p:sp>
        <p:nvSpPr>
          <p:cNvPr id="39940" name="Date Placeholder 3"/>
          <p:cNvSpPr>
            <a:spLocks noGrp="1"/>
          </p:cNvSpPr>
          <p:nvPr>
            <p:ph type="dt" sz="quarter" idx="1"/>
          </p:nvPr>
        </p:nvSpPr>
        <p:spPr>
          <a:noFill/>
        </p:spPr>
        <p:txBody>
          <a:bodyPr/>
          <a:lstStyle/>
          <a:p>
            <a:pPr defTabSz="931863"/>
            <a:fld id="{BE515600-C850-400E-BF1E-906719B6605B}" type="datetime1">
              <a:rPr lang="en-US" smtClean="0"/>
              <a:pPr defTabSz="931863"/>
              <a:t>12/15/2018</a:t>
            </a:fld>
            <a:endParaRPr lang="en-US" dirty="0"/>
          </a:p>
        </p:txBody>
      </p:sp>
      <p:sp>
        <p:nvSpPr>
          <p:cNvPr id="39942" name="Slide Number Placeholder 5"/>
          <p:cNvSpPr>
            <a:spLocks noGrp="1"/>
          </p:cNvSpPr>
          <p:nvPr>
            <p:ph type="sldNum" sz="quarter" idx="5"/>
          </p:nvPr>
        </p:nvSpPr>
        <p:spPr>
          <a:noFill/>
        </p:spPr>
        <p:txBody>
          <a:bodyPr/>
          <a:lstStyle/>
          <a:p>
            <a:pPr defTabSz="931863"/>
            <a:fld id="{ED0C5DFC-9579-43DA-9B28-B09FBF1AE552}" type="slidenum">
              <a:rPr lang="en-US" smtClean="0"/>
              <a:pPr defTabSz="931863"/>
              <a:t>27</a:t>
            </a:fld>
            <a:endParaRPr lang="en-US" dirty="0"/>
          </a:p>
        </p:txBody>
      </p:sp>
    </p:spTree>
    <p:extLst>
      <p:ext uri="{BB962C8B-B14F-4D97-AF65-F5344CB8AC3E}">
        <p14:creationId xmlns:p14="http://schemas.microsoft.com/office/powerpoint/2010/main" val="1234135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a:p>
        </p:txBody>
      </p:sp>
      <p:sp>
        <p:nvSpPr>
          <p:cNvPr id="39940" name="Date Placeholder 3"/>
          <p:cNvSpPr>
            <a:spLocks noGrp="1"/>
          </p:cNvSpPr>
          <p:nvPr>
            <p:ph type="dt" sz="quarter" idx="1"/>
          </p:nvPr>
        </p:nvSpPr>
        <p:spPr>
          <a:noFill/>
        </p:spPr>
        <p:txBody>
          <a:bodyPr/>
          <a:lstStyle/>
          <a:p>
            <a:pPr defTabSz="931863"/>
            <a:fld id="{BE515600-C850-400E-BF1E-906719B6605B}" type="datetime1">
              <a:rPr lang="en-US" smtClean="0"/>
              <a:pPr defTabSz="931863"/>
              <a:t>12/15/2018</a:t>
            </a:fld>
            <a:endParaRPr lang="en-US" dirty="0"/>
          </a:p>
        </p:txBody>
      </p:sp>
      <p:sp>
        <p:nvSpPr>
          <p:cNvPr id="39942" name="Slide Number Placeholder 5"/>
          <p:cNvSpPr>
            <a:spLocks noGrp="1"/>
          </p:cNvSpPr>
          <p:nvPr>
            <p:ph type="sldNum" sz="quarter" idx="5"/>
          </p:nvPr>
        </p:nvSpPr>
        <p:spPr>
          <a:noFill/>
        </p:spPr>
        <p:txBody>
          <a:bodyPr/>
          <a:lstStyle/>
          <a:p>
            <a:pPr defTabSz="931863"/>
            <a:fld id="{ED0C5DFC-9579-43DA-9B28-B09FBF1AE552}" type="slidenum">
              <a:rPr lang="en-US" smtClean="0"/>
              <a:pPr defTabSz="931863"/>
              <a:t>28</a:t>
            </a:fld>
            <a:endParaRPr lang="en-US" dirty="0"/>
          </a:p>
        </p:txBody>
      </p:sp>
    </p:spTree>
    <p:extLst>
      <p:ext uri="{BB962C8B-B14F-4D97-AF65-F5344CB8AC3E}">
        <p14:creationId xmlns:p14="http://schemas.microsoft.com/office/powerpoint/2010/main" val="964407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Times New Roman" pitchFamily="18" charset="0"/>
                <a:ea typeface="+mn-ea"/>
                <a:cs typeface="+mn-cs"/>
              </a:rPr>
              <a:t>Standard used by a trial judge to make a preliminary assessment of whether an expert’s scientific testimony is based on reasoning or methodology that is scientifically valid and can properly be applied to the facts at issue. </a:t>
            </a:r>
            <a:endParaRPr lang="en-US" dirty="0"/>
          </a:p>
        </p:txBody>
      </p:sp>
      <p:sp>
        <p:nvSpPr>
          <p:cNvPr id="39940" name="Date Placeholder 3"/>
          <p:cNvSpPr>
            <a:spLocks noGrp="1"/>
          </p:cNvSpPr>
          <p:nvPr>
            <p:ph type="dt" sz="quarter" idx="1"/>
          </p:nvPr>
        </p:nvSpPr>
        <p:spPr>
          <a:noFill/>
        </p:spPr>
        <p:txBody>
          <a:bodyPr/>
          <a:lstStyle/>
          <a:p>
            <a:pPr defTabSz="931863"/>
            <a:fld id="{BE515600-C850-400E-BF1E-906719B6605B}" type="datetime1">
              <a:rPr lang="en-US" smtClean="0"/>
              <a:pPr defTabSz="931863"/>
              <a:t>12/15/2018</a:t>
            </a:fld>
            <a:endParaRPr lang="en-US" dirty="0"/>
          </a:p>
        </p:txBody>
      </p:sp>
      <p:sp>
        <p:nvSpPr>
          <p:cNvPr id="39942" name="Slide Number Placeholder 5"/>
          <p:cNvSpPr>
            <a:spLocks noGrp="1"/>
          </p:cNvSpPr>
          <p:nvPr>
            <p:ph type="sldNum" sz="quarter" idx="5"/>
          </p:nvPr>
        </p:nvSpPr>
        <p:spPr>
          <a:noFill/>
        </p:spPr>
        <p:txBody>
          <a:bodyPr/>
          <a:lstStyle/>
          <a:p>
            <a:pPr defTabSz="931863"/>
            <a:fld id="{ED0C5DFC-9579-43DA-9B28-B09FBF1AE552}" type="slidenum">
              <a:rPr lang="en-US" smtClean="0"/>
              <a:pPr defTabSz="931863"/>
              <a:t>29</a:t>
            </a:fld>
            <a:endParaRPr lang="en-US" dirty="0"/>
          </a:p>
        </p:txBody>
      </p:sp>
    </p:spTree>
    <p:extLst>
      <p:ext uri="{BB962C8B-B14F-4D97-AF65-F5344CB8AC3E}">
        <p14:creationId xmlns:p14="http://schemas.microsoft.com/office/powerpoint/2010/main" val="201091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a:latin typeface="Arial" pitchFamily="34" charset="0"/>
            </a:endParaRPr>
          </a:p>
        </p:txBody>
      </p:sp>
      <p:sp>
        <p:nvSpPr>
          <p:cNvPr id="56324" name="Slide Number Placeholder 3"/>
          <p:cNvSpPr>
            <a:spLocks noGrp="1"/>
          </p:cNvSpPr>
          <p:nvPr>
            <p:ph type="sldNum" sz="quarter" idx="5"/>
          </p:nvPr>
        </p:nvSpPr>
        <p:spPr>
          <a:noFill/>
        </p:spPr>
        <p:txBody>
          <a:bodyPr/>
          <a:lstStyle/>
          <a:p>
            <a:pPr defTabSz="931863"/>
            <a:fld id="{1434938B-559B-4794-AA20-99F5A6230B77}" type="slidenum">
              <a:rPr lang="en-US" smtClean="0">
                <a:latin typeface="Arial" pitchFamily="34" charset="0"/>
              </a:rPr>
              <a:pPr defTabSz="931863"/>
              <a:t>3</a:t>
            </a:fld>
            <a:endParaRPr lang="en-US" dirty="0">
              <a:latin typeface="Arial" pitchFamily="34" charset="0"/>
            </a:endParaRPr>
          </a:p>
        </p:txBody>
      </p:sp>
    </p:spTree>
    <p:extLst>
      <p:ext uri="{BB962C8B-B14F-4D97-AF65-F5344CB8AC3E}">
        <p14:creationId xmlns:p14="http://schemas.microsoft.com/office/powerpoint/2010/main" val="1693388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Times New Roman" pitchFamily="18" charset="0"/>
                <a:ea typeface="+mn-ea"/>
                <a:cs typeface="+mn-cs"/>
              </a:rPr>
              <a:t>Under this standard, the factors that may be considered in determining whether the methodology is valid are:</a:t>
            </a:r>
          </a:p>
          <a:p>
            <a:pPr marL="228600" indent="-228600">
              <a:buAutoNum type="arabicParenBoth"/>
            </a:pPr>
            <a:r>
              <a:rPr lang="en-US" sz="1200" b="0" i="0" u="none" strike="noStrike" kern="1200" baseline="0" dirty="0">
                <a:solidFill>
                  <a:schemeClr val="tx1"/>
                </a:solidFill>
                <a:latin typeface="Times New Roman" pitchFamily="18" charset="0"/>
                <a:ea typeface="+mn-ea"/>
                <a:cs typeface="+mn-cs"/>
              </a:rPr>
              <a:t>whether the theory or technique in question can be and has been tested; </a:t>
            </a:r>
          </a:p>
          <a:p>
            <a:pPr marL="228600" indent="-228600">
              <a:buAutoNum type="arabicParenBoth"/>
            </a:pPr>
            <a:r>
              <a:rPr lang="en-US" sz="1200" b="0" i="0" u="none" strike="noStrike" kern="1200" baseline="0" dirty="0">
                <a:solidFill>
                  <a:schemeClr val="tx1"/>
                </a:solidFill>
                <a:latin typeface="Times New Roman" pitchFamily="18" charset="0"/>
                <a:ea typeface="+mn-ea"/>
                <a:cs typeface="+mn-cs"/>
              </a:rPr>
              <a:t>whether it has been subjected to peer review and publication; </a:t>
            </a:r>
          </a:p>
          <a:p>
            <a:pPr marL="228600" indent="-228600">
              <a:buAutoNum type="arabicParenBoth"/>
            </a:pPr>
            <a:r>
              <a:rPr lang="en-US" sz="1200" b="0" i="0" u="none" strike="noStrike" kern="1200" baseline="0" dirty="0">
                <a:solidFill>
                  <a:schemeClr val="tx1"/>
                </a:solidFill>
                <a:latin typeface="Times New Roman" pitchFamily="18" charset="0"/>
                <a:ea typeface="+mn-ea"/>
                <a:cs typeface="+mn-cs"/>
              </a:rPr>
              <a:t>its known or potential error rate; </a:t>
            </a:r>
          </a:p>
          <a:p>
            <a:pPr marL="228600" indent="-228600">
              <a:buAutoNum type="arabicParenBoth"/>
            </a:pPr>
            <a:r>
              <a:rPr lang="en-US" sz="1200" b="0" i="0" u="none" strike="noStrike" kern="1200" baseline="0" dirty="0">
                <a:solidFill>
                  <a:schemeClr val="tx1"/>
                </a:solidFill>
                <a:latin typeface="Times New Roman" pitchFamily="18" charset="0"/>
                <a:ea typeface="+mn-ea"/>
                <a:cs typeface="+mn-cs"/>
              </a:rPr>
              <a:t>the existence and maintenance of standards controlling its operation; and </a:t>
            </a:r>
          </a:p>
          <a:p>
            <a:pPr marL="228600" indent="-228600">
              <a:buAutoNum type="arabicParenBoth"/>
            </a:pPr>
            <a:r>
              <a:rPr lang="en-US" sz="1200" b="0" i="0" u="none" strike="noStrike" kern="1200" baseline="0" dirty="0">
                <a:solidFill>
                  <a:schemeClr val="tx1"/>
                </a:solidFill>
                <a:latin typeface="Times New Roman" pitchFamily="18" charset="0"/>
                <a:ea typeface="+mn-ea"/>
                <a:cs typeface="+mn-cs"/>
              </a:rPr>
              <a:t>whether it has attracted widespread acceptance within a relevant scientific community.</a:t>
            </a:r>
            <a:endParaRPr lang="en-US" dirty="0"/>
          </a:p>
          <a:p>
            <a:pPr>
              <a:buFont typeface="Wingdings" pitchFamily="2" charset="2"/>
              <a:buNone/>
            </a:pPr>
            <a:endParaRPr lang="en-US" dirty="0"/>
          </a:p>
        </p:txBody>
      </p:sp>
      <p:sp>
        <p:nvSpPr>
          <p:cNvPr id="39940" name="Date Placeholder 3"/>
          <p:cNvSpPr>
            <a:spLocks noGrp="1"/>
          </p:cNvSpPr>
          <p:nvPr>
            <p:ph type="dt" sz="quarter" idx="1"/>
          </p:nvPr>
        </p:nvSpPr>
        <p:spPr>
          <a:noFill/>
        </p:spPr>
        <p:txBody>
          <a:bodyPr/>
          <a:lstStyle/>
          <a:p>
            <a:pPr defTabSz="931863"/>
            <a:fld id="{BE515600-C850-400E-BF1E-906719B6605B}" type="datetime1">
              <a:rPr lang="en-US" smtClean="0"/>
              <a:pPr defTabSz="931863"/>
              <a:t>12/15/2018</a:t>
            </a:fld>
            <a:endParaRPr lang="en-US" dirty="0"/>
          </a:p>
        </p:txBody>
      </p:sp>
      <p:sp>
        <p:nvSpPr>
          <p:cNvPr id="39942" name="Slide Number Placeholder 5"/>
          <p:cNvSpPr>
            <a:spLocks noGrp="1"/>
          </p:cNvSpPr>
          <p:nvPr>
            <p:ph type="sldNum" sz="quarter" idx="5"/>
          </p:nvPr>
        </p:nvSpPr>
        <p:spPr>
          <a:noFill/>
        </p:spPr>
        <p:txBody>
          <a:bodyPr/>
          <a:lstStyle/>
          <a:p>
            <a:pPr defTabSz="931863"/>
            <a:fld id="{ED0C5DFC-9579-43DA-9B28-B09FBF1AE552}" type="slidenum">
              <a:rPr lang="en-US" smtClean="0"/>
              <a:pPr defTabSz="931863"/>
              <a:t>30</a:t>
            </a:fld>
            <a:endParaRPr lang="en-US" dirty="0"/>
          </a:p>
        </p:txBody>
      </p:sp>
    </p:spTree>
    <p:extLst>
      <p:ext uri="{BB962C8B-B14F-4D97-AF65-F5344CB8AC3E}">
        <p14:creationId xmlns:p14="http://schemas.microsoft.com/office/powerpoint/2010/main" val="3343858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a:p>
        </p:txBody>
      </p:sp>
      <p:sp>
        <p:nvSpPr>
          <p:cNvPr id="35844" name="Date Placeholder 3"/>
          <p:cNvSpPr>
            <a:spLocks noGrp="1"/>
          </p:cNvSpPr>
          <p:nvPr>
            <p:ph type="dt" sz="quarter" idx="1"/>
          </p:nvPr>
        </p:nvSpPr>
        <p:spPr>
          <a:noFill/>
        </p:spPr>
        <p:txBody>
          <a:bodyPr/>
          <a:lstStyle/>
          <a:p>
            <a:pPr defTabSz="931863"/>
            <a:fld id="{9BA35981-8AE0-4378-9271-6E2ACFDB751A}" type="datetime1">
              <a:rPr lang="en-US" smtClean="0"/>
              <a:pPr defTabSz="931863"/>
              <a:t>12/15/2018</a:t>
            </a:fld>
            <a:endParaRPr lang="en-US" dirty="0"/>
          </a:p>
        </p:txBody>
      </p:sp>
      <p:sp>
        <p:nvSpPr>
          <p:cNvPr id="35846" name="Slide Number Placeholder 5"/>
          <p:cNvSpPr>
            <a:spLocks noGrp="1"/>
          </p:cNvSpPr>
          <p:nvPr>
            <p:ph type="sldNum" sz="quarter" idx="5"/>
          </p:nvPr>
        </p:nvSpPr>
        <p:spPr>
          <a:noFill/>
        </p:spPr>
        <p:txBody>
          <a:bodyPr/>
          <a:lstStyle/>
          <a:p>
            <a:pPr defTabSz="931863"/>
            <a:fld id="{67C2ABB7-B8FF-44C4-A224-125C6634D346}" type="slidenum">
              <a:rPr lang="en-US" smtClean="0"/>
              <a:pPr defTabSz="931863"/>
              <a:t>31</a:t>
            </a:fld>
            <a:endParaRPr lang="en-US" dirty="0"/>
          </a:p>
        </p:txBody>
      </p:sp>
    </p:spTree>
    <p:extLst>
      <p:ext uri="{BB962C8B-B14F-4D97-AF65-F5344CB8AC3E}">
        <p14:creationId xmlns:p14="http://schemas.microsoft.com/office/powerpoint/2010/main" val="4290013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a:p>
        </p:txBody>
      </p:sp>
      <p:sp>
        <p:nvSpPr>
          <p:cNvPr id="35844" name="Date Placeholder 3"/>
          <p:cNvSpPr>
            <a:spLocks noGrp="1"/>
          </p:cNvSpPr>
          <p:nvPr>
            <p:ph type="dt" sz="quarter" idx="1"/>
          </p:nvPr>
        </p:nvSpPr>
        <p:spPr>
          <a:noFill/>
        </p:spPr>
        <p:txBody>
          <a:bodyPr/>
          <a:lstStyle/>
          <a:p>
            <a:pPr defTabSz="931863"/>
            <a:fld id="{9BA35981-8AE0-4378-9271-6E2ACFDB751A}" type="datetime1">
              <a:rPr lang="en-US" smtClean="0"/>
              <a:pPr defTabSz="931863"/>
              <a:t>12/15/2018</a:t>
            </a:fld>
            <a:endParaRPr lang="en-US" dirty="0"/>
          </a:p>
        </p:txBody>
      </p:sp>
      <p:sp>
        <p:nvSpPr>
          <p:cNvPr id="35846" name="Slide Number Placeholder 5"/>
          <p:cNvSpPr>
            <a:spLocks noGrp="1"/>
          </p:cNvSpPr>
          <p:nvPr>
            <p:ph type="sldNum" sz="quarter" idx="5"/>
          </p:nvPr>
        </p:nvSpPr>
        <p:spPr>
          <a:noFill/>
        </p:spPr>
        <p:txBody>
          <a:bodyPr/>
          <a:lstStyle/>
          <a:p>
            <a:pPr defTabSz="931863"/>
            <a:fld id="{67C2ABB7-B8FF-44C4-A224-125C6634D346}" type="slidenum">
              <a:rPr lang="en-US" smtClean="0"/>
              <a:pPr defTabSz="931863"/>
              <a:t>32</a:t>
            </a:fld>
            <a:endParaRPr lang="en-US" dirty="0"/>
          </a:p>
        </p:txBody>
      </p:sp>
    </p:spTree>
    <p:extLst>
      <p:ext uri="{BB962C8B-B14F-4D97-AF65-F5344CB8AC3E}">
        <p14:creationId xmlns:p14="http://schemas.microsoft.com/office/powerpoint/2010/main" val="2856569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a:p>
        </p:txBody>
      </p:sp>
      <p:sp>
        <p:nvSpPr>
          <p:cNvPr id="35844" name="Date Placeholder 3"/>
          <p:cNvSpPr>
            <a:spLocks noGrp="1"/>
          </p:cNvSpPr>
          <p:nvPr>
            <p:ph type="dt" sz="quarter" idx="1"/>
          </p:nvPr>
        </p:nvSpPr>
        <p:spPr>
          <a:noFill/>
        </p:spPr>
        <p:txBody>
          <a:bodyPr/>
          <a:lstStyle/>
          <a:p>
            <a:pPr defTabSz="931863"/>
            <a:fld id="{9BA35981-8AE0-4378-9271-6E2ACFDB751A}" type="datetime1">
              <a:rPr lang="en-US" smtClean="0"/>
              <a:pPr defTabSz="931863"/>
              <a:t>12/15/2018</a:t>
            </a:fld>
            <a:endParaRPr lang="en-US" dirty="0"/>
          </a:p>
        </p:txBody>
      </p:sp>
      <p:sp>
        <p:nvSpPr>
          <p:cNvPr id="35846" name="Slide Number Placeholder 5"/>
          <p:cNvSpPr>
            <a:spLocks noGrp="1"/>
          </p:cNvSpPr>
          <p:nvPr>
            <p:ph type="sldNum" sz="quarter" idx="5"/>
          </p:nvPr>
        </p:nvSpPr>
        <p:spPr>
          <a:noFill/>
        </p:spPr>
        <p:txBody>
          <a:bodyPr/>
          <a:lstStyle/>
          <a:p>
            <a:pPr defTabSz="931863"/>
            <a:fld id="{67C2ABB7-B8FF-44C4-A224-125C6634D346}" type="slidenum">
              <a:rPr lang="en-US" smtClean="0"/>
              <a:pPr defTabSz="931863"/>
              <a:t>33</a:t>
            </a:fld>
            <a:endParaRPr lang="en-US" dirty="0"/>
          </a:p>
        </p:txBody>
      </p:sp>
    </p:spTree>
    <p:extLst>
      <p:ext uri="{BB962C8B-B14F-4D97-AF65-F5344CB8AC3E}">
        <p14:creationId xmlns:p14="http://schemas.microsoft.com/office/powerpoint/2010/main" val="3214585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a:p>
        </p:txBody>
      </p:sp>
      <p:sp>
        <p:nvSpPr>
          <p:cNvPr id="35844" name="Date Placeholder 3"/>
          <p:cNvSpPr>
            <a:spLocks noGrp="1"/>
          </p:cNvSpPr>
          <p:nvPr>
            <p:ph type="dt" sz="quarter" idx="1"/>
          </p:nvPr>
        </p:nvSpPr>
        <p:spPr>
          <a:noFill/>
        </p:spPr>
        <p:txBody>
          <a:bodyPr/>
          <a:lstStyle/>
          <a:p>
            <a:pPr defTabSz="931863"/>
            <a:fld id="{9BA35981-8AE0-4378-9271-6E2ACFDB751A}" type="datetime1">
              <a:rPr lang="en-US" smtClean="0"/>
              <a:pPr defTabSz="931863"/>
              <a:t>12/15/2018</a:t>
            </a:fld>
            <a:endParaRPr lang="en-US" dirty="0"/>
          </a:p>
        </p:txBody>
      </p:sp>
      <p:sp>
        <p:nvSpPr>
          <p:cNvPr id="35846" name="Slide Number Placeholder 5"/>
          <p:cNvSpPr>
            <a:spLocks noGrp="1"/>
          </p:cNvSpPr>
          <p:nvPr>
            <p:ph type="sldNum" sz="quarter" idx="5"/>
          </p:nvPr>
        </p:nvSpPr>
        <p:spPr>
          <a:noFill/>
        </p:spPr>
        <p:txBody>
          <a:bodyPr/>
          <a:lstStyle/>
          <a:p>
            <a:pPr defTabSz="931863"/>
            <a:fld id="{67C2ABB7-B8FF-44C4-A224-125C6634D346}" type="slidenum">
              <a:rPr lang="en-US" smtClean="0"/>
              <a:pPr defTabSz="931863"/>
              <a:t>34</a:t>
            </a:fld>
            <a:endParaRPr lang="en-US" dirty="0"/>
          </a:p>
        </p:txBody>
      </p:sp>
    </p:spTree>
    <p:extLst>
      <p:ext uri="{BB962C8B-B14F-4D97-AF65-F5344CB8AC3E}">
        <p14:creationId xmlns:p14="http://schemas.microsoft.com/office/powerpoint/2010/main" val="618147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z="1200" kern="1200" dirty="0">
              <a:solidFill>
                <a:schemeClr val="tx1"/>
              </a:solidFill>
              <a:effectLst/>
              <a:latin typeface="Times New Roman" pitchFamily="18" charset="0"/>
              <a:ea typeface="+mn-ea"/>
              <a:cs typeface="+mn-cs"/>
            </a:endParaRPr>
          </a:p>
        </p:txBody>
      </p:sp>
      <p:sp>
        <p:nvSpPr>
          <p:cNvPr id="39940" name="Date Placeholder 3"/>
          <p:cNvSpPr>
            <a:spLocks noGrp="1"/>
          </p:cNvSpPr>
          <p:nvPr>
            <p:ph type="dt" sz="quarter" idx="1"/>
          </p:nvPr>
        </p:nvSpPr>
        <p:spPr>
          <a:noFill/>
        </p:spPr>
        <p:txBody>
          <a:bodyPr/>
          <a:lstStyle/>
          <a:p>
            <a:pPr defTabSz="931863"/>
            <a:fld id="{BE515600-C850-400E-BF1E-906719B6605B}" type="datetime1">
              <a:rPr lang="en-US" smtClean="0"/>
              <a:pPr defTabSz="931863"/>
              <a:t>12/15/2018</a:t>
            </a:fld>
            <a:endParaRPr lang="en-US" dirty="0"/>
          </a:p>
        </p:txBody>
      </p:sp>
      <p:sp>
        <p:nvSpPr>
          <p:cNvPr id="39942" name="Slide Number Placeholder 5"/>
          <p:cNvSpPr>
            <a:spLocks noGrp="1"/>
          </p:cNvSpPr>
          <p:nvPr>
            <p:ph type="sldNum" sz="quarter" idx="5"/>
          </p:nvPr>
        </p:nvSpPr>
        <p:spPr>
          <a:noFill/>
        </p:spPr>
        <p:txBody>
          <a:bodyPr/>
          <a:lstStyle/>
          <a:p>
            <a:pPr defTabSz="931863"/>
            <a:fld id="{ED0C5DFC-9579-43DA-9B28-B09FBF1AE552}" type="slidenum">
              <a:rPr lang="en-US" smtClean="0"/>
              <a:pPr defTabSz="931863"/>
              <a:t>35</a:t>
            </a:fld>
            <a:endParaRPr lang="en-US" dirty="0"/>
          </a:p>
        </p:txBody>
      </p:sp>
    </p:spTree>
    <p:extLst>
      <p:ext uri="{BB962C8B-B14F-4D97-AF65-F5344CB8AC3E}">
        <p14:creationId xmlns:p14="http://schemas.microsoft.com/office/powerpoint/2010/main" val="3153095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z="1200" kern="1200" dirty="0">
              <a:solidFill>
                <a:schemeClr val="tx1"/>
              </a:solidFill>
              <a:effectLst/>
              <a:latin typeface="Times New Roman" pitchFamily="18" charset="0"/>
              <a:ea typeface="+mn-ea"/>
              <a:cs typeface="+mn-cs"/>
            </a:endParaRPr>
          </a:p>
        </p:txBody>
      </p:sp>
      <p:sp>
        <p:nvSpPr>
          <p:cNvPr id="39940" name="Date Placeholder 3"/>
          <p:cNvSpPr>
            <a:spLocks noGrp="1"/>
          </p:cNvSpPr>
          <p:nvPr>
            <p:ph type="dt" sz="quarter" idx="1"/>
          </p:nvPr>
        </p:nvSpPr>
        <p:spPr>
          <a:noFill/>
        </p:spPr>
        <p:txBody>
          <a:bodyPr/>
          <a:lstStyle/>
          <a:p>
            <a:pPr defTabSz="931863"/>
            <a:fld id="{BE515600-C850-400E-BF1E-906719B6605B}" type="datetime1">
              <a:rPr lang="en-US" smtClean="0"/>
              <a:pPr defTabSz="931863"/>
              <a:t>12/15/2018</a:t>
            </a:fld>
            <a:endParaRPr lang="en-US" dirty="0"/>
          </a:p>
        </p:txBody>
      </p:sp>
      <p:sp>
        <p:nvSpPr>
          <p:cNvPr id="39942" name="Slide Number Placeholder 5"/>
          <p:cNvSpPr>
            <a:spLocks noGrp="1"/>
          </p:cNvSpPr>
          <p:nvPr>
            <p:ph type="sldNum" sz="quarter" idx="5"/>
          </p:nvPr>
        </p:nvSpPr>
        <p:spPr>
          <a:noFill/>
        </p:spPr>
        <p:txBody>
          <a:bodyPr/>
          <a:lstStyle/>
          <a:p>
            <a:pPr defTabSz="931863"/>
            <a:fld id="{ED0C5DFC-9579-43DA-9B28-B09FBF1AE552}" type="slidenum">
              <a:rPr lang="en-US" smtClean="0"/>
              <a:pPr defTabSz="931863"/>
              <a:t>36</a:t>
            </a:fld>
            <a:endParaRPr lang="en-US" dirty="0"/>
          </a:p>
        </p:txBody>
      </p:sp>
    </p:spTree>
    <p:extLst>
      <p:ext uri="{BB962C8B-B14F-4D97-AF65-F5344CB8AC3E}">
        <p14:creationId xmlns:p14="http://schemas.microsoft.com/office/powerpoint/2010/main" val="5547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z="1200" kern="1200" dirty="0">
              <a:solidFill>
                <a:schemeClr val="tx1"/>
              </a:solidFill>
              <a:effectLst/>
              <a:latin typeface="Times New Roman" pitchFamily="18" charset="0"/>
              <a:ea typeface="+mn-ea"/>
              <a:cs typeface="+mn-cs"/>
            </a:endParaRPr>
          </a:p>
        </p:txBody>
      </p:sp>
      <p:sp>
        <p:nvSpPr>
          <p:cNvPr id="39940" name="Date Placeholder 3"/>
          <p:cNvSpPr>
            <a:spLocks noGrp="1"/>
          </p:cNvSpPr>
          <p:nvPr>
            <p:ph type="dt" sz="quarter" idx="1"/>
          </p:nvPr>
        </p:nvSpPr>
        <p:spPr>
          <a:noFill/>
        </p:spPr>
        <p:txBody>
          <a:bodyPr/>
          <a:lstStyle/>
          <a:p>
            <a:pPr defTabSz="931863"/>
            <a:fld id="{BE515600-C850-400E-BF1E-906719B6605B}" type="datetime1">
              <a:rPr lang="en-US" smtClean="0"/>
              <a:pPr defTabSz="931863"/>
              <a:t>12/15/2018</a:t>
            </a:fld>
            <a:endParaRPr lang="en-US" dirty="0"/>
          </a:p>
        </p:txBody>
      </p:sp>
      <p:sp>
        <p:nvSpPr>
          <p:cNvPr id="39942" name="Slide Number Placeholder 5"/>
          <p:cNvSpPr>
            <a:spLocks noGrp="1"/>
          </p:cNvSpPr>
          <p:nvPr>
            <p:ph type="sldNum" sz="quarter" idx="5"/>
          </p:nvPr>
        </p:nvSpPr>
        <p:spPr>
          <a:noFill/>
        </p:spPr>
        <p:txBody>
          <a:bodyPr/>
          <a:lstStyle/>
          <a:p>
            <a:pPr defTabSz="931863"/>
            <a:fld id="{ED0C5DFC-9579-43DA-9B28-B09FBF1AE552}" type="slidenum">
              <a:rPr lang="en-US" smtClean="0"/>
              <a:pPr defTabSz="931863"/>
              <a:t>37</a:t>
            </a:fld>
            <a:endParaRPr lang="en-US" dirty="0"/>
          </a:p>
        </p:txBody>
      </p:sp>
    </p:spTree>
    <p:extLst>
      <p:ext uri="{BB962C8B-B14F-4D97-AF65-F5344CB8AC3E}">
        <p14:creationId xmlns:p14="http://schemas.microsoft.com/office/powerpoint/2010/main" val="2928723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z="1200" kern="1200" dirty="0">
              <a:solidFill>
                <a:schemeClr val="tx1"/>
              </a:solidFill>
              <a:effectLst/>
              <a:latin typeface="Times New Roman" pitchFamily="18" charset="0"/>
              <a:ea typeface="+mn-ea"/>
              <a:cs typeface="+mn-cs"/>
            </a:endParaRPr>
          </a:p>
        </p:txBody>
      </p:sp>
      <p:sp>
        <p:nvSpPr>
          <p:cNvPr id="39940" name="Date Placeholder 3"/>
          <p:cNvSpPr>
            <a:spLocks noGrp="1"/>
          </p:cNvSpPr>
          <p:nvPr>
            <p:ph type="dt" sz="quarter" idx="1"/>
          </p:nvPr>
        </p:nvSpPr>
        <p:spPr>
          <a:noFill/>
        </p:spPr>
        <p:txBody>
          <a:bodyPr/>
          <a:lstStyle/>
          <a:p>
            <a:pPr defTabSz="931863"/>
            <a:fld id="{BE515600-C850-400E-BF1E-906719B6605B}" type="datetime1">
              <a:rPr lang="en-US" smtClean="0"/>
              <a:pPr defTabSz="931863"/>
              <a:t>12/15/2018</a:t>
            </a:fld>
            <a:endParaRPr lang="en-US" dirty="0"/>
          </a:p>
        </p:txBody>
      </p:sp>
      <p:sp>
        <p:nvSpPr>
          <p:cNvPr id="39942" name="Slide Number Placeholder 5"/>
          <p:cNvSpPr>
            <a:spLocks noGrp="1"/>
          </p:cNvSpPr>
          <p:nvPr>
            <p:ph type="sldNum" sz="quarter" idx="5"/>
          </p:nvPr>
        </p:nvSpPr>
        <p:spPr>
          <a:noFill/>
        </p:spPr>
        <p:txBody>
          <a:bodyPr/>
          <a:lstStyle/>
          <a:p>
            <a:pPr defTabSz="931863"/>
            <a:fld id="{ED0C5DFC-9579-43DA-9B28-B09FBF1AE552}" type="slidenum">
              <a:rPr lang="en-US" smtClean="0"/>
              <a:pPr defTabSz="931863"/>
              <a:t>38</a:t>
            </a:fld>
            <a:endParaRPr lang="en-US" dirty="0"/>
          </a:p>
        </p:txBody>
      </p:sp>
    </p:spTree>
    <p:extLst>
      <p:ext uri="{BB962C8B-B14F-4D97-AF65-F5344CB8AC3E}">
        <p14:creationId xmlns:p14="http://schemas.microsoft.com/office/powerpoint/2010/main" val="933847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z="1200" kern="1200" dirty="0">
              <a:solidFill>
                <a:schemeClr val="tx1"/>
              </a:solidFill>
              <a:effectLst/>
              <a:latin typeface="Times New Roman" pitchFamily="18" charset="0"/>
              <a:ea typeface="+mn-ea"/>
              <a:cs typeface="+mn-cs"/>
            </a:endParaRPr>
          </a:p>
        </p:txBody>
      </p:sp>
      <p:sp>
        <p:nvSpPr>
          <p:cNvPr id="39940" name="Date Placeholder 3"/>
          <p:cNvSpPr>
            <a:spLocks noGrp="1"/>
          </p:cNvSpPr>
          <p:nvPr>
            <p:ph type="dt" sz="quarter" idx="1"/>
          </p:nvPr>
        </p:nvSpPr>
        <p:spPr>
          <a:noFill/>
        </p:spPr>
        <p:txBody>
          <a:bodyPr/>
          <a:lstStyle/>
          <a:p>
            <a:pPr defTabSz="931863"/>
            <a:fld id="{BE515600-C850-400E-BF1E-906719B6605B}" type="datetime1">
              <a:rPr lang="en-US" smtClean="0"/>
              <a:pPr defTabSz="931863"/>
              <a:t>12/15/2018</a:t>
            </a:fld>
            <a:endParaRPr lang="en-US" dirty="0"/>
          </a:p>
        </p:txBody>
      </p:sp>
      <p:sp>
        <p:nvSpPr>
          <p:cNvPr id="39942" name="Slide Number Placeholder 5"/>
          <p:cNvSpPr>
            <a:spLocks noGrp="1"/>
          </p:cNvSpPr>
          <p:nvPr>
            <p:ph type="sldNum" sz="quarter" idx="5"/>
          </p:nvPr>
        </p:nvSpPr>
        <p:spPr>
          <a:noFill/>
        </p:spPr>
        <p:txBody>
          <a:bodyPr/>
          <a:lstStyle/>
          <a:p>
            <a:pPr defTabSz="931863"/>
            <a:fld id="{ED0C5DFC-9579-43DA-9B28-B09FBF1AE552}" type="slidenum">
              <a:rPr lang="en-US" smtClean="0"/>
              <a:pPr defTabSz="931863"/>
              <a:t>39</a:t>
            </a:fld>
            <a:endParaRPr lang="en-US" dirty="0"/>
          </a:p>
        </p:txBody>
      </p:sp>
    </p:spTree>
    <p:extLst>
      <p:ext uri="{BB962C8B-B14F-4D97-AF65-F5344CB8AC3E}">
        <p14:creationId xmlns:p14="http://schemas.microsoft.com/office/powerpoint/2010/main" val="104411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p>
        </p:txBody>
      </p:sp>
      <p:sp>
        <p:nvSpPr>
          <p:cNvPr id="57348" name="Date Placeholder 3"/>
          <p:cNvSpPr>
            <a:spLocks noGrp="1"/>
          </p:cNvSpPr>
          <p:nvPr>
            <p:ph type="dt" sz="quarter" idx="1"/>
          </p:nvPr>
        </p:nvSpPr>
        <p:spPr>
          <a:noFill/>
        </p:spPr>
        <p:txBody>
          <a:bodyPr/>
          <a:lstStyle/>
          <a:p>
            <a:pPr defTabSz="931863"/>
            <a:fld id="{F846C9AC-37BB-4696-BAEF-EE1890CB8B55}" type="datetime1">
              <a:rPr lang="en-US" smtClean="0"/>
              <a:pPr defTabSz="931863"/>
              <a:t>12/15/2018</a:t>
            </a:fld>
            <a:endParaRPr lang="en-US" dirty="0"/>
          </a:p>
        </p:txBody>
      </p:sp>
      <p:sp>
        <p:nvSpPr>
          <p:cNvPr id="57349" name="Footer Placeholder 4"/>
          <p:cNvSpPr>
            <a:spLocks noGrp="1"/>
          </p:cNvSpPr>
          <p:nvPr>
            <p:ph type="ftr" sz="quarter" idx="4"/>
          </p:nvPr>
        </p:nvSpPr>
        <p:spPr>
          <a:noFill/>
        </p:spPr>
        <p:txBody>
          <a:bodyPr/>
          <a:lstStyle/>
          <a:p>
            <a:pPr defTabSz="931863"/>
            <a:r>
              <a:rPr lang="en-US" dirty="0"/>
              <a:t>(c) ITT Educational Services, Inc.</a:t>
            </a:r>
          </a:p>
        </p:txBody>
      </p:sp>
      <p:sp>
        <p:nvSpPr>
          <p:cNvPr id="57350" name="Slide Number Placeholder 5"/>
          <p:cNvSpPr>
            <a:spLocks noGrp="1"/>
          </p:cNvSpPr>
          <p:nvPr>
            <p:ph type="sldNum" sz="quarter" idx="5"/>
          </p:nvPr>
        </p:nvSpPr>
        <p:spPr>
          <a:noFill/>
        </p:spPr>
        <p:txBody>
          <a:bodyPr/>
          <a:lstStyle/>
          <a:p>
            <a:pPr defTabSz="931863"/>
            <a:fld id="{F9D0E1ED-9E75-4BDD-A3D9-9BF45B8EF5E7}" type="slidenum">
              <a:rPr lang="en-US" smtClean="0"/>
              <a:pPr defTabSz="931863"/>
              <a:t>4</a:t>
            </a:fld>
            <a:endParaRPr lang="en-US" dirty="0"/>
          </a:p>
        </p:txBody>
      </p:sp>
    </p:spTree>
    <p:extLst>
      <p:ext uri="{BB962C8B-B14F-4D97-AF65-F5344CB8AC3E}">
        <p14:creationId xmlns:p14="http://schemas.microsoft.com/office/powerpoint/2010/main" val="1824767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z="1200" kern="1200" dirty="0">
                <a:solidFill>
                  <a:schemeClr val="tx1"/>
                </a:solidFill>
                <a:effectLst/>
                <a:latin typeface="Times New Roman" pitchFamily="18" charset="0"/>
                <a:ea typeface="+mn-ea"/>
                <a:cs typeface="+mn-cs"/>
              </a:rPr>
              <a:t>There are many laws that affect forensic investigations and they vary by jurisdiction. </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Computer forensic specialists must understand laws that apply to search and seizure. The U.S. Supreme Court has ruled that a “seizure” occurs when there is some meaningful interference with a person’s access to their property, including communications. Law enforcement does not need to actually take the property.</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In addition, the Fourth Amendment requires a search warrant in situations where a person would have a “reasonable expectation of privacy.” In other words, information that can be viewed in public such as in a chat room or on Facebook would not require a search warrant. Information that is stored in a file on a person’s own computer hard drive would require a search warrant.</a:t>
            </a:r>
          </a:p>
        </p:txBody>
      </p:sp>
      <p:sp>
        <p:nvSpPr>
          <p:cNvPr id="39940" name="Date Placeholder 3"/>
          <p:cNvSpPr>
            <a:spLocks noGrp="1"/>
          </p:cNvSpPr>
          <p:nvPr>
            <p:ph type="dt" sz="quarter" idx="1"/>
          </p:nvPr>
        </p:nvSpPr>
        <p:spPr>
          <a:noFill/>
        </p:spPr>
        <p:txBody>
          <a:bodyPr/>
          <a:lstStyle/>
          <a:p>
            <a:pPr defTabSz="931863"/>
            <a:fld id="{BE515600-C850-400E-BF1E-906719B6605B}" type="datetime1">
              <a:rPr lang="en-US" smtClean="0"/>
              <a:pPr defTabSz="931863"/>
              <a:t>12/15/2018</a:t>
            </a:fld>
            <a:endParaRPr lang="en-US" dirty="0"/>
          </a:p>
        </p:txBody>
      </p:sp>
      <p:sp>
        <p:nvSpPr>
          <p:cNvPr id="39942" name="Slide Number Placeholder 5"/>
          <p:cNvSpPr>
            <a:spLocks noGrp="1"/>
          </p:cNvSpPr>
          <p:nvPr>
            <p:ph type="sldNum" sz="quarter" idx="5"/>
          </p:nvPr>
        </p:nvSpPr>
        <p:spPr>
          <a:noFill/>
        </p:spPr>
        <p:txBody>
          <a:bodyPr/>
          <a:lstStyle/>
          <a:p>
            <a:pPr defTabSz="931863"/>
            <a:fld id="{ED0C5DFC-9579-43DA-9B28-B09FBF1AE552}" type="slidenum">
              <a:rPr lang="en-US" smtClean="0"/>
              <a:pPr defTabSz="931863"/>
              <a:t>40</a:t>
            </a:fld>
            <a:endParaRPr lang="en-US" dirty="0"/>
          </a:p>
        </p:txBody>
      </p:sp>
    </p:spTree>
    <p:extLst>
      <p:ext uri="{BB962C8B-B14F-4D97-AF65-F5344CB8AC3E}">
        <p14:creationId xmlns:p14="http://schemas.microsoft.com/office/powerpoint/2010/main" val="27377517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z="1200" kern="1200" dirty="0">
                <a:solidFill>
                  <a:schemeClr val="tx1"/>
                </a:solidFill>
                <a:effectLst/>
                <a:latin typeface="Times New Roman" pitchFamily="18" charset="0"/>
                <a:ea typeface="+mn-ea"/>
                <a:cs typeface="+mn-cs"/>
              </a:rPr>
              <a:t>The FBI and Secret Service have established guidelines that are important in setting up forensic labs. The FBI stresses the importance of securing evidence while preserving the state of the computer. The FBI recommends that first responders make a backup copy of any logs, damaged or altered files, and any files left by the suspect. If investigators arrive while the incident is in progress, they should immediately activate auditing or recording software. Investigators should work with a copy of the hard drive, not the original.</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The Secret Service has released a guide that includes “golden rules” for beginning a computer forensics investigation including:</a:t>
            </a:r>
          </a:p>
          <a:p>
            <a:pPr marL="228600" lvl="0" indent="-228600">
              <a:buFont typeface="+mj-lt"/>
              <a:buAutoNum type="arabicPeriod"/>
            </a:pPr>
            <a:r>
              <a:rPr lang="en-US" sz="1200" kern="1200" dirty="0">
                <a:solidFill>
                  <a:schemeClr val="tx1"/>
                </a:solidFill>
                <a:effectLst/>
                <a:latin typeface="Times New Roman" pitchFamily="18" charset="0"/>
                <a:ea typeface="+mn-ea"/>
                <a:cs typeface="+mn-cs"/>
              </a:rPr>
              <a:t>Secure the scene.</a:t>
            </a:r>
          </a:p>
          <a:p>
            <a:pPr marL="228600" lvl="0" indent="-228600">
              <a:buFont typeface="+mj-lt"/>
              <a:buAutoNum type="arabicPeriod"/>
            </a:pPr>
            <a:r>
              <a:rPr lang="en-US" sz="1200" kern="1200" dirty="0">
                <a:solidFill>
                  <a:schemeClr val="tx1"/>
                </a:solidFill>
                <a:effectLst/>
                <a:latin typeface="Times New Roman" pitchFamily="18" charset="0"/>
                <a:ea typeface="+mn-ea"/>
                <a:cs typeface="+mn-cs"/>
              </a:rPr>
              <a:t>Take immediate steps to preserve any computer evidence.</a:t>
            </a:r>
          </a:p>
          <a:p>
            <a:pPr marL="228600" lvl="0" indent="-228600">
              <a:buFont typeface="+mj-lt"/>
              <a:buAutoNum type="arabicPeriod"/>
            </a:pPr>
            <a:r>
              <a:rPr lang="en-US" sz="1200" kern="1200" dirty="0">
                <a:solidFill>
                  <a:schemeClr val="tx1"/>
                </a:solidFill>
                <a:effectLst/>
                <a:latin typeface="Times New Roman" pitchFamily="18" charset="0"/>
                <a:ea typeface="+mn-ea"/>
                <a:cs typeface="+mn-cs"/>
              </a:rPr>
              <a:t>Make sure there is legal basis for seizing a computer.</a:t>
            </a:r>
          </a:p>
          <a:p>
            <a:pPr marL="228600" lvl="0" indent="-228600">
              <a:buFont typeface="+mj-lt"/>
              <a:buAutoNum type="arabicPeriod"/>
            </a:pPr>
            <a:r>
              <a:rPr lang="en-US" sz="1200" kern="1200" dirty="0">
                <a:solidFill>
                  <a:schemeClr val="tx1"/>
                </a:solidFill>
                <a:effectLst/>
                <a:latin typeface="Times New Roman" pitchFamily="18" charset="0"/>
                <a:ea typeface="+mn-ea"/>
                <a:cs typeface="+mn-cs"/>
              </a:rPr>
              <a:t>Do not access any computer files at the scene.</a:t>
            </a:r>
          </a:p>
          <a:p>
            <a:pPr marL="228600" lvl="0" indent="-228600">
              <a:buFont typeface="+mj-lt"/>
              <a:buAutoNum type="arabicPeriod"/>
            </a:pPr>
            <a:r>
              <a:rPr lang="en-US" sz="1200" kern="1200" dirty="0">
                <a:solidFill>
                  <a:schemeClr val="tx1"/>
                </a:solidFill>
                <a:effectLst/>
                <a:latin typeface="Times New Roman" pitchFamily="18" charset="0"/>
                <a:ea typeface="+mn-ea"/>
                <a:cs typeface="+mn-cs"/>
              </a:rPr>
              <a:t>If the computer is on, follow guidelines for shutting it down and preparing it for transportation as evidence.</a:t>
            </a:r>
          </a:p>
          <a:p>
            <a:pPr marL="228600" lvl="0" indent="-228600">
              <a:buFont typeface="+mj-lt"/>
              <a:buAutoNum type="arabicPeriod"/>
            </a:pPr>
            <a:r>
              <a:rPr lang="en-US" sz="1200" kern="1200" dirty="0">
                <a:solidFill>
                  <a:schemeClr val="tx1"/>
                </a:solidFill>
                <a:effectLst/>
                <a:latin typeface="Times New Roman" pitchFamily="18" charset="0"/>
                <a:ea typeface="+mn-ea"/>
                <a:cs typeface="+mn-cs"/>
              </a:rPr>
              <a:t>Immediately shut down a computer if you believe it is destroying evidence. Do so by pulling the power cord.</a:t>
            </a:r>
          </a:p>
          <a:p>
            <a:pPr marL="228600" lvl="0" indent="-228600">
              <a:buFont typeface="+mj-lt"/>
              <a:buAutoNum type="arabicPeriod"/>
            </a:pPr>
            <a:r>
              <a:rPr lang="en-US" sz="1200" kern="1200" dirty="0">
                <a:solidFill>
                  <a:schemeClr val="tx1"/>
                </a:solidFill>
                <a:effectLst/>
                <a:latin typeface="Times New Roman" pitchFamily="18" charset="0"/>
                <a:ea typeface="+mn-ea"/>
                <a:cs typeface="+mn-cs"/>
              </a:rPr>
              <a:t>Take photographs of the computer screen (if it is on) or the computer, its location, and any attached electronic media.</a:t>
            </a:r>
          </a:p>
          <a:p>
            <a:pPr marL="228600" lvl="0" indent="-228600">
              <a:buFont typeface="+mj-lt"/>
              <a:buAutoNum type="arabicPeriod"/>
            </a:pPr>
            <a:r>
              <a:rPr lang="en-US" sz="1200" kern="1200" dirty="0">
                <a:solidFill>
                  <a:schemeClr val="tx1"/>
                </a:solidFill>
                <a:effectLst/>
                <a:latin typeface="Times New Roman" pitchFamily="18" charset="0"/>
                <a:ea typeface="+mn-ea"/>
                <a:cs typeface="+mn-cs"/>
              </a:rPr>
              <a:t>Follow any special legal considerations that may apply (such as those for doctors, attorneys, clergy, etc.).</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The RCFL Program is a national network of forensic laboratories and training centers which are funded and staffed by the FBI. This program provides law enforcement at all levels of government with digital forensics expertise and training.</a:t>
            </a:r>
          </a:p>
          <a:p>
            <a:endParaRPr lang="en-US" sz="1200" kern="1200" dirty="0">
              <a:solidFill>
                <a:schemeClr val="tx1"/>
              </a:solidFill>
              <a:effectLst/>
              <a:latin typeface="Times New Roman" pitchFamily="18" charset="0"/>
              <a:ea typeface="+mn-ea"/>
              <a:cs typeface="+mn-cs"/>
            </a:endParaRPr>
          </a:p>
        </p:txBody>
      </p:sp>
      <p:sp>
        <p:nvSpPr>
          <p:cNvPr id="39940" name="Date Placeholder 3"/>
          <p:cNvSpPr>
            <a:spLocks noGrp="1"/>
          </p:cNvSpPr>
          <p:nvPr>
            <p:ph type="dt" sz="quarter" idx="1"/>
          </p:nvPr>
        </p:nvSpPr>
        <p:spPr>
          <a:noFill/>
        </p:spPr>
        <p:txBody>
          <a:bodyPr/>
          <a:lstStyle/>
          <a:p>
            <a:pPr defTabSz="931863"/>
            <a:fld id="{BE515600-C850-400E-BF1E-906719B6605B}" type="datetime1">
              <a:rPr lang="en-US" smtClean="0"/>
              <a:pPr defTabSz="931863"/>
              <a:t>12/15/2018</a:t>
            </a:fld>
            <a:endParaRPr lang="en-US" dirty="0"/>
          </a:p>
        </p:txBody>
      </p:sp>
      <p:sp>
        <p:nvSpPr>
          <p:cNvPr id="39942" name="Slide Number Placeholder 5"/>
          <p:cNvSpPr>
            <a:spLocks noGrp="1"/>
          </p:cNvSpPr>
          <p:nvPr>
            <p:ph type="sldNum" sz="quarter" idx="5"/>
          </p:nvPr>
        </p:nvSpPr>
        <p:spPr>
          <a:noFill/>
        </p:spPr>
        <p:txBody>
          <a:bodyPr/>
          <a:lstStyle/>
          <a:p>
            <a:pPr defTabSz="931863"/>
            <a:fld id="{ED0C5DFC-9579-43DA-9B28-B09FBF1AE552}" type="slidenum">
              <a:rPr lang="en-US" smtClean="0"/>
              <a:pPr defTabSz="931863"/>
              <a:t>41</a:t>
            </a:fld>
            <a:endParaRPr lang="en-US" dirty="0"/>
          </a:p>
        </p:txBody>
      </p:sp>
    </p:spTree>
    <p:extLst>
      <p:ext uri="{BB962C8B-B14F-4D97-AF65-F5344CB8AC3E}">
        <p14:creationId xmlns:p14="http://schemas.microsoft.com/office/powerpoint/2010/main" val="39313995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a:p>
        </p:txBody>
      </p:sp>
      <p:sp>
        <p:nvSpPr>
          <p:cNvPr id="101380" name="Date Placeholder 3"/>
          <p:cNvSpPr>
            <a:spLocks noGrp="1"/>
          </p:cNvSpPr>
          <p:nvPr>
            <p:ph type="dt" sz="quarter" idx="1"/>
          </p:nvPr>
        </p:nvSpPr>
        <p:spPr>
          <a:noFill/>
        </p:spPr>
        <p:txBody>
          <a:bodyPr/>
          <a:lstStyle/>
          <a:p>
            <a:pPr defTabSz="931863"/>
            <a:fld id="{7916591B-6B0E-487C-B9D8-C99FEB018EB1}" type="datetime1">
              <a:rPr lang="en-US" smtClean="0"/>
              <a:pPr defTabSz="931863"/>
              <a:t>12/15/2018</a:t>
            </a:fld>
            <a:endParaRPr lang="en-US" dirty="0"/>
          </a:p>
        </p:txBody>
      </p:sp>
      <p:sp>
        <p:nvSpPr>
          <p:cNvPr id="101381" name="Footer Placeholder 4"/>
          <p:cNvSpPr>
            <a:spLocks noGrp="1"/>
          </p:cNvSpPr>
          <p:nvPr>
            <p:ph type="ftr" sz="quarter" idx="4"/>
          </p:nvPr>
        </p:nvSpPr>
        <p:spPr>
          <a:noFill/>
        </p:spPr>
        <p:txBody>
          <a:bodyPr/>
          <a:lstStyle/>
          <a:p>
            <a:pPr defTabSz="931863"/>
            <a:r>
              <a:rPr lang="en-US" dirty="0"/>
              <a:t>(c) ITT Educational Services, Inc.</a:t>
            </a:r>
          </a:p>
        </p:txBody>
      </p:sp>
      <p:sp>
        <p:nvSpPr>
          <p:cNvPr id="101382" name="Slide Number Placeholder 5"/>
          <p:cNvSpPr>
            <a:spLocks noGrp="1"/>
          </p:cNvSpPr>
          <p:nvPr>
            <p:ph type="sldNum" sz="quarter" idx="5"/>
          </p:nvPr>
        </p:nvSpPr>
        <p:spPr>
          <a:noFill/>
        </p:spPr>
        <p:txBody>
          <a:bodyPr/>
          <a:lstStyle/>
          <a:p>
            <a:pPr defTabSz="931863"/>
            <a:fld id="{0207ABD3-DD2B-4151-9139-A433B7353D97}" type="slidenum">
              <a:rPr lang="en-US" smtClean="0"/>
              <a:pPr defTabSz="931863"/>
              <a:t>42</a:t>
            </a:fld>
            <a:endParaRPr lang="en-US" dirty="0"/>
          </a:p>
        </p:txBody>
      </p:sp>
    </p:spTree>
    <p:extLst>
      <p:ext uri="{BB962C8B-B14F-4D97-AF65-F5344CB8AC3E}">
        <p14:creationId xmlns:p14="http://schemas.microsoft.com/office/powerpoint/2010/main" val="95664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p>
        </p:txBody>
      </p:sp>
      <p:sp>
        <p:nvSpPr>
          <p:cNvPr id="57348" name="Date Placeholder 3"/>
          <p:cNvSpPr>
            <a:spLocks noGrp="1"/>
          </p:cNvSpPr>
          <p:nvPr>
            <p:ph type="dt" sz="quarter" idx="1"/>
          </p:nvPr>
        </p:nvSpPr>
        <p:spPr>
          <a:noFill/>
        </p:spPr>
        <p:txBody>
          <a:bodyPr/>
          <a:lstStyle/>
          <a:p>
            <a:pPr defTabSz="931863"/>
            <a:fld id="{F846C9AC-37BB-4696-BAEF-EE1890CB8B55}" type="datetime1">
              <a:rPr lang="en-US" smtClean="0"/>
              <a:pPr defTabSz="931863"/>
              <a:t>12/15/2018</a:t>
            </a:fld>
            <a:endParaRPr lang="en-US" dirty="0"/>
          </a:p>
        </p:txBody>
      </p:sp>
      <p:sp>
        <p:nvSpPr>
          <p:cNvPr id="57349" name="Footer Placeholder 4"/>
          <p:cNvSpPr>
            <a:spLocks noGrp="1"/>
          </p:cNvSpPr>
          <p:nvPr>
            <p:ph type="ftr" sz="quarter" idx="4"/>
          </p:nvPr>
        </p:nvSpPr>
        <p:spPr>
          <a:noFill/>
        </p:spPr>
        <p:txBody>
          <a:bodyPr/>
          <a:lstStyle/>
          <a:p>
            <a:pPr defTabSz="931863"/>
            <a:r>
              <a:rPr lang="en-US" dirty="0"/>
              <a:t>(c) ITT Educational Services, Inc.</a:t>
            </a:r>
          </a:p>
        </p:txBody>
      </p:sp>
      <p:sp>
        <p:nvSpPr>
          <p:cNvPr id="57350" name="Slide Number Placeholder 5"/>
          <p:cNvSpPr>
            <a:spLocks noGrp="1"/>
          </p:cNvSpPr>
          <p:nvPr>
            <p:ph type="sldNum" sz="quarter" idx="5"/>
          </p:nvPr>
        </p:nvSpPr>
        <p:spPr>
          <a:noFill/>
        </p:spPr>
        <p:txBody>
          <a:bodyPr/>
          <a:lstStyle/>
          <a:p>
            <a:pPr defTabSz="931863"/>
            <a:fld id="{F9D0E1ED-9E75-4BDD-A3D9-9BF45B8EF5E7}" type="slidenum">
              <a:rPr lang="en-US" smtClean="0"/>
              <a:pPr defTabSz="931863"/>
              <a:t>5</a:t>
            </a:fld>
            <a:endParaRPr lang="en-US" dirty="0"/>
          </a:p>
        </p:txBody>
      </p:sp>
    </p:spTree>
    <p:extLst>
      <p:ext uri="{BB962C8B-B14F-4D97-AF65-F5344CB8AC3E}">
        <p14:creationId xmlns:p14="http://schemas.microsoft.com/office/powerpoint/2010/main" val="195567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a:p>
        </p:txBody>
      </p:sp>
      <p:sp>
        <p:nvSpPr>
          <p:cNvPr id="70660" name="Date Placeholder 3"/>
          <p:cNvSpPr>
            <a:spLocks noGrp="1"/>
          </p:cNvSpPr>
          <p:nvPr>
            <p:ph type="dt" sz="quarter" idx="1"/>
          </p:nvPr>
        </p:nvSpPr>
        <p:spPr>
          <a:noFill/>
        </p:spPr>
        <p:txBody>
          <a:bodyPr/>
          <a:lstStyle/>
          <a:p>
            <a:pPr defTabSz="931863"/>
            <a:fld id="{93F36900-30E5-47F5-8F60-5DB53EAB556A}" type="datetime1">
              <a:rPr lang="en-US" smtClean="0"/>
              <a:pPr defTabSz="931863"/>
              <a:t>12/15/2018</a:t>
            </a:fld>
            <a:endParaRPr lang="en-US" dirty="0"/>
          </a:p>
        </p:txBody>
      </p:sp>
      <p:sp>
        <p:nvSpPr>
          <p:cNvPr id="70661" name="Footer Placeholder 4"/>
          <p:cNvSpPr>
            <a:spLocks noGrp="1"/>
          </p:cNvSpPr>
          <p:nvPr>
            <p:ph type="ftr" sz="quarter" idx="4"/>
          </p:nvPr>
        </p:nvSpPr>
        <p:spPr>
          <a:noFill/>
        </p:spPr>
        <p:txBody>
          <a:bodyPr/>
          <a:lstStyle/>
          <a:p>
            <a:pPr defTabSz="931863"/>
            <a:r>
              <a:rPr lang="en-US" dirty="0"/>
              <a:t>(c) ITT Educational Services, Inc.</a:t>
            </a:r>
          </a:p>
        </p:txBody>
      </p:sp>
      <p:sp>
        <p:nvSpPr>
          <p:cNvPr id="70662" name="Slide Number Placeholder 5"/>
          <p:cNvSpPr>
            <a:spLocks noGrp="1"/>
          </p:cNvSpPr>
          <p:nvPr>
            <p:ph type="sldNum" sz="quarter" idx="5"/>
          </p:nvPr>
        </p:nvSpPr>
        <p:spPr>
          <a:noFill/>
        </p:spPr>
        <p:txBody>
          <a:bodyPr/>
          <a:lstStyle/>
          <a:p>
            <a:pPr defTabSz="931863"/>
            <a:fld id="{827E41E7-F64C-4293-A5DB-2208336710C2}" type="slidenum">
              <a:rPr lang="en-US" smtClean="0"/>
              <a:pPr defTabSz="931863"/>
              <a:t>6</a:t>
            </a:fld>
            <a:endParaRPr lang="en-US" dirty="0"/>
          </a:p>
        </p:txBody>
      </p:sp>
    </p:spTree>
    <p:extLst>
      <p:ext uri="{BB962C8B-B14F-4D97-AF65-F5344CB8AC3E}">
        <p14:creationId xmlns:p14="http://schemas.microsoft.com/office/powerpoint/2010/main" val="3279700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a:p>
        </p:txBody>
      </p:sp>
      <p:sp>
        <p:nvSpPr>
          <p:cNvPr id="70660" name="Date Placeholder 3"/>
          <p:cNvSpPr>
            <a:spLocks noGrp="1"/>
          </p:cNvSpPr>
          <p:nvPr>
            <p:ph type="dt" sz="quarter" idx="1"/>
          </p:nvPr>
        </p:nvSpPr>
        <p:spPr>
          <a:noFill/>
        </p:spPr>
        <p:txBody>
          <a:bodyPr/>
          <a:lstStyle/>
          <a:p>
            <a:pPr defTabSz="931863"/>
            <a:fld id="{93F36900-30E5-47F5-8F60-5DB53EAB556A}" type="datetime1">
              <a:rPr lang="en-US" smtClean="0"/>
              <a:pPr defTabSz="931863"/>
              <a:t>12/15/2018</a:t>
            </a:fld>
            <a:endParaRPr lang="en-US" dirty="0"/>
          </a:p>
        </p:txBody>
      </p:sp>
      <p:sp>
        <p:nvSpPr>
          <p:cNvPr id="70661" name="Footer Placeholder 4"/>
          <p:cNvSpPr>
            <a:spLocks noGrp="1"/>
          </p:cNvSpPr>
          <p:nvPr>
            <p:ph type="ftr" sz="quarter" idx="4"/>
          </p:nvPr>
        </p:nvSpPr>
        <p:spPr>
          <a:noFill/>
        </p:spPr>
        <p:txBody>
          <a:bodyPr/>
          <a:lstStyle/>
          <a:p>
            <a:pPr defTabSz="931863"/>
            <a:r>
              <a:rPr lang="en-US" dirty="0"/>
              <a:t>(c) ITT Educational Services, Inc.</a:t>
            </a:r>
          </a:p>
        </p:txBody>
      </p:sp>
      <p:sp>
        <p:nvSpPr>
          <p:cNvPr id="70662" name="Slide Number Placeholder 5"/>
          <p:cNvSpPr>
            <a:spLocks noGrp="1"/>
          </p:cNvSpPr>
          <p:nvPr>
            <p:ph type="sldNum" sz="quarter" idx="5"/>
          </p:nvPr>
        </p:nvSpPr>
        <p:spPr>
          <a:noFill/>
        </p:spPr>
        <p:txBody>
          <a:bodyPr/>
          <a:lstStyle/>
          <a:p>
            <a:pPr defTabSz="931863"/>
            <a:fld id="{827E41E7-F64C-4293-A5DB-2208336710C2}" type="slidenum">
              <a:rPr lang="en-US" smtClean="0"/>
              <a:pPr defTabSz="931863"/>
              <a:t>7</a:t>
            </a:fld>
            <a:endParaRPr lang="en-US" dirty="0"/>
          </a:p>
        </p:txBody>
      </p:sp>
    </p:spTree>
    <p:extLst>
      <p:ext uri="{BB962C8B-B14F-4D97-AF65-F5344CB8AC3E}">
        <p14:creationId xmlns:p14="http://schemas.microsoft.com/office/powerpoint/2010/main" val="276983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Computer forensics follows a specific process to establish facts in a case.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 process is the same regardless whether the case is civil or criminal.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 process must be followed diligently to ensure that evidence is not accidentally altered and that conclusions drawn from the evidence are appropriate.</a:t>
            </a:r>
          </a:p>
        </p:txBody>
      </p:sp>
      <p:sp>
        <p:nvSpPr>
          <p:cNvPr id="58372" name="Date Placeholder 3"/>
          <p:cNvSpPr>
            <a:spLocks noGrp="1"/>
          </p:cNvSpPr>
          <p:nvPr>
            <p:ph type="dt" sz="quarter" idx="1"/>
          </p:nvPr>
        </p:nvSpPr>
        <p:spPr>
          <a:noFill/>
        </p:spPr>
        <p:txBody>
          <a:bodyPr/>
          <a:lstStyle/>
          <a:p>
            <a:pPr defTabSz="931863"/>
            <a:fld id="{9DF3525C-9096-4344-929B-B616C8601395}" type="datetime1">
              <a:rPr lang="en-US" smtClean="0"/>
              <a:pPr defTabSz="931863"/>
              <a:t>12/15/2018</a:t>
            </a:fld>
            <a:endParaRPr lang="en-US" dirty="0"/>
          </a:p>
        </p:txBody>
      </p:sp>
      <p:sp>
        <p:nvSpPr>
          <p:cNvPr id="58373" name="Footer Placeholder 4"/>
          <p:cNvSpPr>
            <a:spLocks noGrp="1"/>
          </p:cNvSpPr>
          <p:nvPr>
            <p:ph type="ftr" sz="quarter" idx="4"/>
          </p:nvPr>
        </p:nvSpPr>
        <p:spPr>
          <a:noFill/>
        </p:spPr>
        <p:txBody>
          <a:bodyPr/>
          <a:lstStyle/>
          <a:p>
            <a:pPr defTabSz="931863"/>
            <a:r>
              <a:rPr lang="en-US" dirty="0"/>
              <a:t>(c) ITT Educational Services, Inc.</a:t>
            </a:r>
          </a:p>
        </p:txBody>
      </p:sp>
      <p:sp>
        <p:nvSpPr>
          <p:cNvPr id="58374" name="Slide Number Placeholder 5"/>
          <p:cNvSpPr>
            <a:spLocks noGrp="1"/>
          </p:cNvSpPr>
          <p:nvPr>
            <p:ph type="sldNum" sz="quarter" idx="5"/>
          </p:nvPr>
        </p:nvSpPr>
        <p:spPr>
          <a:noFill/>
        </p:spPr>
        <p:txBody>
          <a:bodyPr/>
          <a:lstStyle/>
          <a:p>
            <a:pPr defTabSz="931863"/>
            <a:fld id="{4F8BD917-6D83-4665-A950-B7B4914EDDD9}" type="slidenum">
              <a:rPr lang="en-US" smtClean="0"/>
              <a:pPr defTabSz="931863"/>
              <a:t>8</a:t>
            </a:fld>
            <a:endParaRPr lang="en-US" dirty="0"/>
          </a:p>
        </p:txBody>
      </p:sp>
    </p:spTree>
    <p:extLst>
      <p:ext uri="{BB962C8B-B14F-4D97-AF65-F5344CB8AC3E}">
        <p14:creationId xmlns:p14="http://schemas.microsoft.com/office/powerpoint/2010/main" val="3340292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a:p>
        </p:txBody>
      </p:sp>
      <p:sp>
        <p:nvSpPr>
          <p:cNvPr id="70660" name="Date Placeholder 3"/>
          <p:cNvSpPr>
            <a:spLocks noGrp="1"/>
          </p:cNvSpPr>
          <p:nvPr>
            <p:ph type="dt" sz="quarter" idx="1"/>
          </p:nvPr>
        </p:nvSpPr>
        <p:spPr>
          <a:noFill/>
        </p:spPr>
        <p:txBody>
          <a:bodyPr/>
          <a:lstStyle/>
          <a:p>
            <a:pPr defTabSz="931863"/>
            <a:fld id="{93F36900-30E5-47F5-8F60-5DB53EAB556A}" type="datetime1">
              <a:rPr lang="en-US" smtClean="0"/>
              <a:pPr defTabSz="931863"/>
              <a:t>12/15/2018</a:t>
            </a:fld>
            <a:endParaRPr lang="en-US" dirty="0"/>
          </a:p>
        </p:txBody>
      </p:sp>
      <p:sp>
        <p:nvSpPr>
          <p:cNvPr id="70661" name="Footer Placeholder 4"/>
          <p:cNvSpPr>
            <a:spLocks noGrp="1"/>
          </p:cNvSpPr>
          <p:nvPr>
            <p:ph type="ftr" sz="quarter" idx="4"/>
          </p:nvPr>
        </p:nvSpPr>
        <p:spPr>
          <a:noFill/>
        </p:spPr>
        <p:txBody>
          <a:bodyPr/>
          <a:lstStyle/>
          <a:p>
            <a:pPr defTabSz="931863"/>
            <a:r>
              <a:rPr lang="en-US" dirty="0"/>
              <a:t>(c) ITT Educational Services, Inc.</a:t>
            </a:r>
          </a:p>
        </p:txBody>
      </p:sp>
      <p:sp>
        <p:nvSpPr>
          <p:cNvPr id="70662" name="Slide Number Placeholder 5"/>
          <p:cNvSpPr>
            <a:spLocks noGrp="1"/>
          </p:cNvSpPr>
          <p:nvPr>
            <p:ph type="sldNum" sz="quarter" idx="5"/>
          </p:nvPr>
        </p:nvSpPr>
        <p:spPr>
          <a:noFill/>
        </p:spPr>
        <p:txBody>
          <a:bodyPr/>
          <a:lstStyle/>
          <a:p>
            <a:pPr defTabSz="931863"/>
            <a:fld id="{827E41E7-F64C-4293-A5DB-2208336710C2}" type="slidenum">
              <a:rPr lang="en-US" smtClean="0"/>
              <a:pPr defTabSz="931863"/>
              <a:t>9</a:t>
            </a:fld>
            <a:endParaRPr lang="en-US" dirty="0"/>
          </a:p>
        </p:txBody>
      </p:sp>
    </p:spTree>
    <p:extLst>
      <p:ext uri="{BB962C8B-B14F-4D97-AF65-F5344CB8AC3E}">
        <p14:creationId xmlns:p14="http://schemas.microsoft.com/office/powerpoint/2010/main" val="570812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bg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681988" name="Rectangle 4"/>
          <p:cNvSpPr>
            <a:spLocks noGrp="1" noChangeArrowheads="1"/>
          </p:cNvSpPr>
          <p:nvPr>
            <p:ph type="subTitle" idx="1"/>
          </p:nvPr>
        </p:nvSpPr>
        <p:spPr>
          <a:xfrm>
            <a:off x="1295400" y="2133600"/>
            <a:ext cx="7086600" cy="584775"/>
          </a:xfrm>
        </p:spPr>
        <p:txBody>
          <a:bodyPr>
            <a:spAutoFit/>
          </a:bodyPr>
          <a:lstStyle>
            <a:lvl1pPr marL="0" indent="0">
              <a:buFont typeface="Wingdings" pitchFamily="2" charset="2"/>
              <a:buNone/>
              <a:defRPr sz="3200" b="0">
                <a:solidFill>
                  <a:schemeClr val="bg1"/>
                </a:solidFill>
              </a:defRPr>
            </a:lvl1pPr>
          </a:lstStyle>
          <a:p>
            <a:r>
              <a:rPr lang="en-US" dirty="0"/>
              <a:t>Click to edit Master subtitle style</a:t>
            </a:r>
          </a:p>
        </p:txBody>
      </p:sp>
      <p:sp>
        <p:nvSpPr>
          <p:cNvPr id="5" name="TextBox 4"/>
          <p:cNvSpPr txBox="1"/>
          <p:nvPr userDrawn="1"/>
        </p:nvSpPr>
        <p:spPr>
          <a:xfrm>
            <a:off x="4205052" y="6332751"/>
            <a:ext cx="3095719" cy="415498"/>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700" dirty="0">
                <a:solidFill>
                  <a:schemeClr val="accent5"/>
                </a:solidFill>
              </a:rPr>
              <a:t>© 2019 Jones and Bartlett </a:t>
            </a:r>
            <a:r>
              <a:rPr lang="en-US" sz="700" i="0" dirty="0">
                <a:solidFill>
                  <a:schemeClr val="accent5"/>
                </a:solidFill>
              </a:rPr>
              <a:t>Learning, LLC, an Ascend Learning Company </a:t>
            </a:r>
          </a:p>
          <a:p>
            <a:r>
              <a:rPr lang="en-US" sz="700" i="0" dirty="0">
                <a:solidFill>
                  <a:schemeClr val="accent5"/>
                </a:solidFill>
              </a:rPr>
              <a:t>www.jblearning.com</a:t>
            </a:r>
          </a:p>
          <a:p>
            <a:r>
              <a:rPr lang="en-US" sz="700" i="0" dirty="0">
                <a:solidFill>
                  <a:schemeClr val="accent5"/>
                </a:solidFill>
              </a:rPr>
              <a:t>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400"/>
            </a:lvl3pPr>
            <a:lvl4pPr>
              <a:defRPr sz="12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bg2.jpg"/>
          <p:cNvPicPr>
            <a:picLocks noChangeAspect="1"/>
          </p:cNvPicPr>
          <p:nvPr userDrawn="1"/>
        </p:nvPicPr>
        <p:blipFill>
          <a:blip r:embed="rId4" cstate="print"/>
          <a:srcRect/>
          <a:stretch>
            <a:fillRect/>
          </a:stretch>
        </p:blipFill>
        <p:spPr bwMode="auto">
          <a:xfrm>
            <a:off x="0" y="6297613"/>
            <a:ext cx="9144000" cy="560387"/>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9750" y="304800"/>
            <a:ext cx="829945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539750" y="1295400"/>
            <a:ext cx="829945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Text Box 6"/>
          <p:cNvSpPr txBox="1">
            <a:spLocks noChangeArrowheads="1"/>
          </p:cNvSpPr>
          <p:nvPr/>
        </p:nvSpPr>
        <p:spPr bwMode="auto">
          <a:xfrm>
            <a:off x="8382000" y="6496050"/>
            <a:ext cx="581025" cy="215900"/>
          </a:xfrm>
          <a:prstGeom prst="rect">
            <a:avLst/>
          </a:prstGeom>
          <a:noFill/>
          <a:ln>
            <a:noFill/>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800" dirty="0">
                <a:solidFill>
                  <a:schemeClr val="bg1"/>
                </a:solidFill>
              </a:rPr>
              <a:t>Page </a:t>
            </a:r>
            <a:fld id="{F83938A6-B172-40ED-94D8-7118F83EA80B}" type="slidenum">
              <a:rPr lang="en-US" sz="800" smtClean="0">
                <a:solidFill>
                  <a:schemeClr val="bg1"/>
                </a:solidFill>
              </a:rPr>
              <a:pPr>
                <a:defRPr/>
              </a:pPr>
              <a:t>‹#›</a:t>
            </a:fld>
            <a:endParaRPr lang="en-US" sz="800" dirty="0">
              <a:solidFill>
                <a:schemeClr val="bg1"/>
              </a:solidFill>
            </a:endParaRPr>
          </a:p>
        </p:txBody>
      </p:sp>
      <p:sp>
        <p:nvSpPr>
          <p:cNvPr id="1031" name="Text Box 5"/>
          <p:cNvSpPr txBox="1">
            <a:spLocks noChangeArrowheads="1"/>
          </p:cNvSpPr>
          <p:nvPr userDrawn="1"/>
        </p:nvSpPr>
        <p:spPr bwMode="auto">
          <a:xfrm>
            <a:off x="95250" y="6478588"/>
            <a:ext cx="3302000" cy="477837"/>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en-US" sz="1000" dirty="0">
                <a:solidFill>
                  <a:schemeClr val="bg1"/>
                </a:solidFill>
              </a:rPr>
              <a:t>System Forensics, Investigation, and Response</a:t>
            </a:r>
          </a:p>
          <a:p>
            <a:pPr>
              <a:spcBef>
                <a:spcPct val="50000"/>
              </a:spcBef>
              <a:defRPr/>
            </a:pPr>
            <a:endParaRPr lang="en-US" sz="1000" dirty="0">
              <a:solidFill>
                <a:schemeClr val="bg1"/>
              </a:solidFill>
            </a:endParaRPr>
          </a:p>
        </p:txBody>
      </p:sp>
      <p:sp>
        <p:nvSpPr>
          <p:cNvPr id="8" name="TextBox 7"/>
          <p:cNvSpPr txBox="1"/>
          <p:nvPr userDrawn="1"/>
        </p:nvSpPr>
        <p:spPr>
          <a:xfrm>
            <a:off x="4177756" y="6370057"/>
            <a:ext cx="3095719" cy="415498"/>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700" dirty="0">
                <a:solidFill>
                  <a:schemeClr val="accent5"/>
                </a:solidFill>
              </a:rPr>
              <a:t>© 2019 Jones and Bartlett </a:t>
            </a:r>
            <a:r>
              <a:rPr lang="en-US" sz="700" i="0" dirty="0">
                <a:solidFill>
                  <a:schemeClr val="accent5"/>
                </a:solidFill>
              </a:rPr>
              <a:t>Learning, LLC, an Ascend Learning Company </a:t>
            </a:r>
          </a:p>
          <a:p>
            <a:r>
              <a:rPr lang="en-US" sz="700" i="0" dirty="0">
                <a:solidFill>
                  <a:schemeClr val="accent5"/>
                </a:solidFill>
              </a:rPr>
              <a:t>www.jblearning.com</a:t>
            </a:r>
          </a:p>
          <a:p>
            <a:r>
              <a:rPr lang="en-US" sz="700" i="0" dirty="0">
                <a:solidFill>
                  <a:schemeClr val="accent5"/>
                </a:solidFill>
              </a:rPr>
              <a:t>All rights reserved.</a:t>
            </a:r>
          </a:p>
        </p:txBody>
      </p:sp>
    </p:spTree>
  </p:cSld>
  <p:clrMap bg1="lt1" tx1="dk1" bg2="lt2" tx2="dk2" accent1="accent1" accent2="accent2" accent3="accent3" accent4="accent4" accent5="accent5" accent6="accent6" hlink="hlink" folHlink="folHlink"/>
  <p:sldLayoutIdLst>
    <p:sldLayoutId id="2147484071" r:id="rId1"/>
    <p:sldLayoutId id="2147484069" r:id="rId2"/>
  </p:sldLayoutIdLst>
  <p:txStyles>
    <p:titleStyle>
      <a:lvl1pPr algn="l" rtl="0" eaLnBrk="0" fontAlgn="base" hangingPunct="0">
        <a:spcBef>
          <a:spcPct val="0"/>
        </a:spcBef>
        <a:spcAft>
          <a:spcPct val="0"/>
        </a:spcAft>
        <a:defRPr sz="2400" b="1">
          <a:solidFill>
            <a:srgbClr val="00407A"/>
          </a:solidFill>
          <a:latin typeface="+mj-lt"/>
          <a:ea typeface="+mj-ea"/>
          <a:cs typeface="+mj-cs"/>
        </a:defRPr>
      </a:lvl1pPr>
      <a:lvl2pPr algn="l" rtl="0" eaLnBrk="0" fontAlgn="base" hangingPunct="0">
        <a:spcBef>
          <a:spcPct val="0"/>
        </a:spcBef>
        <a:spcAft>
          <a:spcPct val="0"/>
        </a:spcAft>
        <a:defRPr sz="2400" b="1">
          <a:solidFill>
            <a:srgbClr val="00407A"/>
          </a:solidFill>
          <a:latin typeface="Arial" charset="0"/>
        </a:defRPr>
      </a:lvl2pPr>
      <a:lvl3pPr algn="l" rtl="0" eaLnBrk="0" fontAlgn="base" hangingPunct="0">
        <a:spcBef>
          <a:spcPct val="0"/>
        </a:spcBef>
        <a:spcAft>
          <a:spcPct val="0"/>
        </a:spcAft>
        <a:defRPr sz="2400" b="1">
          <a:solidFill>
            <a:srgbClr val="00407A"/>
          </a:solidFill>
          <a:latin typeface="Arial" charset="0"/>
        </a:defRPr>
      </a:lvl3pPr>
      <a:lvl4pPr algn="l" rtl="0" eaLnBrk="0" fontAlgn="base" hangingPunct="0">
        <a:spcBef>
          <a:spcPct val="0"/>
        </a:spcBef>
        <a:spcAft>
          <a:spcPct val="0"/>
        </a:spcAft>
        <a:defRPr sz="2400" b="1">
          <a:solidFill>
            <a:srgbClr val="00407A"/>
          </a:solidFill>
          <a:latin typeface="Arial" charset="0"/>
        </a:defRPr>
      </a:lvl4pPr>
      <a:lvl5pPr algn="l" rtl="0" eaLnBrk="0" fontAlgn="base" hangingPunct="0">
        <a:spcBef>
          <a:spcPct val="0"/>
        </a:spcBef>
        <a:spcAft>
          <a:spcPct val="0"/>
        </a:spcAft>
        <a:defRPr sz="2400" b="1">
          <a:solidFill>
            <a:srgbClr val="00407A"/>
          </a:solidFill>
          <a:latin typeface="Arial" charset="0"/>
        </a:defRPr>
      </a:lvl5pPr>
      <a:lvl6pPr marL="457200" algn="l" rtl="0" eaLnBrk="0" fontAlgn="base" hangingPunct="0">
        <a:spcBef>
          <a:spcPct val="0"/>
        </a:spcBef>
        <a:spcAft>
          <a:spcPct val="0"/>
        </a:spcAft>
        <a:defRPr sz="3800" b="1">
          <a:solidFill>
            <a:srgbClr val="00407A"/>
          </a:solidFill>
          <a:latin typeface="Arial" charset="0"/>
        </a:defRPr>
      </a:lvl6pPr>
      <a:lvl7pPr marL="914400" algn="l" rtl="0" eaLnBrk="0" fontAlgn="base" hangingPunct="0">
        <a:spcBef>
          <a:spcPct val="0"/>
        </a:spcBef>
        <a:spcAft>
          <a:spcPct val="0"/>
        </a:spcAft>
        <a:defRPr sz="3800" b="1">
          <a:solidFill>
            <a:srgbClr val="00407A"/>
          </a:solidFill>
          <a:latin typeface="Arial" charset="0"/>
        </a:defRPr>
      </a:lvl7pPr>
      <a:lvl8pPr marL="1371600" algn="l" rtl="0" eaLnBrk="0" fontAlgn="base" hangingPunct="0">
        <a:spcBef>
          <a:spcPct val="0"/>
        </a:spcBef>
        <a:spcAft>
          <a:spcPct val="0"/>
        </a:spcAft>
        <a:defRPr sz="3800" b="1">
          <a:solidFill>
            <a:srgbClr val="00407A"/>
          </a:solidFill>
          <a:latin typeface="Arial" charset="0"/>
        </a:defRPr>
      </a:lvl8pPr>
      <a:lvl9pPr marL="1828800" algn="l" rtl="0" eaLnBrk="0" fontAlgn="base" hangingPunct="0">
        <a:spcBef>
          <a:spcPct val="0"/>
        </a:spcBef>
        <a:spcAft>
          <a:spcPct val="0"/>
        </a:spcAft>
        <a:defRPr sz="3800" b="1">
          <a:solidFill>
            <a:srgbClr val="00407A"/>
          </a:solidFill>
          <a:latin typeface="Arial" charset="0"/>
        </a:defRPr>
      </a:lvl9pPr>
    </p:titleStyle>
    <p:bodyStyle>
      <a:lvl1pPr marL="233363" indent="-233363" algn="l" rtl="0" eaLnBrk="0" fontAlgn="base" hangingPunct="0">
        <a:spcBef>
          <a:spcPct val="20000"/>
        </a:spcBef>
        <a:spcAft>
          <a:spcPct val="0"/>
        </a:spcAft>
        <a:buClr>
          <a:srgbClr val="ED6E2E"/>
        </a:buClr>
        <a:buFont typeface="Wingdings" pitchFamily="2" charset="2"/>
        <a:buChar char="§"/>
        <a:defRPr>
          <a:solidFill>
            <a:schemeClr val="tx1"/>
          </a:solidFill>
          <a:latin typeface="+mn-lt"/>
          <a:ea typeface="+mn-ea"/>
          <a:cs typeface="+mn-cs"/>
        </a:defRPr>
      </a:lvl1pPr>
      <a:lvl2pPr marL="687388" indent="-231775" algn="l" rtl="0" eaLnBrk="0" fontAlgn="base" hangingPunct="0">
        <a:spcBef>
          <a:spcPct val="20000"/>
        </a:spcBef>
        <a:spcAft>
          <a:spcPct val="0"/>
        </a:spcAft>
        <a:buClr>
          <a:srgbClr val="ED6E2E"/>
        </a:buClr>
        <a:buSzPct val="85000"/>
        <a:buFont typeface="Times"/>
        <a:buChar char="•"/>
        <a:defRPr sz="1600">
          <a:solidFill>
            <a:schemeClr val="tx1"/>
          </a:solidFill>
          <a:latin typeface="+mn-lt"/>
        </a:defRPr>
      </a:lvl2pPr>
      <a:lvl3pPr marL="1143000" indent="-228600" algn="l" rtl="0" eaLnBrk="0" fontAlgn="base" hangingPunct="0">
        <a:spcBef>
          <a:spcPct val="20000"/>
        </a:spcBef>
        <a:spcAft>
          <a:spcPct val="0"/>
        </a:spcAft>
        <a:buClr>
          <a:srgbClr val="ED6E2E"/>
        </a:buClr>
        <a:buChar char="-"/>
        <a:defRPr sz="1400">
          <a:solidFill>
            <a:schemeClr val="tx1"/>
          </a:solidFill>
          <a:latin typeface="+mn-lt"/>
        </a:defRPr>
      </a:lvl3pPr>
      <a:lvl4pPr marL="1544638" indent="-173038" algn="l" rtl="0" eaLnBrk="0" fontAlgn="base" hangingPunct="0">
        <a:spcBef>
          <a:spcPct val="20000"/>
        </a:spcBef>
        <a:spcAft>
          <a:spcPct val="0"/>
        </a:spcAft>
        <a:buClr>
          <a:srgbClr val="ED6E2E"/>
        </a:buClr>
        <a:buSzPct val="90000"/>
        <a:buChar char="›"/>
        <a:defRPr sz="1200">
          <a:solidFill>
            <a:schemeClr val="tx1"/>
          </a:solidFill>
          <a:latin typeface="+mn-lt"/>
        </a:defRPr>
      </a:lvl4pPr>
      <a:lvl5pPr marL="2052638" indent="-222250" algn="l" rtl="0" eaLnBrk="0" fontAlgn="base" hangingPunct="0">
        <a:spcBef>
          <a:spcPct val="20000"/>
        </a:spcBef>
        <a:spcAft>
          <a:spcPct val="0"/>
        </a:spcAft>
        <a:buClr>
          <a:srgbClr val="ED6E2E"/>
        </a:buClr>
        <a:buChar char="-"/>
        <a:defRPr sz="1000">
          <a:solidFill>
            <a:schemeClr val="tx1"/>
          </a:solidFill>
          <a:latin typeface="+mn-lt"/>
        </a:defRPr>
      </a:lvl5pPr>
      <a:lvl6pPr marL="2509838" indent="-222250" algn="l" rtl="0" eaLnBrk="0" fontAlgn="base" hangingPunct="0">
        <a:spcBef>
          <a:spcPct val="20000"/>
        </a:spcBef>
        <a:spcAft>
          <a:spcPct val="0"/>
        </a:spcAft>
        <a:buClr>
          <a:srgbClr val="ED6E2E"/>
        </a:buClr>
        <a:buChar char="-"/>
        <a:defRPr sz="1600">
          <a:solidFill>
            <a:schemeClr val="tx1"/>
          </a:solidFill>
          <a:latin typeface="+mn-lt"/>
        </a:defRPr>
      </a:lvl6pPr>
      <a:lvl7pPr marL="2967038" indent="-222250" algn="l" rtl="0" eaLnBrk="0" fontAlgn="base" hangingPunct="0">
        <a:spcBef>
          <a:spcPct val="20000"/>
        </a:spcBef>
        <a:spcAft>
          <a:spcPct val="0"/>
        </a:spcAft>
        <a:buClr>
          <a:srgbClr val="ED6E2E"/>
        </a:buClr>
        <a:buChar char="-"/>
        <a:defRPr sz="1600">
          <a:solidFill>
            <a:schemeClr val="tx1"/>
          </a:solidFill>
          <a:latin typeface="+mn-lt"/>
        </a:defRPr>
      </a:lvl7pPr>
      <a:lvl8pPr marL="3424238" indent="-222250" algn="l" rtl="0" eaLnBrk="0" fontAlgn="base" hangingPunct="0">
        <a:spcBef>
          <a:spcPct val="20000"/>
        </a:spcBef>
        <a:spcAft>
          <a:spcPct val="0"/>
        </a:spcAft>
        <a:buClr>
          <a:srgbClr val="ED6E2E"/>
        </a:buClr>
        <a:buChar char="-"/>
        <a:defRPr sz="1600">
          <a:solidFill>
            <a:schemeClr val="tx1"/>
          </a:solidFill>
          <a:latin typeface="+mn-lt"/>
        </a:defRPr>
      </a:lvl8pPr>
      <a:lvl9pPr marL="3881438" indent="-222250" algn="l" rtl="0" eaLnBrk="0" fontAlgn="base" hangingPunct="0">
        <a:spcBef>
          <a:spcPct val="20000"/>
        </a:spcBef>
        <a:spcAft>
          <a:spcPct val="0"/>
        </a:spcAft>
        <a:buClr>
          <a:srgbClr val="ED6E2E"/>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subTitle" idx="1"/>
          </p:nvPr>
        </p:nvSpPr>
        <p:spPr>
          <a:xfrm>
            <a:off x="401638" y="2133600"/>
            <a:ext cx="8348662" cy="3096232"/>
          </a:xfrm>
        </p:spPr>
        <p:txBody>
          <a:bodyPr/>
          <a:lstStyle/>
          <a:p>
            <a:pPr algn="ctr"/>
            <a:r>
              <a:rPr lang="en-US" sz="4000" b="1" dirty="0"/>
              <a:t>System Forensics, Investigation, and Response</a:t>
            </a:r>
          </a:p>
          <a:p>
            <a:pPr algn="ctr"/>
            <a:endParaRPr lang="en-US" dirty="0"/>
          </a:p>
          <a:p>
            <a:pPr algn="ctr"/>
            <a:r>
              <a:rPr lang="en-US" b="1" dirty="0"/>
              <a:t>Lesson 1</a:t>
            </a:r>
          </a:p>
          <a:p>
            <a:pPr algn="ctr"/>
            <a:r>
              <a:rPr lang="en-US" b="1" dirty="0"/>
              <a:t>Introduction to Forensics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9750" y="304800"/>
            <a:ext cx="8299450" cy="768350"/>
          </a:xfrm>
        </p:spPr>
        <p:txBody>
          <a:bodyPr/>
          <a:lstStyle/>
          <a:p>
            <a:r>
              <a:rPr lang="en-US" sz="4000" dirty="0">
                <a:solidFill>
                  <a:schemeClr val="tx2"/>
                </a:solidFill>
              </a:rPr>
              <a:t>Analyzing</a:t>
            </a:r>
          </a:p>
        </p:txBody>
      </p:sp>
      <p:sp>
        <p:nvSpPr>
          <p:cNvPr id="21507" name="Content Placeholder 2"/>
          <p:cNvSpPr>
            <a:spLocks noGrp="1"/>
          </p:cNvSpPr>
          <p:nvPr>
            <p:ph idx="1"/>
          </p:nvPr>
        </p:nvSpPr>
        <p:spPr>
          <a:xfrm>
            <a:off x="539750" y="1187355"/>
            <a:ext cx="8299450" cy="4527645"/>
          </a:xfrm>
        </p:spPr>
        <p:txBody>
          <a:bodyPr/>
          <a:lstStyle/>
          <a:p>
            <a:r>
              <a:rPr lang="en-US" sz="3200" dirty="0"/>
              <a:t>Look at every detail.</a:t>
            </a:r>
          </a:p>
          <a:p>
            <a:r>
              <a:rPr lang="en-US" sz="3200" dirty="0"/>
              <a:t>Ask what each detail means.</a:t>
            </a:r>
          </a:p>
          <a:p>
            <a:r>
              <a:rPr lang="en-US" sz="3200" dirty="0"/>
              <a:t>Make sure you have evidence to support each conclusion.</a:t>
            </a:r>
          </a:p>
          <a:p>
            <a:r>
              <a:rPr lang="en-US" sz="3200" dirty="0"/>
              <a:t>Consider possible alternative conclusions.</a:t>
            </a:r>
          </a:p>
          <a:p>
            <a:endParaRPr lang="en-US" sz="3200" dirty="0"/>
          </a:p>
        </p:txBody>
      </p:sp>
    </p:spTree>
    <p:extLst>
      <p:ext uri="{BB962C8B-B14F-4D97-AF65-F5344CB8AC3E}">
        <p14:creationId xmlns:p14="http://schemas.microsoft.com/office/powerpoint/2010/main" val="117771032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9750" y="304800"/>
            <a:ext cx="8299450" cy="768350"/>
          </a:xfrm>
        </p:spPr>
        <p:txBody>
          <a:bodyPr/>
          <a:lstStyle/>
          <a:p>
            <a:r>
              <a:rPr lang="en-US" sz="4000" dirty="0">
                <a:solidFill>
                  <a:schemeClr val="tx2"/>
                </a:solidFill>
              </a:rPr>
              <a:t>Presenting</a:t>
            </a:r>
          </a:p>
        </p:txBody>
      </p:sp>
      <p:sp>
        <p:nvSpPr>
          <p:cNvPr id="21507" name="Content Placeholder 2"/>
          <p:cNvSpPr>
            <a:spLocks noGrp="1"/>
          </p:cNvSpPr>
          <p:nvPr>
            <p:ph idx="1"/>
          </p:nvPr>
        </p:nvSpPr>
        <p:spPr>
          <a:xfrm>
            <a:off x="539750" y="1187355"/>
            <a:ext cx="8299450" cy="4527645"/>
          </a:xfrm>
        </p:spPr>
        <p:txBody>
          <a:bodyPr/>
          <a:lstStyle/>
          <a:p>
            <a:r>
              <a:rPr lang="en-US" sz="3200" dirty="0"/>
              <a:t>Write an expert report that lists what tests you conducted, what you found, and your conclusions.</a:t>
            </a:r>
          </a:p>
          <a:p>
            <a:r>
              <a:rPr lang="en-US" sz="3200" dirty="0"/>
              <a:t>Testify as an expert witness in a disposition or in the actual trial.</a:t>
            </a:r>
          </a:p>
          <a:p>
            <a:endParaRPr lang="en-US" sz="3200" dirty="0"/>
          </a:p>
        </p:txBody>
      </p:sp>
    </p:spTree>
    <p:extLst>
      <p:ext uri="{BB962C8B-B14F-4D97-AF65-F5344CB8AC3E}">
        <p14:creationId xmlns:p14="http://schemas.microsoft.com/office/powerpoint/2010/main" val="9232714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04800"/>
            <a:ext cx="8299450" cy="768350"/>
          </a:xfrm>
        </p:spPr>
        <p:txBody>
          <a:bodyPr/>
          <a:lstStyle/>
          <a:p>
            <a:r>
              <a:rPr lang="en-US" sz="4000" dirty="0">
                <a:solidFill>
                  <a:schemeClr val="tx2"/>
                </a:solidFill>
              </a:rPr>
              <a:t>The Field of Digital Forensics</a:t>
            </a:r>
          </a:p>
        </p:txBody>
      </p:sp>
      <p:sp>
        <p:nvSpPr>
          <p:cNvPr id="8195" name="Content Placeholder 2"/>
          <p:cNvSpPr>
            <a:spLocks noGrp="1"/>
          </p:cNvSpPr>
          <p:nvPr>
            <p:ph idx="1"/>
          </p:nvPr>
        </p:nvSpPr>
        <p:spPr>
          <a:xfrm>
            <a:off x="539750" y="1187355"/>
            <a:ext cx="8299450" cy="4646708"/>
          </a:xfrm>
        </p:spPr>
        <p:txBody>
          <a:bodyPr/>
          <a:lstStyle/>
          <a:p>
            <a:r>
              <a:rPr lang="en-US" sz="3200" dirty="0"/>
              <a:t>Involves processing and assembling data so that it becomes relevant to an investigation</a:t>
            </a:r>
          </a:p>
          <a:p>
            <a:r>
              <a:rPr lang="en-US" sz="3200" dirty="0"/>
              <a:t>Data that supports a specific finding or determination is </a:t>
            </a:r>
            <a:r>
              <a:rPr lang="en-US" sz="3200" i="1" dirty="0"/>
              <a:t>evidence</a:t>
            </a:r>
          </a:p>
        </p:txBody>
      </p:sp>
    </p:spTree>
    <p:extLst>
      <p:ext uri="{BB962C8B-B14F-4D97-AF65-F5344CB8AC3E}">
        <p14:creationId xmlns:p14="http://schemas.microsoft.com/office/powerpoint/2010/main" val="32519639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04800"/>
            <a:ext cx="8299450" cy="768350"/>
          </a:xfrm>
        </p:spPr>
        <p:txBody>
          <a:bodyPr/>
          <a:lstStyle/>
          <a:p>
            <a:r>
              <a:rPr lang="en-US" sz="4000" dirty="0">
                <a:solidFill>
                  <a:schemeClr val="tx2"/>
                </a:solidFill>
              </a:rPr>
              <a:t>Who Uses Computer Forensics?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05153452"/>
              </p:ext>
            </p:extLst>
          </p:nvPr>
        </p:nvGraphicFramePr>
        <p:xfrm>
          <a:off x="539750" y="1295400"/>
          <a:ext cx="829945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60876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04800"/>
            <a:ext cx="8299450" cy="768350"/>
          </a:xfrm>
        </p:spPr>
        <p:txBody>
          <a:bodyPr/>
          <a:lstStyle/>
          <a:p>
            <a:r>
              <a:rPr lang="en-US" sz="4000" dirty="0">
                <a:solidFill>
                  <a:schemeClr val="tx2"/>
                </a:solidFill>
              </a:rPr>
              <a:t>What Is Digital Evidence?</a:t>
            </a:r>
          </a:p>
        </p:txBody>
      </p:sp>
      <p:sp>
        <p:nvSpPr>
          <p:cNvPr id="8195" name="Content Placeholder 2"/>
          <p:cNvSpPr>
            <a:spLocks noGrp="1"/>
          </p:cNvSpPr>
          <p:nvPr>
            <p:ph idx="1"/>
          </p:nvPr>
        </p:nvSpPr>
        <p:spPr>
          <a:xfrm>
            <a:off x="539750" y="1187355"/>
            <a:ext cx="8299450" cy="4646708"/>
          </a:xfrm>
        </p:spPr>
        <p:txBody>
          <a:bodyPr/>
          <a:lstStyle/>
          <a:p>
            <a:r>
              <a:rPr lang="en-US" sz="3200" dirty="0"/>
              <a:t>Information that has been processed and assembled so that it is relevant to an investigation and supports a specific finding or determination</a:t>
            </a:r>
          </a:p>
          <a:p>
            <a:r>
              <a:rPr lang="en-US" sz="3200" dirty="0"/>
              <a:t>Raw information is not, in and of itself, evidence</a:t>
            </a:r>
          </a:p>
          <a:p>
            <a:r>
              <a:rPr lang="en-US" sz="3200" dirty="0"/>
              <a:t>Data has to be relevant to a case in order to be evidence</a:t>
            </a:r>
          </a:p>
        </p:txBody>
      </p:sp>
    </p:spTree>
    <p:extLst>
      <p:ext uri="{BB962C8B-B14F-4D97-AF65-F5344CB8AC3E}">
        <p14:creationId xmlns:p14="http://schemas.microsoft.com/office/powerpoint/2010/main" val="40375535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04800"/>
            <a:ext cx="8299450" cy="768350"/>
          </a:xfrm>
        </p:spPr>
        <p:txBody>
          <a:bodyPr/>
          <a:lstStyle/>
          <a:p>
            <a:r>
              <a:rPr lang="en-US" sz="4000" dirty="0">
                <a:solidFill>
                  <a:schemeClr val="tx2"/>
                </a:solidFill>
              </a:rPr>
              <a:t>Types of Evidence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6489461"/>
              </p:ext>
            </p:extLst>
          </p:nvPr>
        </p:nvGraphicFramePr>
        <p:xfrm>
          <a:off x="539750" y="1295400"/>
          <a:ext cx="829945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709614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9750" y="304800"/>
            <a:ext cx="8299450" cy="476250"/>
          </a:xfrm>
        </p:spPr>
        <p:txBody>
          <a:bodyPr/>
          <a:lstStyle/>
          <a:p>
            <a:r>
              <a:rPr lang="en-US" sz="4000" dirty="0">
                <a:solidFill>
                  <a:schemeClr val="tx2"/>
                </a:solidFill>
              </a:rPr>
              <a:t>Scope-Related Challenges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5779541"/>
              </p:ext>
            </p:extLst>
          </p:nvPr>
        </p:nvGraphicFramePr>
        <p:xfrm>
          <a:off x="682250" y="1536192"/>
          <a:ext cx="7581856" cy="3500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88674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04800"/>
            <a:ext cx="8299450" cy="768350"/>
          </a:xfrm>
        </p:spPr>
        <p:txBody>
          <a:bodyPr/>
          <a:lstStyle/>
          <a:p>
            <a:r>
              <a:rPr lang="en-US" sz="4000" dirty="0">
                <a:solidFill>
                  <a:schemeClr val="tx2"/>
                </a:solidFill>
              </a:rPr>
              <a:t>Types of Digital System Forensics Analysis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76612253"/>
              </p:ext>
            </p:extLst>
          </p:nvPr>
        </p:nvGraphicFramePr>
        <p:xfrm>
          <a:off x="718448" y="1811544"/>
          <a:ext cx="7942053" cy="4356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90761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9750" y="304800"/>
            <a:ext cx="8299450" cy="768350"/>
          </a:xfrm>
        </p:spPr>
        <p:txBody>
          <a:bodyPr/>
          <a:lstStyle/>
          <a:p>
            <a:r>
              <a:rPr lang="en-US" sz="4000" dirty="0">
                <a:solidFill>
                  <a:schemeClr val="tx2"/>
                </a:solidFill>
              </a:rPr>
              <a:t>General Guidelines</a:t>
            </a:r>
          </a:p>
        </p:txBody>
      </p:sp>
      <p:graphicFrame>
        <p:nvGraphicFramePr>
          <p:cNvPr id="5" name="Diagram 4"/>
          <p:cNvGraphicFramePr/>
          <p:nvPr>
            <p:extLst>
              <p:ext uri="{D42A27DB-BD31-4B8C-83A1-F6EECF244321}">
                <p14:modId xmlns:p14="http://schemas.microsoft.com/office/powerpoint/2010/main" val="1805576152"/>
              </p:ext>
            </p:extLst>
          </p:nvPr>
        </p:nvGraphicFramePr>
        <p:xfrm>
          <a:off x="539750" y="1179576"/>
          <a:ext cx="8017396" cy="4770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46912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799"/>
            <a:ext cx="8299450" cy="1385977"/>
          </a:xfrm>
        </p:spPr>
        <p:txBody>
          <a:bodyPr/>
          <a:lstStyle/>
          <a:p>
            <a:r>
              <a:rPr lang="en-US" sz="4000" dirty="0">
                <a:solidFill>
                  <a:schemeClr val="tx2"/>
                </a:solidFill>
              </a:rPr>
              <a:t>Knowledge Needed for Forensic Analysis</a:t>
            </a:r>
          </a:p>
        </p:txBody>
      </p:sp>
      <p:graphicFrame>
        <p:nvGraphicFramePr>
          <p:cNvPr id="4" name="Content Placeholder 3"/>
          <p:cNvGraphicFramePr>
            <a:graphicFrameLocks/>
          </p:cNvGraphicFramePr>
          <p:nvPr>
            <p:extLst>
              <p:ext uri="{D42A27DB-BD31-4B8C-83A1-F6EECF244321}">
                <p14:modId xmlns:p14="http://schemas.microsoft.com/office/powerpoint/2010/main" val="1988191864"/>
              </p:ext>
            </p:extLst>
          </p:nvPr>
        </p:nvGraphicFramePr>
        <p:xfrm>
          <a:off x="941557" y="2178154"/>
          <a:ext cx="7191086" cy="3500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30966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000" dirty="0"/>
              <a:t>Learning Objectives</a:t>
            </a:r>
          </a:p>
        </p:txBody>
      </p:sp>
      <p:sp>
        <p:nvSpPr>
          <p:cNvPr id="5123" name="Content Placeholder 2"/>
          <p:cNvSpPr>
            <a:spLocks noGrp="1"/>
          </p:cNvSpPr>
          <p:nvPr>
            <p:ph idx="1"/>
          </p:nvPr>
        </p:nvSpPr>
        <p:spPr>
          <a:xfrm>
            <a:off x="539750" y="1295399"/>
            <a:ext cx="8299450" cy="4194175"/>
          </a:xfrm>
        </p:spPr>
        <p:txBody>
          <a:bodyPr/>
          <a:lstStyle/>
          <a:p>
            <a:pPr>
              <a:defRPr/>
            </a:pPr>
            <a:r>
              <a:rPr lang="en-US" sz="3200" dirty="0"/>
              <a:t>Summarize the basic principles of computer forensics.</a:t>
            </a:r>
          </a:p>
          <a:p>
            <a:pPr>
              <a:defRPr/>
            </a:pPr>
            <a:r>
              <a:rPr lang="en-US" sz="3200" dirty="0"/>
              <a:t>Summarize important laws regarding computer forensics.</a:t>
            </a:r>
          </a:p>
          <a:p>
            <a:pPr>
              <a:buFont typeface="Wingdings" pitchFamily="2" charset="2"/>
              <a:buNone/>
              <a:defRPr/>
            </a:pPr>
            <a:endParaRPr lang="en-US" sz="32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539750" y="301625"/>
            <a:ext cx="8299450" cy="990600"/>
          </a:xfrm>
        </p:spPr>
        <p:txBody>
          <a:bodyPr/>
          <a:lstStyle/>
          <a:p>
            <a:r>
              <a:rPr lang="en-US" sz="4000" dirty="0">
                <a:ea typeface="MS PGothic" pitchFamily="34" charset="-128"/>
              </a:rPr>
              <a:t>Computer Hardware</a:t>
            </a:r>
          </a:p>
        </p:txBody>
      </p:sp>
      <p:sp>
        <p:nvSpPr>
          <p:cNvPr id="52227" name="Content Placeholder 4"/>
          <p:cNvSpPr>
            <a:spLocks/>
          </p:cNvSpPr>
          <p:nvPr/>
        </p:nvSpPr>
        <p:spPr bwMode="auto">
          <a:xfrm>
            <a:off x="539750" y="1292225"/>
            <a:ext cx="8299450" cy="4425950"/>
          </a:xfrm>
          <a:prstGeom prst="rect">
            <a:avLst/>
          </a:prstGeom>
          <a:noFill/>
          <a:ln w="9525">
            <a:noFill/>
            <a:miter lim="800000"/>
            <a:headEnd/>
            <a:tailEnd/>
          </a:ln>
        </p:spPr>
        <p:txBody>
          <a:bodyPr/>
          <a:lstStyle/>
          <a:p>
            <a:pPr marL="233363" indent="-233363" eaLnBrk="0" hangingPunct="0">
              <a:spcBef>
                <a:spcPct val="20000"/>
              </a:spcBef>
              <a:buClr>
                <a:srgbClr val="ED6E2E"/>
              </a:buClr>
              <a:buFont typeface="Wingdings" pitchFamily="2" charset="2"/>
              <a:buChar char="§"/>
            </a:pPr>
            <a:r>
              <a:rPr lang="en-US" sz="3200" dirty="0"/>
              <a:t>Memory</a:t>
            </a:r>
          </a:p>
          <a:p>
            <a:pPr marL="233363" indent="-233363" eaLnBrk="0" hangingPunct="0">
              <a:spcBef>
                <a:spcPct val="20000"/>
              </a:spcBef>
              <a:buClr>
                <a:srgbClr val="ED6E2E"/>
              </a:buClr>
              <a:buFont typeface="Wingdings" pitchFamily="2" charset="2"/>
              <a:buChar char="§"/>
            </a:pPr>
            <a:r>
              <a:rPr lang="en-US" sz="3200" dirty="0"/>
              <a:t>Hard drives/storage devices</a:t>
            </a:r>
          </a:p>
          <a:p>
            <a:pPr marL="233363" indent="-233363" eaLnBrk="0" hangingPunct="0">
              <a:spcBef>
                <a:spcPct val="20000"/>
              </a:spcBef>
              <a:buClr>
                <a:srgbClr val="ED6E2E"/>
              </a:buClr>
              <a:buFont typeface="Wingdings" pitchFamily="2" charset="2"/>
              <a:buChar char="§"/>
            </a:pPr>
            <a:endParaRPr lang="en-US" sz="3200" dirty="0"/>
          </a:p>
          <a:p>
            <a:pPr marL="233363" indent="-233363" eaLnBrk="0" hangingPunct="0">
              <a:spcBef>
                <a:spcPct val="20000"/>
              </a:spcBef>
              <a:buClr>
                <a:srgbClr val="ED6E2E"/>
              </a:buClr>
              <a:buFont typeface="Wingdings" pitchFamily="2" charset="2"/>
              <a:buChar char="§"/>
            </a:pPr>
            <a:endParaRPr lang="en-US" sz="3200" dirty="0"/>
          </a:p>
        </p:txBody>
      </p:sp>
      <p:pic>
        <p:nvPicPr>
          <p:cNvPr id="1026" name="Picture 2" descr="C:\Users\Kim\AppData\Local\Microsoft\Windows\Temporary Internet Files\Content.IE5\EI0U9W1P\MC9003010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4347" y="3206987"/>
            <a:ext cx="2508913" cy="2508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im\AppData\Local\Microsoft\Windows\Temporary Internet Files\Content.IE5\1Q3Z20ZF\MC90031089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497" y="3550243"/>
            <a:ext cx="1803197" cy="18223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im\AppData\Local\Microsoft\Windows\Temporary Internet Files\Content.IE5\1Q3Z20ZF\MC90031089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1019" y="3428999"/>
            <a:ext cx="1803197" cy="182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8712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539750" y="301625"/>
            <a:ext cx="8299450" cy="990600"/>
          </a:xfrm>
        </p:spPr>
        <p:txBody>
          <a:bodyPr/>
          <a:lstStyle/>
          <a:p>
            <a:r>
              <a:rPr lang="en-US" sz="4000" dirty="0">
                <a:ea typeface="MS PGothic" pitchFamily="34" charset="-128"/>
              </a:rPr>
              <a:t>Software: Operating Systems</a:t>
            </a:r>
          </a:p>
        </p:txBody>
      </p:sp>
      <p:sp>
        <p:nvSpPr>
          <p:cNvPr id="52227" name="Content Placeholder 4"/>
          <p:cNvSpPr>
            <a:spLocks/>
          </p:cNvSpPr>
          <p:nvPr/>
        </p:nvSpPr>
        <p:spPr bwMode="auto">
          <a:xfrm>
            <a:off x="539750" y="1292225"/>
            <a:ext cx="8299450" cy="4425950"/>
          </a:xfrm>
          <a:prstGeom prst="rect">
            <a:avLst/>
          </a:prstGeom>
          <a:noFill/>
          <a:ln w="9525">
            <a:noFill/>
            <a:miter lim="800000"/>
            <a:headEnd/>
            <a:tailEnd/>
          </a:ln>
        </p:spPr>
        <p:txBody>
          <a:bodyPr/>
          <a:lstStyle/>
          <a:p>
            <a:pPr marL="233363" indent="-233363" eaLnBrk="0" hangingPunct="0">
              <a:spcBef>
                <a:spcPct val="20000"/>
              </a:spcBef>
              <a:buClr>
                <a:srgbClr val="ED6E2E"/>
              </a:buClr>
              <a:buFont typeface="Wingdings" pitchFamily="2" charset="2"/>
              <a:buChar char="§"/>
            </a:pPr>
            <a:r>
              <a:rPr lang="en-US" sz="3200" dirty="0"/>
              <a:t>Windows</a:t>
            </a:r>
          </a:p>
          <a:p>
            <a:pPr marL="233363" indent="-233363" eaLnBrk="0" hangingPunct="0">
              <a:spcBef>
                <a:spcPct val="20000"/>
              </a:spcBef>
              <a:buClr>
                <a:srgbClr val="ED6E2E"/>
              </a:buClr>
              <a:buFont typeface="Wingdings" pitchFamily="2" charset="2"/>
              <a:buChar char="§"/>
            </a:pPr>
            <a:r>
              <a:rPr lang="en-US" sz="3200" dirty="0"/>
              <a:t>Linux</a:t>
            </a:r>
          </a:p>
          <a:p>
            <a:pPr marL="233363" indent="-233363" eaLnBrk="0" hangingPunct="0">
              <a:spcBef>
                <a:spcPct val="20000"/>
              </a:spcBef>
              <a:buClr>
                <a:srgbClr val="ED6E2E"/>
              </a:buClr>
              <a:buFont typeface="Wingdings" pitchFamily="2" charset="2"/>
              <a:buChar char="§"/>
            </a:pPr>
            <a:r>
              <a:rPr lang="en-US" sz="3200" dirty="0"/>
              <a:t>Macintosh</a:t>
            </a:r>
          </a:p>
          <a:p>
            <a:pPr marL="233363" indent="-233363" eaLnBrk="0" hangingPunct="0">
              <a:spcBef>
                <a:spcPct val="20000"/>
              </a:spcBef>
              <a:buClr>
                <a:srgbClr val="ED6E2E"/>
              </a:buClr>
              <a:buFont typeface="Wingdings" pitchFamily="2" charset="2"/>
              <a:buChar char="§"/>
            </a:pPr>
            <a:endParaRPr lang="en-US" sz="3200" dirty="0"/>
          </a:p>
        </p:txBody>
      </p:sp>
    </p:spTree>
    <p:extLst>
      <p:ext uri="{BB962C8B-B14F-4D97-AF65-F5344CB8AC3E}">
        <p14:creationId xmlns:p14="http://schemas.microsoft.com/office/powerpoint/2010/main" val="242537618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539750" y="301625"/>
            <a:ext cx="8299450" cy="990600"/>
          </a:xfrm>
        </p:spPr>
        <p:txBody>
          <a:bodyPr/>
          <a:lstStyle/>
          <a:p>
            <a:r>
              <a:rPr lang="en-US" sz="4000" dirty="0">
                <a:ea typeface="MS PGothic" pitchFamily="34" charset="-128"/>
              </a:rPr>
              <a:t>Files and File Systems</a:t>
            </a:r>
          </a:p>
        </p:txBody>
      </p:sp>
      <p:sp>
        <p:nvSpPr>
          <p:cNvPr id="52227" name="Content Placeholder 4"/>
          <p:cNvSpPr>
            <a:spLocks/>
          </p:cNvSpPr>
          <p:nvPr/>
        </p:nvSpPr>
        <p:spPr bwMode="auto">
          <a:xfrm>
            <a:off x="539750" y="1292225"/>
            <a:ext cx="8299450" cy="4425950"/>
          </a:xfrm>
          <a:prstGeom prst="rect">
            <a:avLst/>
          </a:prstGeom>
          <a:noFill/>
          <a:ln w="9525">
            <a:noFill/>
            <a:miter lim="800000"/>
            <a:headEnd/>
            <a:tailEnd/>
          </a:ln>
        </p:spPr>
        <p:txBody>
          <a:bodyPr/>
          <a:lstStyle/>
          <a:p>
            <a:pPr marL="233363" indent="-233363" eaLnBrk="0" hangingPunct="0">
              <a:spcBef>
                <a:spcPct val="20000"/>
              </a:spcBef>
              <a:buClr>
                <a:srgbClr val="ED6E2E"/>
              </a:buClr>
              <a:buFont typeface="Wingdings" pitchFamily="2" charset="2"/>
              <a:buChar char="§"/>
            </a:pPr>
            <a:r>
              <a:rPr lang="en-US" sz="3200" dirty="0"/>
              <a:t>File</a:t>
            </a:r>
          </a:p>
          <a:p>
            <a:pPr marL="690563" lvl="1" indent="-233363" eaLnBrk="0" hangingPunct="0">
              <a:spcBef>
                <a:spcPct val="20000"/>
              </a:spcBef>
              <a:buClr>
                <a:srgbClr val="ED6E2E"/>
              </a:buClr>
              <a:buFont typeface="Wingdings" pitchFamily="2" charset="2"/>
              <a:buChar char="§"/>
            </a:pPr>
            <a:r>
              <a:rPr lang="en-US" sz="3200" dirty="0"/>
              <a:t>Any document, spreadsheet, picture, video, or even program</a:t>
            </a:r>
          </a:p>
          <a:p>
            <a:pPr marL="233363" indent="-233363" eaLnBrk="0" hangingPunct="0">
              <a:spcBef>
                <a:spcPct val="20000"/>
              </a:spcBef>
              <a:buClr>
                <a:srgbClr val="ED6E2E"/>
              </a:buClr>
              <a:buFont typeface="Wingdings" pitchFamily="2" charset="2"/>
              <a:buChar char="§"/>
            </a:pPr>
            <a:r>
              <a:rPr lang="en-US" sz="3200" dirty="0"/>
              <a:t>File systems</a:t>
            </a:r>
          </a:p>
          <a:p>
            <a:pPr marL="690563" lvl="1" indent="-233363" eaLnBrk="0" hangingPunct="0">
              <a:spcBef>
                <a:spcPct val="20000"/>
              </a:spcBef>
              <a:buClr>
                <a:srgbClr val="ED6E2E"/>
              </a:buClr>
              <a:buFont typeface="Wingdings" pitchFamily="2" charset="2"/>
              <a:buChar char="§"/>
            </a:pPr>
            <a:r>
              <a:rPr lang="en-US" sz="3200" dirty="0"/>
              <a:t>Physical journaling</a:t>
            </a:r>
          </a:p>
          <a:p>
            <a:pPr marL="690563" lvl="1" indent="-233363" eaLnBrk="0" hangingPunct="0">
              <a:spcBef>
                <a:spcPct val="20000"/>
              </a:spcBef>
              <a:buClr>
                <a:srgbClr val="ED6E2E"/>
              </a:buClr>
              <a:buFont typeface="Wingdings" pitchFamily="2" charset="2"/>
              <a:buChar char="§"/>
            </a:pPr>
            <a:r>
              <a:rPr lang="en-US" sz="3200" dirty="0"/>
              <a:t>Logical journaling</a:t>
            </a:r>
          </a:p>
          <a:p>
            <a:pPr marL="233363" indent="-233363" eaLnBrk="0" hangingPunct="0">
              <a:spcBef>
                <a:spcPct val="20000"/>
              </a:spcBef>
              <a:buClr>
                <a:srgbClr val="ED6E2E"/>
              </a:buClr>
              <a:buFont typeface="Wingdings" pitchFamily="2" charset="2"/>
              <a:buChar char="§"/>
            </a:pPr>
            <a:endParaRPr lang="en-US" sz="3200" dirty="0"/>
          </a:p>
        </p:txBody>
      </p:sp>
      <p:pic>
        <p:nvPicPr>
          <p:cNvPr id="2050" name="Picture 2" descr="C:\Users\Kim\AppData\Local\Microsoft\Windows\Temporary Internet Files\Content.IE5\EI0U9W1P\MC90043158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216" y="3505200"/>
            <a:ext cx="2521874" cy="253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5408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539750" y="301625"/>
            <a:ext cx="8299450" cy="990600"/>
          </a:xfrm>
        </p:spPr>
        <p:txBody>
          <a:bodyPr/>
          <a:lstStyle/>
          <a:p>
            <a:r>
              <a:rPr lang="en-US" sz="4000" dirty="0">
                <a:ea typeface="MS PGothic" pitchFamily="34" charset="-128"/>
              </a:rPr>
              <a:t>Networking: Addressing</a:t>
            </a:r>
          </a:p>
        </p:txBody>
      </p:sp>
      <p:sp>
        <p:nvSpPr>
          <p:cNvPr id="52227" name="Content Placeholder 4"/>
          <p:cNvSpPr>
            <a:spLocks/>
          </p:cNvSpPr>
          <p:nvPr/>
        </p:nvSpPr>
        <p:spPr bwMode="auto">
          <a:xfrm>
            <a:off x="539750" y="1473959"/>
            <a:ext cx="8299450" cy="4244216"/>
          </a:xfrm>
          <a:prstGeom prst="rect">
            <a:avLst/>
          </a:prstGeom>
          <a:noFill/>
          <a:ln w="9525">
            <a:noFill/>
            <a:miter lim="800000"/>
            <a:headEnd/>
            <a:tailEnd/>
          </a:ln>
        </p:spPr>
        <p:txBody>
          <a:bodyPr/>
          <a:lstStyle/>
          <a:p>
            <a:pPr marL="233363" indent="-233363" eaLnBrk="0" hangingPunct="0">
              <a:spcBef>
                <a:spcPct val="20000"/>
              </a:spcBef>
              <a:buClr>
                <a:srgbClr val="ED6E2E"/>
              </a:buClr>
              <a:buFont typeface="Wingdings" pitchFamily="2" charset="2"/>
              <a:buChar char="§"/>
            </a:pPr>
            <a:r>
              <a:rPr lang="en-US" sz="3200" dirty="0"/>
              <a:t>Physical ports</a:t>
            </a:r>
          </a:p>
          <a:p>
            <a:pPr marL="233363" indent="-233363" eaLnBrk="0" hangingPunct="0">
              <a:spcBef>
                <a:spcPct val="20000"/>
              </a:spcBef>
              <a:buClr>
                <a:srgbClr val="ED6E2E"/>
              </a:buClr>
              <a:buFont typeface="Wingdings" pitchFamily="2" charset="2"/>
              <a:buChar char="§"/>
            </a:pPr>
            <a:r>
              <a:rPr lang="en-US" sz="3200" dirty="0"/>
              <a:t>MAC address</a:t>
            </a:r>
          </a:p>
          <a:p>
            <a:pPr marL="233363" indent="-233363" eaLnBrk="0" hangingPunct="0">
              <a:spcBef>
                <a:spcPct val="20000"/>
              </a:spcBef>
              <a:buClr>
                <a:srgbClr val="ED6E2E"/>
              </a:buClr>
              <a:buFont typeface="Wingdings" pitchFamily="2" charset="2"/>
              <a:buChar char="§"/>
            </a:pPr>
            <a:r>
              <a:rPr lang="en-US" sz="3200" dirty="0"/>
              <a:t>IP address</a:t>
            </a:r>
          </a:p>
          <a:p>
            <a:pPr marL="690563" lvl="1" indent="-233363" eaLnBrk="0" hangingPunct="0">
              <a:spcBef>
                <a:spcPct val="20000"/>
              </a:spcBef>
              <a:buClr>
                <a:srgbClr val="ED6E2E"/>
              </a:buClr>
              <a:buFont typeface="Wingdings" pitchFamily="2" charset="2"/>
              <a:buChar char="§"/>
            </a:pPr>
            <a:r>
              <a:rPr lang="en-US" sz="3200" dirty="0"/>
              <a:t>IPv4 example: </a:t>
            </a:r>
            <a:r>
              <a:rPr lang="en-GB" sz="3200" dirty="0"/>
              <a:t>192.2.132.8</a:t>
            </a:r>
          </a:p>
          <a:p>
            <a:pPr marL="233363" indent="-233363" eaLnBrk="0" hangingPunct="0">
              <a:spcBef>
                <a:spcPct val="20000"/>
              </a:spcBef>
              <a:buClr>
                <a:srgbClr val="ED6E2E"/>
              </a:buClr>
              <a:buFont typeface="Wingdings" pitchFamily="2" charset="2"/>
              <a:buChar char="§"/>
            </a:pPr>
            <a:r>
              <a:rPr lang="en-US" sz="3200" dirty="0"/>
              <a:t>Port number</a:t>
            </a:r>
          </a:p>
          <a:p>
            <a:pPr marL="233363" indent="-233363" eaLnBrk="0" hangingPunct="0">
              <a:spcBef>
                <a:spcPct val="20000"/>
              </a:spcBef>
              <a:buClr>
                <a:srgbClr val="ED6E2E"/>
              </a:buClr>
              <a:buFont typeface="Wingdings" pitchFamily="2" charset="2"/>
              <a:buChar char="§"/>
            </a:pPr>
            <a:r>
              <a:rPr lang="en-US" sz="3200" dirty="0"/>
              <a:t>Uniform resource locator (URL)</a:t>
            </a:r>
          </a:p>
          <a:p>
            <a:pPr marL="233363" indent="-233363" eaLnBrk="0" hangingPunct="0">
              <a:spcBef>
                <a:spcPct val="20000"/>
              </a:spcBef>
              <a:buClr>
                <a:srgbClr val="ED6E2E"/>
              </a:buClr>
              <a:buFont typeface="Wingdings" pitchFamily="2" charset="2"/>
              <a:buChar char="§"/>
            </a:pPr>
            <a:endParaRPr lang="en-US" sz="3200" dirty="0"/>
          </a:p>
        </p:txBody>
      </p:sp>
    </p:spTree>
    <p:extLst>
      <p:ext uri="{BB962C8B-B14F-4D97-AF65-F5344CB8AC3E}">
        <p14:creationId xmlns:p14="http://schemas.microsoft.com/office/powerpoint/2010/main" val="14855148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539750" y="301625"/>
            <a:ext cx="8299450" cy="990600"/>
          </a:xfrm>
        </p:spPr>
        <p:txBody>
          <a:bodyPr/>
          <a:lstStyle/>
          <a:p>
            <a:r>
              <a:rPr lang="en-US" sz="4000" dirty="0">
                <a:ea typeface="MS PGothic" pitchFamily="34" charset="-128"/>
              </a:rPr>
              <a:t>Networking Utilities: </a:t>
            </a:r>
            <a:r>
              <a:rPr lang="en-US" sz="4000" dirty="0">
                <a:latin typeface="Courier New" pitchFamily="49" charset="0"/>
                <a:ea typeface="MS PGothic" pitchFamily="34" charset="-128"/>
                <a:cs typeface="Courier New" pitchFamily="49" charset="0"/>
              </a:rPr>
              <a:t>ipconfig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720" y="1347215"/>
            <a:ext cx="6475847" cy="4406335"/>
          </a:xfrm>
          <a:prstGeom prst="rect">
            <a:avLst/>
          </a:prstGeom>
        </p:spPr>
      </p:pic>
    </p:spTree>
    <p:extLst>
      <p:ext uri="{BB962C8B-B14F-4D97-AF65-F5344CB8AC3E}">
        <p14:creationId xmlns:p14="http://schemas.microsoft.com/office/powerpoint/2010/main" val="261204517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539750" y="301625"/>
            <a:ext cx="8299450" cy="990600"/>
          </a:xfrm>
        </p:spPr>
        <p:txBody>
          <a:bodyPr/>
          <a:lstStyle/>
          <a:p>
            <a:r>
              <a:rPr lang="en-US" sz="4000" dirty="0">
                <a:ea typeface="MS PGothic" pitchFamily="34" charset="-128"/>
              </a:rPr>
              <a:t>Networking Utilities: </a:t>
            </a:r>
            <a:r>
              <a:rPr lang="en-US" sz="4000" dirty="0">
                <a:latin typeface="Courier New" pitchFamily="49" charset="0"/>
                <a:ea typeface="MS PGothic" pitchFamily="34" charset="-128"/>
                <a:cs typeface="Courier New" pitchFamily="49" charset="0"/>
              </a:rPr>
              <a:t>ping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350" y="2072371"/>
            <a:ext cx="7847188" cy="2763845"/>
          </a:xfrm>
          <a:prstGeom prst="rect">
            <a:avLst/>
          </a:prstGeom>
        </p:spPr>
      </p:pic>
    </p:spTree>
    <p:extLst>
      <p:ext uri="{BB962C8B-B14F-4D97-AF65-F5344CB8AC3E}">
        <p14:creationId xmlns:p14="http://schemas.microsoft.com/office/powerpoint/2010/main" val="86386703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539750" y="301625"/>
            <a:ext cx="8299450" cy="990600"/>
          </a:xfrm>
        </p:spPr>
        <p:txBody>
          <a:bodyPr/>
          <a:lstStyle/>
          <a:p>
            <a:r>
              <a:rPr lang="en-US" sz="4000" dirty="0">
                <a:ea typeface="MS PGothic" pitchFamily="34" charset="-128"/>
              </a:rPr>
              <a:t>Networking Utilities: </a:t>
            </a:r>
            <a:r>
              <a:rPr lang="en-US" sz="4000" dirty="0">
                <a:latin typeface="Courier New" pitchFamily="49" charset="0"/>
                <a:ea typeface="MS PGothic" pitchFamily="34" charset="-128"/>
                <a:cs typeface="Courier New" pitchFamily="49" charset="0"/>
              </a:rPr>
              <a:t>tracert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866" y="1578828"/>
            <a:ext cx="6896480" cy="3566169"/>
          </a:xfrm>
          <a:prstGeom prst="rect">
            <a:avLst/>
          </a:prstGeom>
        </p:spPr>
      </p:pic>
    </p:spTree>
    <p:extLst>
      <p:ext uri="{BB962C8B-B14F-4D97-AF65-F5344CB8AC3E}">
        <p14:creationId xmlns:p14="http://schemas.microsoft.com/office/powerpoint/2010/main" val="125671349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800"/>
            <a:ext cx="8299450" cy="763588"/>
          </a:xfrm>
        </p:spPr>
        <p:txBody>
          <a:bodyPr/>
          <a:lstStyle/>
          <a:p>
            <a:r>
              <a:rPr lang="en-US" sz="4000" dirty="0">
                <a:solidFill>
                  <a:schemeClr val="tx2"/>
                </a:solidFill>
              </a:rPr>
              <a:t>Obscured Information and Anti-Forensics</a:t>
            </a:r>
          </a:p>
        </p:txBody>
      </p:sp>
      <p:sp>
        <p:nvSpPr>
          <p:cNvPr id="15363" name="Content Placeholder 2"/>
          <p:cNvSpPr>
            <a:spLocks noGrp="1"/>
          </p:cNvSpPr>
          <p:nvPr>
            <p:ph idx="1"/>
          </p:nvPr>
        </p:nvSpPr>
        <p:spPr>
          <a:xfrm>
            <a:off x="539750" y="1780674"/>
            <a:ext cx="8299450" cy="3883526"/>
          </a:xfrm>
        </p:spPr>
        <p:txBody>
          <a:bodyPr/>
          <a:lstStyle/>
          <a:p>
            <a:r>
              <a:rPr lang="en-US" sz="3200" dirty="0"/>
              <a:t>Obscured information</a:t>
            </a:r>
          </a:p>
          <a:p>
            <a:pPr lvl="1"/>
            <a:r>
              <a:rPr lang="en-US" sz="3000" dirty="0"/>
              <a:t>May be scrambled by encryption, hidden using steganographic software, compressed, or a proprietary format</a:t>
            </a:r>
          </a:p>
          <a:p>
            <a:pPr lvl="1"/>
            <a:r>
              <a:rPr lang="en-US" sz="3000" dirty="0"/>
              <a:t>Cybercriminals sometimes obscure information to deter forensic examination</a:t>
            </a:r>
          </a:p>
          <a:p>
            <a:pPr lvl="1"/>
            <a:r>
              <a:rPr lang="en-US" sz="3000" dirty="0"/>
              <a:t>Companies use certain manipulation and storage techniques to protect business-sensitive information</a:t>
            </a:r>
          </a:p>
          <a:p>
            <a:endParaRPr lang="en-US" sz="3200" dirty="0"/>
          </a:p>
        </p:txBody>
      </p:sp>
    </p:spTree>
    <p:extLst>
      <p:ext uri="{BB962C8B-B14F-4D97-AF65-F5344CB8AC3E}">
        <p14:creationId xmlns:p14="http://schemas.microsoft.com/office/powerpoint/2010/main" val="397130491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800"/>
            <a:ext cx="8299450" cy="763588"/>
          </a:xfrm>
        </p:spPr>
        <p:txBody>
          <a:bodyPr/>
          <a:lstStyle/>
          <a:p>
            <a:r>
              <a:rPr lang="en-US" sz="4000" dirty="0">
                <a:solidFill>
                  <a:schemeClr val="tx2"/>
                </a:solidFill>
              </a:rPr>
              <a:t>Obscured Information and Anti-Forensics (Cont.)</a:t>
            </a:r>
          </a:p>
        </p:txBody>
      </p:sp>
      <p:sp>
        <p:nvSpPr>
          <p:cNvPr id="15363" name="Content Placeholder 2"/>
          <p:cNvSpPr>
            <a:spLocks noGrp="1"/>
          </p:cNvSpPr>
          <p:nvPr>
            <p:ph idx="1"/>
          </p:nvPr>
        </p:nvSpPr>
        <p:spPr>
          <a:xfrm>
            <a:off x="539750" y="1780674"/>
            <a:ext cx="8299450" cy="3883526"/>
          </a:xfrm>
        </p:spPr>
        <p:txBody>
          <a:bodyPr/>
          <a:lstStyle/>
          <a:p>
            <a:r>
              <a:rPr lang="en-US" sz="3200" dirty="0"/>
              <a:t>Anti-forensics</a:t>
            </a:r>
          </a:p>
          <a:p>
            <a:pPr lvl="1"/>
            <a:r>
              <a:rPr lang="en-US" sz="3000" dirty="0"/>
              <a:t>Attackers may use techniques to intentionally conceal their identities, locations, and behavior</a:t>
            </a:r>
          </a:p>
          <a:p>
            <a:pPr lvl="1"/>
            <a:r>
              <a:rPr lang="en-US" sz="3000" dirty="0"/>
              <a:t>Examples:</a:t>
            </a:r>
          </a:p>
          <a:p>
            <a:pPr lvl="2"/>
            <a:r>
              <a:rPr lang="en-US" sz="2800" dirty="0"/>
              <a:t>Perpetrators may conceal their identities by using networked connections at a library</a:t>
            </a:r>
          </a:p>
          <a:p>
            <a:pPr lvl="2"/>
            <a:r>
              <a:rPr lang="en-US" sz="2800" dirty="0"/>
              <a:t>Perpetrators may use encryption or anonymous services to protect themselves</a:t>
            </a:r>
          </a:p>
        </p:txBody>
      </p:sp>
    </p:spTree>
    <p:extLst>
      <p:ext uri="{BB962C8B-B14F-4D97-AF65-F5344CB8AC3E}">
        <p14:creationId xmlns:p14="http://schemas.microsoft.com/office/powerpoint/2010/main" val="378390566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800"/>
            <a:ext cx="8299450" cy="763588"/>
          </a:xfrm>
        </p:spPr>
        <p:txBody>
          <a:bodyPr/>
          <a:lstStyle/>
          <a:p>
            <a:r>
              <a:rPr lang="en-US" sz="4000" dirty="0">
                <a:solidFill>
                  <a:schemeClr val="tx2"/>
                </a:solidFill>
              </a:rPr>
              <a:t>The Daubert Standard</a:t>
            </a:r>
          </a:p>
        </p:txBody>
      </p:sp>
      <p:sp>
        <p:nvSpPr>
          <p:cNvPr id="15363" name="Content Placeholder 2"/>
          <p:cNvSpPr>
            <a:spLocks noGrp="1"/>
          </p:cNvSpPr>
          <p:nvPr>
            <p:ph idx="1"/>
          </p:nvPr>
        </p:nvSpPr>
        <p:spPr>
          <a:xfrm>
            <a:off x="539750" y="1433015"/>
            <a:ext cx="8299450" cy="4231185"/>
          </a:xfrm>
        </p:spPr>
        <p:txBody>
          <a:bodyPr/>
          <a:lstStyle/>
          <a:p>
            <a:r>
              <a:rPr lang="en-US" sz="3200" dirty="0"/>
              <a:t>Legal precedent set in the 1993 Supreme Court case of </a:t>
            </a:r>
            <a:r>
              <a:rPr lang="en-US" sz="3200" i="1" dirty="0"/>
              <a:t>Daubert v. Merrill Dow Pharmaceuticals</a:t>
            </a:r>
            <a:r>
              <a:rPr lang="en-US" sz="3200" dirty="0"/>
              <a:t> [509 U.S. 579 (1993)]</a:t>
            </a:r>
          </a:p>
          <a:p>
            <a:r>
              <a:rPr lang="en-US" sz="3200" dirty="0"/>
              <a:t>Regards the admissibility of expert witnesses’ testimony during legal proceedings</a:t>
            </a:r>
          </a:p>
          <a:p>
            <a:r>
              <a:rPr lang="en-US" sz="3200" dirty="0"/>
              <a:t>Any scientific evidence presented in a trial has to have been reviewed and tested by the relevant scientific community</a:t>
            </a:r>
          </a:p>
        </p:txBody>
      </p:sp>
    </p:spTree>
    <p:extLst>
      <p:ext uri="{BB962C8B-B14F-4D97-AF65-F5344CB8AC3E}">
        <p14:creationId xmlns:p14="http://schemas.microsoft.com/office/powerpoint/2010/main" val="40630677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4000" dirty="0"/>
              <a:t>Key Concepts</a:t>
            </a:r>
          </a:p>
        </p:txBody>
      </p:sp>
      <p:sp>
        <p:nvSpPr>
          <p:cNvPr id="6147" name="Content Placeholder 2"/>
          <p:cNvSpPr>
            <a:spLocks noGrp="1"/>
          </p:cNvSpPr>
          <p:nvPr>
            <p:ph idx="1"/>
          </p:nvPr>
        </p:nvSpPr>
        <p:spPr>
          <a:xfrm>
            <a:off x="539750" y="1295399"/>
            <a:ext cx="8299450" cy="4194175"/>
          </a:xfrm>
        </p:spPr>
        <p:txBody>
          <a:bodyPr/>
          <a:lstStyle/>
          <a:p>
            <a:r>
              <a:rPr lang="en-US" sz="3200" dirty="0"/>
              <a:t>The chain of custody</a:t>
            </a:r>
          </a:p>
          <a:p>
            <a:r>
              <a:rPr lang="en-US" sz="3200" dirty="0"/>
              <a:t>Hardware and networking knowledge used in forensics</a:t>
            </a:r>
          </a:p>
          <a:p>
            <a:r>
              <a:rPr lang="en-US" sz="3200" dirty="0"/>
              <a:t>Laws related to computer forensics</a:t>
            </a:r>
          </a:p>
          <a:p>
            <a:endParaRPr lang="en-US" sz="32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800"/>
            <a:ext cx="8299450" cy="763588"/>
          </a:xfrm>
        </p:spPr>
        <p:txBody>
          <a:bodyPr/>
          <a:lstStyle/>
          <a:p>
            <a:r>
              <a:rPr lang="en-US" sz="4000" dirty="0">
                <a:solidFill>
                  <a:schemeClr val="tx2"/>
                </a:solidFill>
              </a:rPr>
              <a:t>Daubert Standard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06757410"/>
              </p:ext>
            </p:extLst>
          </p:nvPr>
        </p:nvGraphicFramePr>
        <p:xfrm>
          <a:off x="539750" y="1584960"/>
          <a:ext cx="8299450" cy="4358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473736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9750" y="304800"/>
            <a:ext cx="8299450" cy="476250"/>
          </a:xfrm>
        </p:spPr>
        <p:txBody>
          <a:bodyPr/>
          <a:lstStyle/>
          <a:p>
            <a:r>
              <a:rPr lang="en-US" sz="4000" dirty="0">
                <a:solidFill>
                  <a:schemeClr val="tx2"/>
                </a:solidFill>
              </a:rPr>
              <a:t>Laws Important to Digital Forensics</a:t>
            </a:r>
          </a:p>
        </p:txBody>
      </p:sp>
      <p:sp>
        <p:nvSpPr>
          <p:cNvPr id="11267" name="Content Placeholder 2"/>
          <p:cNvSpPr>
            <a:spLocks noGrp="1"/>
          </p:cNvSpPr>
          <p:nvPr>
            <p:ph idx="1"/>
          </p:nvPr>
        </p:nvSpPr>
        <p:spPr>
          <a:xfrm>
            <a:off x="539750" y="1815159"/>
            <a:ext cx="8299450" cy="3890181"/>
          </a:xfrm>
        </p:spPr>
        <p:txBody>
          <a:bodyPr/>
          <a:lstStyle/>
          <a:p>
            <a:r>
              <a:rPr lang="en-US" sz="3200" dirty="0"/>
              <a:t>Federal Privacy Act of 1974</a:t>
            </a:r>
          </a:p>
          <a:p>
            <a:r>
              <a:rPr lang="en-US" sz="3200" dirty="0"/>
              <a:t>Privacy Protection Act of 1980 (PPA)</a:t>
            </a:r>
          </a:p>
          <a:p>
            <a:r>
              <a:rPr lang="en-US" sz="3200" dirty="0"/>
              <a:t>Communications Assistance for Law Enforcement Act of 1994</a:t>
            </a:r>
          </a:p>
          <a:p>
            <a:r>
              <a:rPr lang="en-US" sz="3200" dirty="0"/>
              <a:t>Electronic Communications Privacy Act of 1986</a:t>
            </a:r>
          </a:p>
          <a:p>
            <a:r>
              <a:rPr lang="en-US" sz="3200" dirty="0"/>
              <a:t>Computer Security Act of 1987</a:t>
            </a:r>
          </a:p>
        </p:txBody>
      </p:sp>
      <p:pic>
        <p:nvPicPr>
          <p:cNvPr id="11268" name="Picture 2" descr="C:\Users\Jack\AppData\Local\Microsoft\Windows\Temporary Internet Files\Content.IE5\RMS76MU0\MP900315693[1].jpg"/>
          <p:cNvPicPr>
            <a:picLocks noChangeAspect="1" noChangeArrowheads="1"/>
          </p:cNvPicPr>
          <p:nvPr/>
        </p:nvPicPr>
        <p:blipFill>
          <a:blip r:embed="rId3" cstate="print"/>
          <a:srcRect/>
          <a:stretch>
            <a:fillRect/>
          </a:stretch>
        </p:blipFill>
        <p:spPr bwMode="auto">
          <a:xfrm>
            <a:off x="6904038" y="304800"/>
            <a:ext cx="1935162" cy="1381125"/>
          </a:xfrm>
          <a:prstGeom prst="rect">
            <a:avLst/>
          </a:prstGeom>
          <a:noFill/>
          <a:ln w="9525">
            <a:noFill/>
            <a:miter lim="800000"/>
            <a:headEnd/>
            <a:tailEnd/>
          </a:ln>
        </p:spPr>
      </p:pic>
    </p:spTree>
    <p:extLst>
      <p:ext uri="{BB962C8B-B14F-4D97-AF65-F5344CB8AC3E}">
        <p14:creationId xmlns:p14="http://schemas.microsoft.com/office/powerpoint/2010/main" val="294930179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9750" y="304800"/>
            <a:ext cx="8299450" cy="476250"/>
          </a:xfrm>
        </p:spPr>
        <p:txBody>
          <a:bodyPr/>
          <a:lstStyle/>
          <a:p>
            <a:r>
              <a:rPr lang="en-US" sz="4000" dirty="0">
                <a:solidFill>
                  <a:schemeClr val="tx2"/>
                </a:solidFill>
              </a:rPr>
              <a:t>Laws Important to Digital Forensics (Cont.)</a:t>
            </a:r>
          </a:p>
        </p:txBody>
      </p:sp>
      <p:sp>
        <p:nvSpPr>
          <p:cNvPr id="11267" name="Content Placeholder 2"/>
          <p:cNvSpPr>
            <a:spLocks noGrp="1"/>
          </p:cNvSpPr>
          <p:nvPr>
            <p:ph idx="1"/>
          </p:nvPr>
        </p:nvSpPr>
        <p:spPr>
          <a:xfrm>
            <a:off x="539750" y="1815159"/>
            <a:ext cx="8299450" cy="3890181"/>
          </a:xfrm>
        </p:spPr>
        <p:txBody>
          <a:bodyPr/>
          <a:lstStyle/>
          <a:p>
            <a:r>
              <a:rPr lang="en-US" sz="3200" dirty="0"/>
              <a:t>Foreign Intelligence Surveillance Act of 1978</a:t>
            </a:r>
          </a:p>
          <a:p>
            <a:r>
              <a:rPr lang="en-US" sz="3200" dirty="0"/>
              <a:t>Child Protection and Sexual Predator Punishment Act of 1998</a:t>
            </a:r>
          </a:p>
          <a:p>
            <a:r>
              <a:rPr lang="en-US" sz="3200" dirty="0"/>
              <a:t>Children’s Online Privacy Protection Act of 1988</a:t>
            </a:r>
          </a:p>
          <a:p>
            <a:r>
              <a:rPr lang="en-US" sz="3200" dirty="0"/>
              <a:t>Communications Decency Act of 1996</a:t>
            </a:r>
          </a:p>
          <a:p>
            <a:endParaRPr lang="en-US" sz="3200" dirty="0"/>
          </a:p>
          <a:p>
            <a:endParaRPr lang="en-US" sz="3200" dirty="0"/>
          </a:p>
          <a:p>
            <a:endParaRPr lang="en-US" sz="3200" dirty="0"/>
          </a:p>
        </p:txBody>
      </p:sp>
      <p:pic>
        <p:nvPicPr>
          <p:cNvPr id="11268" name="Picture 2" descr="C:\Users\Jack\AppData\Local\Microsoft\Windows\Temporary Internet Files\Content.IE5\RMS76MU0\MP900315693[1].jpg"/>
          <p:cNvPicPr>
            <a:picLocks noChangeAspect="1" noChangeArrowheads="1"/>
          </p:cNvPicPr>
          <p:nvPr/>
        </p:nvPicPr>
        <p:blipFill>
          <a:blip r:embed="rId3" cstate="print"/>
          <a:srcRect/>
          <a:stretch>
            <a:fillRect/>
          </a:stretch>
        </p:blipFill>
        <p:spPr bwMode="auto">
          <a:xfrm>
            <a:off x="6904038" y="304800"/>
            <a:ext cx="1935162" cy="1381125"/>
          </a:xfrm>
          <a:prstGeom prst="rect">
            <a:avLst/>
          </a:prstGeom>
          <a:noFill/>
          <a:ln w="9525">
            <a:noFill/>
            <a:miter lim="800000"/>
            <a:headEnd/>
            <a:tailEnd/>
          </a:ln>
        </p:spPr>
      </p:pic>
    </p:spTree>
    <p:extLst>
      <p:ext uri="{BB962C8B-B14F-4D97-AF65-F5344CB8AC3E}">
        <p14:creationId xmlns:p14="http://schemas.microsoft.com/office/powerpoint/2010/main" val="9775942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9750" y="304800"/>
            <a:ext cx="8299450" cy="476250"/>
          </a:xfrm>
        </p:spPr>
        <p:txBody>
          <a:bodyPr/>
          <a:lstStyle/>
          <a:p>
            <a:r>
              <a:rPr lang="en-US" sz="4000" dirty="0">
                <a:solidFill>
                  <a:schemeClr val="tx2"/>
                </a:solidFill>
              </a:rPr>
              <a:t>Laws Important to Digital Forensics (Cont.)</a:t>
            </a:r>
          </a:p>
        </p:txBody>
      </p:sp>
      <p:sp>
        <p:nvSpPr>
          <p:cNvPr id="11267" name="Content Placeholder 2"/>
          <p:cNvSpPr>
            <a:spLocks noGrp="1"/>
          </p:cNvSpPr>
          <p:nvPr>
            <p:ph idx="1"/>
          </p:nvPr>
        </p:nvSpPr>
        <p:spPr>
          <a:xfrm>
            <a:off x="539750" y="1815159"/>
            <a:ext cx="8299450" cy="3890181"/>
          </a:xfrm>
        </p:spPr>
        <p:txBody>
          <a:bodyPr/>
          <a:lstStyle/>
          <a:p>
            <a:r>
              <a:rPr lang="en-US" sz="3200" dirty="0"/>
              <a:t>Telecommunications Act of 1996</a:t>
            </a:r>
          </a:p>
          <a:p>
            <a:r>
              <a:rPr lang="en-US" sz="3200" dirty="0"/>
              <a:t>Wireless Communications and Public Safety Act of 1999</a:t>
            </a:r>
          </a:p>
          <a:p>
            <a:r>
              <a:rPr lang="en-US" sz="3200" dirty="0"/>
              <a:t>USA Patriot Act</a:t>
            </a:r>
          </a:p>
          <a:p>
            <a:r>
              <a:rPr lang="en-US" sz="3200" dirty="0"/>
              <a:t>Sarbanes-Oxley Act of 2002</a:t>
            </a:r>
          </a:p>
          <a:p>
            <a:endParaRPr lang="en-US" sz="3200" dirty="0"/>
          </a:p>
          <a:p>
            <a:endParaRPr lang="en-US" sz="3200" dirty="0"/>
          </a:p>
          <a:p>
            <a:endParaRPr lang="en-US" sz="3200" dirty="0"/>
          </a:p>
          <a:p>
            <a:endParaRPr lang="en-US" sz="3200" dirty="0"/>
          </a:p>
        </p:txBody>
      </p:sp>
      <p:pic>
        <p:nvPicPr>
          <p:cNvPr id="11268" name="Picture 2" descr="C:\Users\Jack\AppData\Local\Microsoft\Windows\Temporary Internet Files\Content.IE5\RMS76MU0\MP900315693[1].jpg"/>
          <p:cNvPicPr>
            <a:picLocks noChangeAspect="1" noChangeArrowheads="1"/>
          </p:cNvPicPr>
          <p:nvPr/>
        </p:nvPicPr>
        <p:blipFill>
          <a:blip r:embed="rId3" cstate="print"/>
          <a:srcRect/>
          <a:stretch>
            <a:fillRect/>
          </a:stretch>
        </p:blipFill>
        <p:spPr bwMode="auto">
          <a:xfrm>
            <a:off x="6904038" y="304800"/>
            <a:ext cx="1935162" cy="1381125"/>
          </a:xfrm>
          <a:prstGeom prst="rect">
            <a:avLst/>
          </a:prstGeom>
          <a:noFill/>
          <a:ln w="9525">
            <a:noFill/>
            <a:miter lim="800000"/>
            <a:headEnd/>
            <a:tailEnd/>
          </a:ln>
        </p:spPr>
      </p:pic>
    </p:spTree>
    <p:extLst>
      <p:ext uri="{BB962C8B-B14F-4D97-AF65-F5344CB8AC3E}">
        <p14:creationId xmlns:p14="http://schemas.microsoft.com/office/powerpoint/2010/main" val="75514105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9750" y="304800"/>
            <a:ext cx="8299450" cy="476250"/>
          </a:xfrm>
        </p:spPr>
        <p:txBody>
          <a:bodyPr/>
          <a:lstStyle/>
          <a:p>
            <a:r>
              <a:rPr lang="en-US" sz="4000" dirty="0">
                <a:solidFill>
                  <a:schemeClr val="tx2"/>
                </a:solidFill>
              </a:rPr>
              <a:t>Laws Important to Digital Forensics (Cont.)</a:t>
            </a:r>
          </a:p>
        </p:txBody>
      </p:sp>
      <p:sp>
        <p:nvSpPr>
          <p:cNvPr id="11267" name="Content Placeholder 2"/>
          <p:cNvSpPr>
            <a:spLocks noGrp="1"/>
          </p:cNvSpPr>
          <p:nvPr>
            <p:ph idx="1"/>
          </p:nvPr>
        </p:nvSpPr>
        <p:spPr>
          <a:xfrm>
            <a:off x="539750" y="1815159"/>
            <a:ext cx="8299450" cy="3890181"/>
          </a:xfrm>
        </p:spPr>
        <p:txBody>
          <a:bodyPr/>
          <a:lstStyle/>
          <a:p>
            <a:r>
              <a:rPr lang="en-US" sz="2800" dirty="0"/>
              <a:t>18 U.S.C. § 1030: Fraud and Related Activity in Connection with Computers</a:t>
            </a:r>
          </a:p>
          <a:p>
            <a:r>
              <a:rPr lang="en-US" sz="2800" dirty="0"/>
              <a:t>18 U.S.C. § 1020: Fraud and Related Activity in Connection with Access Devices</a:t>
            </a:r>
          </a:p>
          <a:p>
            <a:r>
              <a:rPr lang="en-US" sz="2800" dirty="0"/>
              <a:t>The Digital Millennium Copyright Act (DMCA) of 1998</a:t>
            </a:r>
          </a:p>
          <a:p>
            <a:r>
              <a:rPr lang="en-US" sz="2800" dirty="0"/>
              <a:t>18 U.S.C. § 1028A: Identity Theft and Aggravated Identity Theft</a:t>
            </a:r>
          </a:p>
          <a:p>
            <a:r>
              <a:rPr lang="en-US" sz="2800" dirty="0"/>
              <a:t>18 U.S.C. § 2251: Sexual Exploitation of Children</a:t>
            </a:r>
          </a:p>
          <a:p>
            <a:endParaRPr lang="en-US" sz="2800" dirty="0"/>
          </a:p>
          <a:p>
            <a:endParaRPr lang="en-US" sz="3200" dirty="0"/>
          </a:p>
          <a:p>
            <a:endParaRPr lang="en-US" sz="3200" dirty="0"/>
          </a:p>
          <a:p>
            <a:endParaRPr lang="en-US" sz="3200" dirty="0"/>
          </a:p>
          <a:p>
            <a:endParaRPr lang="en-US" sz="3200" dirty="0"/>
          </a:p>
        </p:txBody>
      </p:sp>
      <p:pic>
        <p:nvPicPr>
          <p:cNvPr id="11268" name="Picture 2" descr="C:\Users\Jack\AppData\Local\Microsoft\Windows\Temporary Internet Files\Content.IE5\RMS76MU0\MP900315693[1].jpg"/>
          <p:cNvPicPr>
            <a:picLocks noChangeAspect="1" noChangeArrowheads="1"/>
          </p:cNvPicPr>
          <p:nvPr/>
        </p:nvPicPr>
        <p:blipFill>
          <a:blip r:embed="rId3" cstate="print"/>
          <a:srcRect/>
          <a:stretch>
            <a:fillRect/>
          </a:stretch>
        </p:blipFill>
        <p:spPr bwMode="auto">
          <a:xfrm>
            <a:off x="6904038" y="304800"/>
            <a:ext cx="1935162" cy="1381125"/>
          </a:xfrm>
          <a:prstGeom prst="rect">
            <a:avLst/>
          </a:prstGeom>
          <a:noFill/>
          <a:ln w="9525">
            <a:noFill/>
            <a:miter lim="800000"/>
            <a:headEnd/>
            <a:tailEnd/>
          </a:ln>
        </p:spPr>
      </p:pic>
    </p:spTree>
    <p:extLst>
      <p:ext uri="{BB962C8B-B14F-4D97-AF65-F5344CB8AC3E}">
        <p14:creationId xmlns:p14="http://schemas.microsoft.com/office/powerpoint/2010/main" val="421710567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799"/>
            <a:ext cx="8299450" cy="1128215"/>
          </a:xfrm>
        </p:spPr>
        <p:txBody>
          <a:bodyPr/>
          <a:lstStyle/>
          <a:p>
            <a:r>
              <a:rPr lang="en-US" sz="4000" dirty="0">
                <a:solidFill>
                  <a:schemeClr val="tx2"/>
                </a:solidFill>
              </a:rPr>
              <a:t>The Communications Assistance for Law Enforcement Act (CALEA) of 1994</a:t>
            </a:r>
          </a:p>
        </p:txBody>
      </p:sp>
      <p:sp>
        <p:nvSpPr>
          <p:cNvPr id="15363" name="Content Placeholder 2"/>
          <p:cNvSpPr>
            <a:spLocks noGrp="1"/>
          </p:cNvSpPr>
          <p:nvPr>
            <p:ph idx="1"/>
          </p:nvPr>
        </p:nvSpPr>
        <p:spPr>
          <a:xfrm>
            <a:off x="539750" y="2442949"/>
            <a:ext cx="8299450" cy="3617043"/>
          </a:xfrm>
        </p:spPr>
        <p:txBody>
          <a:bodyPr/>
          <a:lstStyle/>
          <a:p>
            <a:r>
              <a:rPr lang="en-US" sz="3200" dirty="0"/>
              <a:t>A federal wiretap law for traditional wired telephony</a:t>
            </a:r>
          </a:p>
          <a:p>
            <a:r>
              <a:rPr lang="en-US" sz="3200" dirty="0"/>
              <a:t>Was expanded to include wireless, Voice over Internet Protocol (VoIP), and other forms of electronic communications</a:t>
            </a:r>
          </a:p>
          <a:p>
            <a:pPr lvl="1"/>
            <a:r>
              <a:rPr lang="en-US" sz="3000" dirty="0"/>
              <a:t>Including signaling traffic and metadata</a:t>
            </a:r>
          </a:p>
          <a:p>
            <a:endParaRPr lang="en-US" sz="3200" dirty="0"/>
          </a:p>
          <a:p>
            <a:endParaRPr lang="en-US" sz="3200" dirty="0"/>
          </a:p>
          <a:p>
            <a:endParaRPr lang="en-US" sz="3200" dirty="0"/>
          </a:p>
        </p:txBody>
      </p:sp>
    </p:spTree>
    <p:extLst>
      <p:ext uri="{BB962C8B-B14F-4D97-AF65-F5344CB8AC3E}">
        <p14:creationId xmlns:p14="http://schemas.microsoft.com/office/powerpoint/2010/main" val="84190259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799"/>
            <a:ext cx="8299450" cy="1128215"/>
          </a:xfrm>
        </p:spPr>
        <p:txBody>
          <a:bodyPr/>
          <a:lstStyle/>
          <a:p>
            <a:r>
              <a:rPr lang="en-US" sz="4000" dirty="0">
                <a:solidFill>
                  <a:schemeClr val="tx2"/>
                </a:solidFill>
              </a:rPr>
              <a:t>The Foreign Intelligence Surveillance Act of 1978</a:t>
            </a:r>
          </a:p>
        </p:txBody>
      </p:sp>
      <p:sp>
        <p:nvSpPr>
          <p:cNvPr id="15363" name="Content Placeholder 2"/>
          <p:cNvSpPr>
            <a:spLocks noGrp="1"/>
          </p:cNvSpPr>
          <p:nvPr>
            <p:ph idx="1"/>
          </p:nvPr>
        </p:nvSpPr>
        <p:spPr>
          <a:xfrm>
            <a:off x="539750" y="2006221"/>
            <a:ext cx="8299450" cy="4053771"/>
          </a:xfrm>
        </p:spPr>
        <p:txBody>
          <a:bodyPr/>
          <a:lstStyle/>
          <a:p>
            <a:r>
              <a:rPr lang="en-US" sz="3200" dirty="0"/>
              <a:t>A law that allows for the collection of “foreign intelligence information” between foreign powers and agents of foreign powers using physical and electronic surveillance</a:t>
            </a:r>
          </a:p>
          <a:p>
            <a:r>
              <a:rPr lang="en-US" sz="3200" dirty="0"/>
              <a:t>FISA court issues a warrant for actions under FISA</a:t>
            </a:r>
          </a:p>
          <a:p>
            <a:endParaRPr lang="en-US" sz="3200" dirty="0"/>
          </a:p>
          <a:p>
            <a:endParaRPr lang="en-US" sz="3200" dirty="0"/>
          </a:p>
        </p:txBody>
      </p:sp>
    </p:spTree>
    <p:extLst>
      <p:ext uri="{BB962C8B-B14F-4D97-AF65-F5344CB8AC3E}">
        <p14:creationId xmlns:p14="http://schemas.microsoft.com/office/powerpoint/2010/main" val="33096135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799"/>
            <a:ext cx="8299450" cy="1128215"/>
          </a:xfrm>
        </p:spPr>
        <p:txBody>
          <a:bodyPr/>
          <a:lstStyle/>
          <a:p>
            <a:r>
              <a:rPr lang="en-US" sz="4000" dirty="0">
                <a:solidFill>
                  <a:schemeClr val="tx2"/>
                </a:solidFill>
              </a:rPr>
              <a:t>The Child Protection and Sexual Predator Punishment Act of 1998</a:t>
            </a:r>
          </a:p>
        </p:txBody>
      </p:sp>
      <p:sp>
        <p:nvSpPr>
          <p:cNvPr id="15363" name="Content Placeholder 2"/>
          <p:cNvSpPr>
            <a:spLocks noGrp="1"/>
          </p:cNvSpPr>
          <p:nvPr>
            <p:ph idx="1"/>
          </p:nvPr>
        </p:nvSpPr>
        <p:spPr>
          <a:xfrm>
            <a:off x="539750" y="2033517"/>
            <a:ext cx="8299450" cy="4026476"/>
          </a:xfrm>
        </p:spPr>
        <p:txBody>
          <a:bodyPr/>
          <a:lstStyle/>
          <a:p>
            <a:r>
              <a:rPr lang="en-US" sz="3200" dirty="0"/>
              <a:t>Requires service providers that become aware of the storage or transmission of child pornography to report it to law enforcement</a:t>
            </a:r>
          </a:p>
        </p:txBody>
      </p:sp>
    </p:spTree>
    <p:extLst>
      <p:ext uri="{BB962C8B-B14F-4D97-AF65-F5344CB8AC3E}">
        <p14:creationId xmlns:p14="http://schemas.microsoft.com/office/powerpoint/2010/main" val="71377943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799"/>
            <a:ext cx="8299450" cy="1128215"/>
          </a:xfrm>
        </p:spPr>
        <p:txBody>
          <a:bodyPr/>
          <a:lstStyle/>
          <a:p>
            <a:r>
              <a:rPr lang="en-US" sz="4000" dirty="0">
                <a:solidFill>
                  <a:schemeClr val="tx2"/>
                </a:solidFill>
              </a:rPr>
              <a:t>The Wireless Communications and Public Safety Act of 1999</a:t>
            </a:r>
          </a:p>
        </p:txBody>
      </p:sp>
      <p:sp>
        <p:nvSpPr>
          <p:cNvPr id="15363" name="Content Placeholder 2"/>
          <p:cNvSpPr>
            <a:spLocks noGrp="1"/>
          </p:cNvSpPr>
          <p:nvPr>
            <p:ph idx="1"/>
          </p:nvPr>
        </p:nvSpPr>
        <p:spPr>
          <a:xfrm>
            <a:off x="539750" y="1842449"/>
            <a:ext cx="8299450" cy="4217544"/>
          </a:xfrm>
        </p:spPr>
        <p:txBody>
          <a:bodyPr/>
          <a:lstStyle/>
          <a:p>
            <a:r>
              <a:rPr lang="en-US" sz="3200" dirty="0"/>
              <a:t>Allows for the collection and use of “empty” communications</a:t>
            </a:r>
          </a:p>
          <a:p>
            <a:pPr lvl="1"/>
            <a:r>
              <a:rPr lang="en-US" sz="3000" dirty="0"/>
              <a:t>Nonverbal and nontext communications, such as GPS information</a:t>
            </a:r>
          </a:p>
          <a:p>
            <a:endParaRPr lang="en-US" sz="3200" dirty="0"/>
          </a:p>
          <a:p>
            <a:endParaRPr lang="en-US" sz="3200" dirty="0"/>
          </a:p>
        </p:txBody>
      </p:sp>
    </p:spTree>
    <p:extLst>
      <p:ext uri="{BB962C8B-B14F-4D97-AF65-F5344CB8AC3E}">
        <p14:creationId xmlns:p14="http://schemas.microsoft.com/office/powerpoint/2010/main" val="148254358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799"/>
            <a:ext cx="8299450" cy="1128215"/>
          </a:xfrm>
        </p:spPr>
        <p:txBody>
          <a:bodyPr/>
          <a:lstStyle/>
          <a:p>
            <a:r>
              <a:rPr lang="en-US" sz="4000" dirty="0">
                <a:solidFill>
                  <a:schemeClr val="tx2"/>
                </a:solidFill>
              </a:rPr>
              <a:t>The USA Patriot Act of 2001</a:t>
            </a:r>
          </a:p>
        </p:txBody>
      </p:sp>
      <p:sp>
        <p:nvSpPr>
          <p:cNvPr id="15363" name="Content Placeholder 2"/>
          <p:cNvSpPr>
            <a:spLocks noGrp="1"/>
          </p:cNvSpPr>
          <p:nvPr>
            <p:ph idx="1"/>
          </p:nvPr>
        </p:nvSpPr>
        <p:spPr>
          <a:xfrm>
            <a:off x="539750" y="1610437"/>
            <a:ext cx="8299450" cy="4449556"/>
          </a:xfrm>
        </p:spPr>
        <p:txBody>
          <a:bodyPr/>
          <a:lstStyle/>
          <a:p>
            <a:r>
              <a:rPr lang="en-US" sz="3200" dirty="0"/>
              <a:t>The primary law under which a wide variety of Internet and communications information content and metadata is currently collected</a:t>
            </a:r>
          </a:p>
          <a:p>
            <a:r>
              <a:rPr lang="en-US" sz="3200" dirty="0"/>
              <a:t>Provisions exist within the Patriot Act to protect identity and privacy of U.S. citizens</a:t>
            </a:r>
          </a:p>
          <a:p>
            <a:endParaRPr lang="en-US" sz="3200" dirty="0"/>
          </a:p>
          <a:p>
            <a:endParaRPr lang="en-US" sz="3200" dirty="0"/>
          </a:p>
        </p:txBody>
      </p:sp>
    </p:spTree>
    <p:extLst>
      <p:ext uri="{BB962C8B-B14F-4D97-AF65-F5344CB8AC3E}">
        <p14:creationId xmlns:p14="http://schemas.microsoft.com/office/powerpoint/2010/main" val="281345520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04800"/>
            <a:ext cx="8299450" cy="768350"/>
          </a:xfrm>
        </p:spPr>
        <p:txBody>
          <a:bodyPr/>
          <a:lstStyle/>
          <a:p>
            <a:r>
              <a:rPr lang="en-US" sz="4000" dirty="0">
                <a:solidFill>
                  <a:schemeClr val="tx2"/>
                </a:solidFill>
              </a:rPr>
              <a:t>What Is Computer Forensics?</a:t>
            </a:r>
          </a:p>
        </p:txBody>
      </p:sp>
      <p:sp>
        <p:nvSpPr>
          <p:cNvPr id="8195" name="Content Placeholder 2"/>
          <p:cNvSpPr>
            <a:spLocks noGrp="1"/>
          </p:cNvSpPr>
          <p:nvPr>
            <p:ph idx="1"/>
          </p:nvPr>
        </p:nvSpPr>
        <p:spPr>
          <a:xfrm>
            <a:off x="539750" y="1187355"/>
            <a:ext cx="8299450" cy="4646708"/>
          </a:xfrm>
        </p:spPr>
        <p:txBody>
          <a:bodyPr/>
          <a:lstStyle/>
          <a:p>
            <a:r>
              <a:rPr lang="en-US" sz="3200" dirty="0"/>
              <a:t>A subset of forensics</a:t>
            </a:r>
          </a:p>
          <a:p>
            <a:pPr lvl="1"/>
            <a:r>
              <a:rPr lang="en-US" sz="3000" i="1" dirty="0"/>
              <a:t>Forensics</a:t>
            </a:r>
            <a:r>
              <a:rPr lang="en-US" sz="3000" dirty="0"/>
              <a:t>: Using “science and technology to investigate and establish facts in criminal or civil courts of law”</a:t>
            </a:r>
          </a:p>
          <a:p>
            <a:r>
              <a:rPr lang="en-US" sz="3200" dirty="0"/>
              <a:t>Focuses on extracting data from electronic devices</a:t>
            </a:r>
          </a:p>
          <a:p>
            <a:r>
              <a:rPr lang="en-US" sz="3200" dirty="0"/>
              <a:t>Objective is to recover, analyze, and present computer-based material to be used as evidence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799"/>
            <a:ext cx="8299450" cy="1128215"/>
          </a:xfrm>
        </p:spPr>
        <p:txBody>
          <a:bodyPr/>
          <a:lstStyle/>
          <a:p>
            <a:r>
              <a:rPr lang="en-US" sz="4000" dirty="0">
                <a:solidFill>
                  <a:schemeClr val="tx2"/>
                </a:solidFill>
              </a:rPr>
              <a:t>Warrants/Search and Seizure/Fourth Amendment</a:t>
            </a:r>
          </a:p>
        </p:txBody>
      </p:sp>
      <p:sp>
        <p:nvSpPr>
          <p:cNvPr id="15363" name="Content Placeholder 2"/>
          <p:cNvSpPr>
            <a:spLocks noGrp="1"/>
          </p:cNvSpPr>
          <p:nvPr>
            <p:ph idx="1"/>
          </p:nvPr>
        </p:nvSpPr>
        <p:spPr>
          <a:xfrm>
            <a:off x="539750" y="1828807"/>
            <a:ext cx="8299450" cy="4231185"/>
          </a:xfrm>
        </p:spPr>
        <p:txBody>
          <a:bodyPr/>
          <a:lstStyle/>
          <a:p>
            <a:r>
              <a:rPr lang="en-US" sz="3200" dirty="0"/>
              <a:t>Warrants</a:t>
            </a:r>
          </a:p>
          <a:p>
            <a:r>
              <a:rPr lang="en-US" sz="3200" dirty="0"/>
              <a:t>Search and seizure</a:t>
            </a:r>
          </a:p>
          <a:p>
            <a:r>
              <a:rPr lang="en-US" sz="3200" dirty="0"/>
              <a:t>Fourth Amendment and reasonable expectation of privacy</a:t>
            </a:r>
          </a:p>
          <a:p>
            <a:endParaRPr lang="en-US" sz="3200" dirty="0"/>
          </a:p>
        </p:txBody>
      </p:sp>
    </p:spTree>
    <p:extLst>
      <p:ext uri="{BB962C8B-B14F-4D97-AF65-F5344CB8AC3E}">
        <p14:creationId xmlns:p14="http://schemas.microsoft.com/office/powerpoint/2010/main" val="226230988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800"/>
            <a:ext cx="8299450" cy="763588"/>
          </a:xfrm>
        </p:spPr>
        <p:txBody>
          <a:bodyPr/>
          <a:lstStyle/>
          <a:p>
            <a:r>
              <a:rPr lang="en-US" sz="4000" dirty="0">
                <a:solidFill>
                  <a:schemeClr val="tx2"/>
                </a:solidFill>
              </a:rPr>
              <a:t>Federal Guidelines</a:t>
            </a:r>
          </a:p>
        </p:txBody>
      </p:sp>
      <p:sp>
        <p:nvSpPr>
          <p:cNvPr id="15363" name="Content Placeholder 2"/>
          <p:cNvSpPr>
            <a:spLocks noGrp="1"/>
          </p:cNvSpPr>
          <p:nvPr>
            <p:ph idx="1"/>
          </p:nvPr>
        </p:nvSpPr>
        <p:spPr>
          <a:xfrm>
            <a:off x="539750" y="1433015"/>
            <a:ext cx="8299450" cy="4231185"/>
          </a:xfrm>
        </p:spPr>
        <p:txBody>
          <a:bodyPr/>
          <a:lstStyle/>
          <a:p>
            <a:r>
              <a:rPr lang="en-US" sz="3200" dirty="0"/>
              <a:t>FBI computer forensics guidelines</a:t>
            </a:r>
          </a:p>
          <a:p>
            <a:r>
              <a:rPr lang="en-US" sz="3200" dirty="0"/>
              <a:t>Secret Service "golden rules"</a:t>
            </a:r>
          </a:p>
          <a:p>
            <a:r>
              <a:rPr lang="en-US" sz="3200" dirty="0"/>
              <a:t>Regional Computer Forensics Laboratory (RCFL) Program</a:t>
            </a:r>
          </a:p>
        </p:txBody>
      </p:sp>
    </p:spTree>
    <p:extLst>
      <p:ext uri="{BB962C8B-B14F-4D97-AF65-F5344CB8AC3E}">
        <p14:creationId xmlns:p14="http://schemas.microsoft.com/office/powerpoint/2010/main" val="191441004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539750" y="301625"/>
            <a:ext cx="8299450" cy="990600"/>
          </a:xfrm>
        </p:spPr>
        <p:txBody>
          <a:bodyPr/>
          <a:lstStyle/>
          <a:p>
            <a:r>
              <a:rPr lang="en-US" sz="4000" dirty="0">
                <a:ea typeface="MS PGothic" pitchFamily="34" charset="-128"/>
              </a:rPr>
              <a:t>Summary</a:t>
            </a:r>
          </a:p>
        </p:txBody>
      </p:sp>
      <p:sp>
        <p:nvSpPr>
          <p:cNvPr id="52227" name="Content Placeholder 4"/>
          <p:cNvSpPr>
            <a:spLocks/>
          </p:cNvSpPr>
          <p:nvPr/>
        </p:nvSpPr>
        <p:spPr bwMode="auto">
          <a:xfrm>
            <a:off x="539750" y="1292225"/>
            <a:ext cx="8299450" cy="4425950"/>
          </a:xfrm>
          <a:prstGeom prst="rect">
            <a:avLst/>
          </a:prstGeom>
          <a:noFill/>
          <a:ln w="9525">
            <a:noFill/>
            <a:miter lim="800000"/>
            <a:headEnd/>
            <a:tailEnd/>
          </a:ln>
        </p:spPr>
        <p:txBody>
          <a:bodyPr/>
          <a:lstStyle/>
          <a:p>
            <a:pPr marL="233363" indent="-233363" eaLnBrk="0" hangingPunct="0">
              <a:spcBef>
                <a:spcPct val="20000"/>
              </a:spcBef>
              <a:buClr>
                <a:srgbClr val="ED6E2E"/>
              </a:buClr>
              <a:buFont typeface="Wingdings" pitchFamily="2" charset="2"/>
              <a:buChar char="§"/>
            </a:pPr>
            <a:r>
              <a:rPr lang="en-US" sz="3200" dirty="0"/>
              <a:t>Basic concepts of computer forensics, including the chain of custody</a:t>
            </a:r>
          </a:p>
          <a:p>
            <a:pPr marL="233363" indent="-233363" eaLnBrk="0" hangingPunct="0">
              <a:spcBef>
                <a:spcPct val="20000"/>
              </a:spcBef>
              <a:buClr>
                <a:srgbClr val="ED6E2E"/>
              </a:buClr>
              <a:buFont typeface="Wingdings" pitchFamily="2" charset="2"/>
              <a:buChar char="§"/>
            </a:pPr>
            <a:r>
              <a:rPr lang="en-US" sz="3200" dirty="0"/>
              <a:t>The process of computer forensics</a:t>
            </a:r>
          </a:p>
          <a:p>
            <a:pPr marL="233363" indent="-233363" eaLnBrk="0" hangingPunct="0">
              <a:spcBef>
                <a:spcPct val="20000"/>
              </a:spcBef>
              <a:buClr>
                <a:srgbClr val="ED6E2E"/>
              </a:buClr>
              <a:buFont typeface="Wingdings" pitchFamily="2" charset="2"/>
              <a:buChar char="§"/>
            </a:pPr>
            <a:r>
              <a:rPr lang="en-US" sz="3200" dirty="0"/>
              <a:t>Types of evidence</a:t>
            </a:r>
          </a:p>
          <a:p>
            <a:pPr marL="233363" indent="-233363" eaLnBrk="0" hangingPunct="0">
              <a:spcBef>
                <a:spcPct val="20000"/>
              </a:spcBef>
              <a:buClr>
                <a:srgbClr val="ED6E2E"/>
              </a:buClr>
              <a:buFont typeface="Wingdings" pitchFamily="2" charset="2"/>
              <a:buChar char="§"/>
            </a:pPr>
            <a:r>
              <a:rPr lang="en-US" sz="3200" dirty="0"/>
              <a:t>Hardware, software, networking, and address knowledge used in forensics</a:t>
            </a:r>
          </a:p>
          <a:p>
            <a:pPr marL="233363" indent="-233363" eaLnBrk="0" hangingPunct="0">
              <a:spcBef>
                <a:spcPct val="20000"/>
              </a:spcBef>
              <a:buClr>
                <a:srgbClr val="ED6E2E"/>
              </a:buClr>
              <a:buFont typeface="Wingdings" pitchFamily="2" charset="2"/>
              <a:buChar char="§"/>
            </a:pPr>
            <a:r>
              <a:rPr lang="en-US" sz="3200" dirty="0"/>
              <a:t>Laws related to computer forensics</a:t>
            </a:r>
          </a:p>
          <a:p>
            <a:pPr marL="233363" indent="-233363" eaLnBrk="0" hangingPunct="0">
              <a:spcBef>
                <a:spcPct val="20000"/>
              </a:spcBef>
              <a:buClr>
                <a:srgbClr val="ED6E2E"/>
              </a:buClr>
              <a:buFont typeface="Wingdings" pitchFamily="2" charset="2"/>
              <a:buChar char="§"/>
            </a:pPr>
            <a:endParaRPr lang="en-US" sz="32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04800"/>
            <a:ext cx="8299450" cy="768350"/>
          </a:xfrm>
        </p:spPr>
        <p:txBody>
          <a:bodyPr/>
          <a:lstStyle/>
          <a:p>
            <a:r>
              <a:rPr lang="en-US" sz="4000" dirty="0">
                <a:solidFill>
                  <a:schemeClr val="tx2"/>
                </a:solidFill>
              </a:rPr>
              <a:t>What Is Computer Forensics?</a:t>
            </a:r>
          </a:p>
        </p:txBody>
      </p:sp>
      <p:sp>
        <p:nvSpPr>
          <p:cNvPr id="8195" name="Content Placeholder 2"/>
          <p:cNvSpPr>
            <a:spLocks noGrp="1"/>
          </p:cNvSpPr>
          <p:nvPr>
            <p:ph idx="1"/>
          </p:nvPr>
        </p:nvSpPr>
        <p:spPr>
          <a:xfrm>
            <a:off x="539750" y="1187355"/>
            <a:ext cx="8299450" cy="4646708"/>
          </a:xfrm>
        </p:spPr>
        <p:txBody>
          <a:bodyPr/>
          <a:lstStyle/>
          <a:p>
            <a:r>
              <a:rPr lang="en-US" sz="3200" i="1" dirty="0"/>
              <a:t>Digital forensics</a:t>
            </a:r>
            <a:r>
              <a:rPr lang="en-US" sz="3200" dirty="0"/>
              <a:t> is a more encompassing term</a:t>
            </a:r>
          </a:p>
          <a:p>
            <a:pPr lvl="1"/>
            <a:r>
              <a:rPr lang="en-US" sz="3000" dirty="0"/>
              <a:t>Includes forensics of cell phones, routers, global positioning system (GPS) devices, tablets, and many other devices</a:t>
            </a:r>
          </a:p>
          <a:p>
            <a:r>
              <a:rPr lang="en-US" sz="3200" dirty="0"/>
              <a:t>Can consider computer forensics and digital forensics as interchangeable terms</a:t>
            </a:r>
          </a:p>
          <a:p>
            <a:r>
              <a:rPr lang="en-US" sz="3200" dirty="0"/>
              <a:t>Computer forensics applies to all domains of a typical IT infrastructure</a:t>
            </a:r>
          </a:p>
        </p:txBody>
      </p:sp>
    </p:spTree>
    <p:extLst>
      <p:ext uri="{BB962C8B-B14F-4D97-AF65-F5344CB8AC3E}">
        <p14:creationId xmlns:p14="http://schemas.microsoft.com/office/powerpoint/2010/main" val="22490137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9750" y="304800"/>
            <a:ext cx="8299450" cy="768350"/>
          </a:xfrm>
        </p:spPr>
        <p:txBody>
          <a:bodyPr/>
          <a:lstStyle/>
          <a:p>
            <a:r>
              <a:rPr lang="en-US" sz="4000" dirty="0">
                <a:solidFill>
                  <a:schemeClr val="tx2"/>
                </a:solidFill>
              </a:rPr>
              <a:t>Seven Domains of a Typical IT Infrastructure</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9949" y="1767649"/>
            <a:ext cx="6288858" cy="4296266"/>
          </a:xfr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9750" y="304800"/>
            <a:ext cx="8299450" cy="768350"/>
          </a:xfrm>
        </p:spPr>
        <p:txBody>
          <a:bodyPr/>
          <a:lstStyle/>
          <a:p>
            <a:r>
              <a:rPr lang="en-US" sz="4000" dirty="0">
                <a:solidFill>
                  <a:schemeClr val="tx2"/>
                </a:solidFill>
              </a:rPr>
              <a:t>Using Scientific Knowledge</a:t>
            </a:r>
            <a:br>
              <a:rPr lang="en-US" sz="4000" dirty="0">
                <a:solidFill>
                  <a:schemeClr val="tx2"/>
                </a:solidFill>
              </a:rPr>
            </a:br>
            <a:endParaRPr lang="en-US" sz="4000" dirty="0">
              <a:solidFill>
                <a:schemeClr val="tx2"/>
              </a:solidFill>
            </a:endParaRPr>
          </a:p>
        </p:txBody>
      </p:sp>
      <p:sp>
        <p:nvSpPr>
          <p:cNvPr id="21507" name="Content Placeholder 2"/>
          <p:cNvSpPr>
            <a:spLocks noGrp="1"/>
          </p:cNvSpPr>
          <p:nvPr>
            <p:ph idx="1"/>
          </p:nvPr>
        </p:nvSpPr>
        <p:spPr>
          <a:xfrm>
            <a:off x="539750" y="1187355"/>
            <a:ext cx="8299450" cy="4527645"/>
          </a:xfrm>
        </p:spPr>
        <p:txBody>
          <a:bodyPr/>
          <a:lstStyle/>
          <a:p>
            <a:r>
              <a:rPr lang="en-US" sz="3200" dirty="0"/>
              <a:t>Computer forensics is a science</a:t>
            </a:r>
          </a:p>
          <a:p>
            <a:r>
              <a:rPr lang="en-US" sz="3200" dirty="0"/>
              <a:t>You apply scientific methods and processes</a:t>
            </a:r>
          </a:p>
          <a:p>
            <a:r>
              <a:rPr lang="en-US" sz="3200" dirty="0"/>
              <a:t>You must have:</a:t>
            </a:r>
          </a:p>
          <a:p>
            <a:pPr lvl="1"/>
            <a:r>
              <a:rPr lang="en-US" sz="3000" dirty="0"/>
              <a:t>Knowledge of relevant scientific disciplines</a:t>
            </a:r>
          </a:p>
          <a:p>
            <a:pPr lvl="1"/>
            <a:r>
              <a:rPr lang="en-US" sz="3000" dirty="0"/>
              <a:t>Scientific knowledge of the field</a:t>
            </a:r>
          </a:p>
          <a:p>
            <a:r>
              <a:rPr lang="en-US" sz="3200" dirty="0"/>
              <a:t>Computer forensics begins with a thorough understanding of computer hardware</a:t>
            </a:r>
          </a:p>
        </p:txBody>
      </p:sp>
    </p:spTree>
    <p:extLst>
      <p:ext uri="{BB962C8B-B14F-4D97-AF65-F5344CB8AC3E}">
        <p14:creationId xmlns:p14="http://schemas.microsoft.com/office/powerpoint/2010/main" val="22816427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9750" y="304800"/>
            <a:ext cx="8299450" cy="768350"/>
          </a:xfrm>
        </p:spPr>
        <p:txBody>
          <a:bodyPr/>
          <a:lstStyle/>
          <a:p>
            <a:r>
              <a:rPr lang="en-US" sz="4000" dirty="0">
                <a:solidFill>
                  <a:schemeClr val="tx2"/>
                </a:solidFill>
              </a:rPr>
              <a:t>Process in Computer Forensics</a:t>
            </a:r>
          </a:p>
        </p:txBody>
      </p:sp>
      <p:graphicFrame>
        <p:nvGraphicFramePr>
          <p:cNvPr id="2" name="Diagram 1"/>
          <p:cNvGraphicFramePr/>
          <p:nvPr>
            <p:extLst>
              <p:ext uri="{D42A27DB-BD31-4B8C-83A1-F6EECF244321}">
                <p14:modId xmlns:p14="http://schemas.microsoft.com/office/powerpoint/2010/main" val="3482882434"/>
              </p:ext>
            </p:extLst>
          </p:nvPr>
        </p:nvGraphicFramePr>
        <p:xfrm>
          <a:off x="835572" y="1069848"/>
          <a:ext cx="7336221" cy="4562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9750" y="304800"/>
            <a:ext cx="8299450" cy="768350"/>
          </a:xfrm>
        </p:spPr>
        <p:txBody>
          <a:bodyPr/>
          <a:lstStyle/>
          <a:p>
            <a:r>
              <a:rPr lang="en-US" sz="4000" dirty="0">
                <a:solidFill>
                  <a:schemeClr val="tx2"/>
                </a:solidFill>
              </a:rPr>
              <a:t>Collecting</a:t>
            </a:r>
          </a:p>
        </p:txBody>
      </p:sp>
      <p:sp>
        <p:nvSpPr>
          <p:cNvPr id="21507" name="Content Placeholder 2"/>
          <p:cNvSpPr>
            <a:spLocks noGrp="1"/>
          </p:cNvSpPr>
          <p:nvPr>
            <p:ph idx="1"/>
          </p:nvPr>
        </p:nvSpPr>
        <p:spPr>
          <a:xfrm>
            <a:off x="539750" y="1187355"/>
            <a:ext cx="8299450" cy="4527645"/>
          </a:xfrm>
        </p:spPr>
        <p:txBody>
          <a:bodyPr/>
          <a:lstStyle/>
          <a:p>
            <a:r>
              <a:rPr lang="en-US" sz="3200" dirty="0"/>
              <a:t>Maintain the chain of custody from point of seizure to the moment it is shown in court by recording where it was, how it was stored, and who had access to it.</a:t>
            </a:r>
          </a:p>
          <a:p>
            <a:r>
              <a:rPr lang="en-US" sz="3200" dirty="0"/>
              <a:t>Don’t touch the suspect drive. Make a forensic copy and work with the copy.</a:t>
            </a:r>
          </a:p>
          <a:p>
            <a:r>
              <a:rPr lang="en-US" sz="3200" dirty="0"/>
              <a:t>Create a document trail.</a:t>
            </a:r>
          </a:p>
          <a:p>
            <a:r>
              <a:rPr lang="en-US" sz="3200" dirty="0"/>
              <a:t>Secure the evidence.</a:t>
            </a:r>
          </a:p>
          <a:p>
            <a:endParaRPr lang="en-US" sz="3200" dirty="0"/>
          </a:p>
        </p:txBody>
      </p:sp>
    </p:spTree>
    <p:extLst>
      <p:ext uri="{BB962C8B-B14F-4D97-AF65-F5344CB8AC3E}">
        <p14:creationId xmlns:p14="http://schemas.microsoft.com/office/powerpoint/2010/main" val="246560792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PSPROPS" val="doc-id:164124"/>
  <p:tag name="PRESENTATION_PLAYLIST_COUNT" val="0"/>
  <p:tag name="PRESENTATION_PRESENTER_SLIDE_LEVEL" val="0"/>
  <p:tag name="ART_ENCODE_TYPE" val="0"/>
  <p:tag name="ART_ENCODE_INDEX" val="1"/>
  <p:tag name="PUBLISH_TITLE" val="PM 2006"/>
  <p:tag name="ARTICULATE_PUBLISH_PATH" val="C:\Documents and Settings\Josh Bersin\My Documents\_Bersin Files\_PRESENTATIONS\2006_05_PMLAUNCH\PM 2006"/>
  <p:tag name="ARTICULATE_LOGO" val="Bersin-Logo2.gif"/>
  <p:tag name="ARTICULATE_PRESENTER" val="Josh Bersin"/>
  <p:tag name="ARTICULATE_PRESENTER_GUID" val="AF8D0DB1-D4D4-4749-BE26-AB8CCB5FD1C7"/>
  <p:tag name="ARTICULATE_LMS" val="0"/>
  <p:tag name="LMS_PUBLISH" val="No"/>
  <p:tag name="PLAYERLOGOHEIGHT" val="94"/>
  <p:tag name="PLAYERLOGOWIDTH" val="244"/>
  <p:tag name="LAUNCHINNEWWINDOW" val="1"/>
  <p:tag name="LASTPUBLISHED" val="C:\Documents and Settings\Josh Bersin\My Documents\_Bersin Files\_PRESENTATIONS\2006_05_PMLAUNCH\PM 2006\PM 2006\launcher.html"/>
  <p:tag name="MMPROD_NEXTUNIQUEID" val="10009"/>
  <p:tag name="MMPROD_UIDATA" val="&lt;database version=&quot;7.0&quot;&gt;&lt;object type=&quot;1&quot; unique_id=&quot;10001&quot;&gt;&lt;property id=&quot;20141&quot; value=&quot;PM 2006&quot;/&gt;&lt;object type=&quot;8&quot; unique_id=&quot;10002&quot;&gt;&lt;/object&gt;&lt;object type=&quot;2&quot; unique_id=&quot;10003&quot;&gt;&lt;object type=&quot;3&quot; unique_id=&quot;10004&quot;&gt;&lt;property id=&quot;20148&quot; value=&quot;5&quot;/&gt;&lt;property id=&quot;20300&quot; value=&quot;Slide 1 - &amp;quot;Cummins Presentation&amp;#x0D;&amp;#x0A;High-Impact Learning Organizations &amp;#x0D;&amp;#x0A;&amp;#x0D;&amp;#x0A;WhatWorks® In the Management, Governance, and Operations &quot;/&gt;&lt;property id=&quot;20302&quot; value=&quot;0&quot;/&gt;&lt;property id=&quot;20307&quot; value=&quot;1507&quot;/&gt;&lt;/object&gt;&lt;object type=&quot;3&quot; unique_id=&quot;10006&quot;&gt;&lt;property id=&quot;20148&quot; value=&quot;5&quot;/&gt;&lt;property id=&quot;20300&quot; value=&quot;Slide 2 - &amp;quot;Bersin WhatWorks® Methodology&amp;quot;&quot;/&gt;&lt;property id=&quot;20302&quot; value=&quot;0&quot;/&gt;&lt;property id=&quot;20307&quot; value=&quot;1509&quot;/&gt;&lt;/object&gt;&lt;object type=&quot;3&quot; unique_id=&quot;10008&quot;&gt;&lt;property id=&quot;20148&quot; value=&quot;5&quot;/&gt;&lt;property id=&quot;20300&quot; value=&quot;Slide 6 - &amp;quot;The Corporate L&amp;amp;D Marketplace&amp;quot;&quot;/&gt;&lt;property id=&quot;20302&quot; value=&quot;0&quot;/&gt;&lt;property id=&quot;20307&quot; value=&quot;1486&quot;/&gt;&lt;/object&gt;&lt;object type=&quot;3&quot; unique_id=&quot;10011&quot;&gt;&lt;property id=&quot;20148&quot; value=&quot;5&quot;/&gt;&lt;property id=&quot;20300&quot; value=&quot;Slide 7 - &amp;quot;Current Workforce Demographics&amp;quot;&quot;/&gt;&lt;property id=&quot;20302&quot; value=&quot;0&quot;/&gt;&lt;property id=&quot;20307&quot; value=&quot;1513&quot;/&gt;&lt;/object&gt;&lt;object type=&quot;3&quot; unique_id=&quot;10013&quot;&gt;&lt;property id=&quot;20148&quot; value=&quot;5&quot;/&gt;&lt;property id=&quot;20300&quot; value=&quot;Slide 8 - &amp;quot;Today’s Worker&amp;quot;&quot;/&gt;&lt;property id=&quot;20302&quot; value=&quot;0&quot;/&gt;&lt;property id=&quot;20307&quot; value=&quot;1520&quot;/&gt;&lt;/object&gt;&lt;object type=&quot;3&quot; unique_id=&quot;10015&quot;&gt;&lt;property id=&quot;20148&quot; value=&quot;5&quot;/&gt;&lt;property id=&quot;20300&quot; value=&quot;Slide 9 - &amp;quot;Forces for Change in Corporate L&amp;amp;D&amp;quot;&quot;/&gt;&lt;property id=&quot;20302&quot; value=&quot;0&quot;/&gt;&lt;property id=&quot;20307&quot; value=&quot;1479&quot;/&gt;&lt;/object&gt;&lt;object type=&quot;3&quot; unique_id=&quot;10018&quot;&gt;&lt;property id=&quot;20148&quot; value=&quot;5&quot;/&gt;&lt;property id=&quot;20300&quot; value=&quot;Slide 10 - &amp;quot;High Impact Learning Organization&amp;#x0D;&amp;#x0A;How we create business impact&amp;quot;&quot;/&gt;&lt;property id=&quot;20302&quot; value=&quot;0&quot;/&gt;&lt;property id=&quot;20307&quot; value=&quot;1485&quot;/&gt;&lt;/object&gt;&lt;object type=&quot;3&quot; unique_id=&quot;10030&quot;&gt;&lt;property id=&quot;20148&quot; value=&quot;5&quot;/&gt;&lt;property id=&quot;20300&quot; value=&quot;Slide 11 - &amp;quot;High Impact Governance&amp;quot;&quot;/&gt;&lt;property id=&quot;20302&quot; value=&quot;0&quot;/&gt;&lt;property id=&quot;20307&quot; value=&quot;1523&quot;/&gt;&lt;/object&gt;&lt;object type=&quot;3&quot; unique_id=&quot;10031&quot;&gt;&lt;property id=&quot;20148&quot; value=&quot;5&quot;/&gt;&lt;property id=&quot;20300&quot; value=&quot;Slide 12 - &amp;quot;High Impact Governance Process&amp;quot;&quot;/&gt;&lt;property id=&quot;20302&quot; value=&quot;0&quot;/&gt;&lt;property id=&quot;20307&quot; value=&quot;1527&quot;/&gt;&lt;/object&gt;&lt;object type=&quot;3&quot; unique_id=&quot;10033&quot;&gt;&lt;property id=&quot;20148&quot; value=&quot;5&quot;/&gt;&lt;property id=&quot;20300&quot; value=&quot;Slide 13 - &amp;quot;Strategy Alignment Process&amp;quot;&quot;/&gt;&lt;property id=&quot;20302&quot; value=&quot;0&quot;/&gt;&lt;property id=&quot;20307&quot; value=&quot;1572&quot;/&gt;&lt;/object&gt;&lt;object type=&quot;3&quot; unique_id=&quot;10036&quot;&gt;&lt;property id=&quot;20148&quot; value=&quot;5&quot;/&gt;&lt;property id=&quot;20300&quot; value=&quot;Slide 14 - &amp;quot;A Working Federated Model&amp;quot;&quot;/&gt;&lt;property id=&quot;20302&quot; value=&quot;0&quot;/&gt;&lt;property id=&quot;20307&quot; value=&quot;1528&quot;/&gt;&lt;/object&gt;&lt;object type=&quot;3&quot; unique_id=&quot;10970&quot;&gt;&lt;property id=&quot;20148&quot; value=&quot;5&quot;/&gt;&lt;property id=&quot;20300&quot; value=&quot;Slide 3&quot;/&gt;&lt;property id=&quot;20307&quot; value=&quot;1573&quot;/&gt;&lt;/object&gt;&lt;object type=&quot;3&quot; unique_id=&quot;10971&quot;&gt;&lt;property id=&quot;20148&quot; value=&quot;5&quot;/&gt;&lt;property id=&quot;20300&quot; value=&quot;Slide 4 - &amp;quot;Business Needs Leading to Training Requirements&amp;quot;&quot;/&gt;&lt;property id=&quot;20307&quot; value=&quot;1574&quot;/&gt;&lt;/object&gt;&lt;object type=&quot;3&quot; unique_id=&quot;10972&quot;&gt;&lt;property id=&quot;20148&quot; value=&quot;5&quot;/&gt;&lt;property id=&quot;20300&quot; value=&quot;Slide 5 - &amp;quot;Context - Training &amp;amp; Development: &amp;#x0D;&amp;#x0A;Sample Interventions&amp;quot;&quot;/&gt;&lt;property id=&quot;20307&quot; value=&quot;1575&quot;/&gt;&lt;/object&gt;&lt;/object&gt;&lt;object type=&quot;4&quot; unique_id=&quot;10310&quot;&gt;&lt;property id=&quot;28&quot; value=&quot;1000&quot;/&gt;&lt;object type=&quot;5&quot; unique_id=&quot;1001&quot;&gt;&lt;/object&gt;&lt;/object&gt;&lt;/object&gt;&lt;/database&gt;"/>
  <p:tag name="SECTOMILLISECCONVERTED" val="1"/>
</p:tagLst>
</file>

<file path=ppt/theme/theme1.xml><?xml version="1.0" encoding="utf-8"?>
<a:theme xmlns:a="http://schemas.openxmlformats.org/drawingml/2006/main" name="Blank Presentation">
  <a:themeElements>
    <a:clrScheme name="Blank Presentation 2">
      <a:dk1>
        <a:srgbClr val="000000"/>
      </a:dk1>
      <a:lt1>
        <a:srgbClr val="FFFFFF"/>
      </a:lt1>
      <a:dk2>
        <a:srgbClr val="204F91"/>
      </a:dk2>
      <a:lt2>
        <a:srgbClr val="A1A8AD"/>
      </a:lt2>
      <a:accent1>
        <a:srgbClr val="38629C"/>
      </a:accent1>
      <a:accent2>
        <a:srgbClr val="FE9901"/>
      </a:accent2>
      <a:accent3>
        <a:srgbClr val="FFFFFF"/>
      </a:accent3>
      <a:accent4>
        <a:srgbClr val="000000"/>
      </a:accent4>
      <a:accent5>
        <a:srgbClr val="AEB7CB"/>
      </a:accent5>
      <a:accent6>
        <a:srgbClr val="E68A01"/>
      </a:accent6>
      <a:hlink>
        <a:srgbClr val="7DBA00"/>
      </a:hlink>
      <a:folHlink>
        <a:srgbClr val="9C1F2E"/>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204F91"/>
        </a:dk2>
        <a:lt2>
          <a:srgbClr val="A1A8AD"/>
        </a:lt2>
        <a:accent1>
          <a:srgbClr val="38629C"/>
        </a:accent1>
        <a:accent2>
          <a:srgbClr val="FE9901"/>
        </a:accent2>
        <a:accent3>
          <a:srgbClr val="FFFFFF"/>
        </a:accent3>
        <a:accent4>
          <a:srgbClr val="000000"/>
        </a:accent4>
        <a:accent5>
          <a:srgbClr val="AEB7CB"/>
        </a:accent5>
        <a:accent6>
          <a:srgbClr val="E68A01"/>
        </a:accent6>
        <a:hlink>
          <a:srgbClr val="7DBA00"/>
        </a:hlink>
        <a:folHlink>
          <a:srgbClr val="9C1F2E"/>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3366"/>
        </a:dk2>
        <a:lt2>
          <a:srgbClr val="A1A8AD"/>
        </a:lt2>
        <a:accent1>
          <a:srgbClr val="A8C77F"/>
        </a:accent1>
        <a:accent2>
          <a:srgbClr val="547933"/>
        </a:accent2>
        <a:accent3>
          <a:srgbClr val="FFFFFF"/>
        </a:accent3>
        <a:accent4>
          <a:srgbClr val="000000"/>
        </a:accent4>
        <a:accent5>
          <a:srgbClr val="D1E0C0"/>
        </a:accent5>
        <a:accent6>
          <a:srgbClr val="4B6D2D"/>
        </a:accent6>
        <a:hlink>
          <a:srgbClr val="E6851A"/>
        </a:hlink>
        <a:folHlink>
          <a:srgbClr val="9C1F2E"/>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4D7D35"/>
        </a:dk2>
        <a:lt2>
          <a:srgbClr val="91B3BD"/>
        </a:lt2>
        <a:accent1>
          <a:srgbClr val="49699D"/>
        </a:accent1>
        <a:accent2>
          <a:srgbClr val="D2E0BA"/>
        </a:accent2>
        <a:accent3>
          <a:srgbClr val="FFFFFF"/>
        </a:accent3>
        <a:accent4>
          <a:srgbClr val="000000"/>
        </a:accent4>
        <a:accent5>
          <a:srgbClr val="B1B9CC"/>
        </a:accent5>
        <a:accent6>
          <a:srgbClr val="BECBA8"/>
        </a:accent6>
        <a:hlink>
          <a:srgbClr val="704A6E"/>
        </a:hlink>
        <a:folHlink>
          <a:srgbClr val="948092"/>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4D7D35"/>
        </a:dk2>
        <a:lt2>
          <a:srgbClr val="91B3BD"/>
        </a:lt2>
        <a:accent1>
          <a:srgbClr val="49699D"/>
        </a:accent1>
        <a:accent2>
          <a:srgbClr val="C57F21"/>
        </a:accent2>
        <a:accent3>
          <a:srgbClr val="FFFFFF"/>
        </a:accent3>
        <a:accent4>
          <a:srgbClr val="000000"/>
        </a:accent4>
        <a:accent5>
          <a:srgbClr val="B1B9CC"/>
        </a:accent5>
        <a:accent6>
          <a:srgbClr val="B2721D"/>
        </a:accent6>
        <a:hlink>
          <a:srgbClr val="704A6E"/>
        </a:hlink>
        <a:folHlink>
          <a:srgbClr val="948092"/>
        </a:folHlink>
      </a:clrScheme>
      <a:clrMap bg1="lt1" tx1="dk1" bg2="lt2" tx2="dk2" accent1="accent1" accent2="accent2" accent3="accent3" accent4="accent4" accent5="accent5" accent6="accent6" hlink="hlink" folHlink="folHlink"/>
    </a:extraClrScheme>
    <a:extraClrScheme>
      <a:clrScheme name="Blank Presentation 6">
        <a:dk1>
          <a:srgbClr val="003366"/>
        </a:dk1>
        <a:lt1>
          <a:srgbClr val="FFFFFF"/>
        </a:lt1>
        <a:dk2>
          <a:srgbClr val="204F91"/>
        </a:dk2>
        <a:lt2>
          <a:srgbClr val="A1A8AD"/>
        </a:lt2>
        <a:accent1>
          <a:srgbClr val="73B244"/>
        </a:accent1>
        <a:accent2>
          <a:srgbClr val="932121"/>
        </a:accent2>
        <a:accent3>
          <a:srgbClr val="FFFFFF"/>
        </a:accent3>
        <a:accent4>
          <a:srgbClr val="002A56"/>
        </a:accent4>
        <a:accent5>
          <a:srgbClr val="BCD5B0"/>
        </a:accent5>
        <a:accent6>
          <a:srgbClr val="851D1D"/>
        </a:accent6>
        <a:hlink>
          <a:srgbClr val="67983A"/>
        </a:hlink>
        <a:folHlink>
          <a:srgbClr val="315C22"/>
        </a:folHlink>
      </a:clrScheme>
      <a:clrMap bg1="lt1" tx1="dk1" bg2="lt2" tx2="dk2" accent1="accent1" accent2="accent2" accent3="accent3" accent4="accent4" accent5="accent5" accent6="accent6" hlink="hlink" folHlink="folHlink"/>
    </a:extraClrScheme>
    <a:extraClrScheme>
      <a:clrScheme name="Blank Presentation 7">
        <a:dk1>
          <a:srgbClr val="003366"/>
        </a:dk1>
        <a:lt1>
          <a:srgbClr val="FFFFFF"/>
        </a:lt1>
        <a:dk2>
          <a:srgbClr val="204F91"/>
        </a:dk2>
        <a:lt2>
          <a:srgbClr val="A1A8AD"/>
        </a:lt2>
        <a:accent1>
          <a:srgbClr val="D7D214"/>
        </a:accent1>
        <a:accent2>
          <a:srgbClr val="932121"/>
        </a:accent2>
        <a:accent3>
          <a:srgbClr val="FFFFFF"/>
        </a:accent3>
        <a:accent4>
          <a:srgbClr val="002A56"/>
        </a:accent4>
        <a:accent5>
          <a:srgbClr val="E8E5AA"/>
        </a:accent5>
        <a:accent6>
          <a:srgbClr val="851D1D"/>
        </a:accent6>
        <a:hlink>
          <a:srgbClr val="67983A"/>
        </a:hlink>
        <a:folHlink>
          <a:srgbClr val="315C2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4D7D35"/>
        </a:dk2>
        <a:lt2>
          <a:srgbClr val="91B3BD"/>
        </a:lt2>
        <a:accent1>
          <a:srgbClr val="49699D"/>
        </a:accent1>
        <a:accent2>
          <a:srgbClr val="DD9043"/>
        </a:accent2>
        <a:accent3>
          <a:srgbClr val="FFFFFF"/>
        </a:accent3>
        <a:accent4>
          <a:srgbClr val="000000"/>
        </a:accent4>
        <a:accent5>
          <a:srgbClr val="B1B9CC"/>
        </a:accent5>
        <a:accent6>
          <a:srgbClr val="C8823C"/>
        </a:accent6>
        <a:hlink>
          <a:srgbClr val="704A6E"/>
        </a:hlink>
        <a:folHlink>
          <a:srgbClr val="9480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69862757D4DE44893AB3F20D4900D1" ma:contentTypeVersion="0" ma:contentTypeDescription="Create a new document." ma:contentTypeScope="" ma:versionID="de924425f64a35fd3e6bdf165bb16c0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8919C4-6FED-4D8C-B49D-81C0A7183074}">
  <ds:schemaRefs>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FC179457-D557-43E5-8F5D-F70BD37A9867}">
  <ds:schemaRefs>
    <ds:schemaRef ds:uri="http://schemas.microsoft.com/office/2006/metadata/longProperties"/>
  </ds:schemaRefs>
</ds:datastoreItem>
</file>

<file path=customXml/itemProps3.xml><?xml version="1.0" encoding="utf-8"?>
<ds:datastoreItem xmlns:ds="http://schemas.openxmlformats.org/officeDocument/2006/customXml" ds:itemID="{1EB8639A-8193-41A3-B88D-30381B1E59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4CA79F13-E1AA-4D61-B102-462BE46595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24239</TotalTime>
  <Words>2960</Words>
  <Application>Microsoft Office PowerPoint</Application>
  <PresentationFormat>On-screen Show (4:3)</PresentationFormat>
  <Paragraphs>421</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MS PGothic</vt:lpstr>
      <vt:lpstr>Arial</vt:lpstr>
      <vt:lpstr>Courier New</vt:lpstr>
      <vt:lpstr>Times</vt:lpstr>
      <vt:lpstr>Times New Roman</vt:lpstr>
      <vt:lpstr>Wingdings</vt:lpstr>
      <vt:lpstr>Blank Presentation</vt:lpstr>
      <vt:lpstr>PowerPoint Presentation</vt:lpstr>
      <vt:lpstr>Learning Objectives</vt:lpstr>
      <vt:lpstr>Key Concepts</vt:lpstr>
      <vt:lpstr>What Is Computer Forensics?</vt:lpstr>
      <vt:lpstr>What Is Computer Forensics?</vt:lpstr>
      <vt:lpstr>Seven Domains of a Typical IT Infrastructure</vt:lpstr>
      <vt:lpstr>Using Scientific Knowledge </vt:lpstr>
      <vt:lpstr>Process in Computer Forensics</vt:lpstr>
      <vt:lpstr>Collecting</vt:lpstr>
      <vt:lpstr>Analyzing</vt:lpstr>
      <vt:lpstr>Presenting</vt:lpstr>
      <vt:lpstr>The Field of Digital Forensics</vt:lpstr>
      <vt:lpstr>Who Uses Computer Forensics?</vt:lpstr>
      <vt:lpstr>What Is Digital Evidence?</vt:lpstr>
      <vt:lpstr>Types of Evidence</vt:lpstr>
      <vt:lpstr>Scope-Related Challenges</vt:lpstr>
      <vt:lpstr>Types of Digital System Forensics Analysis</vt:lpstr>
      <vt:lpstr>General Guidelines</vt:lpstr>
      <vt:lpstr>Knowledge Needed for Forensic Analysis</vt:lpstr>
      <vt:lpstr>Computer Hardware</vt:lpstr>
      <vt:lpstr>Software: Operating Systems</vt:lpstr>
      <vt:lpstr>Files and File Systems</vt:lpstr>
      <vt:lpstr>Networking: Addressing</vt:lpstr>
      <vt:lpstr>Networking Utilities: ipconfig</vt:lpstr>
      <vt:lpstr>Networking Utilities: ping</vt:lpstr>
      <vt:lpstr>Networking Utilities: tracert</vt:lpstr>
      <vt:lpstr>Obscured Information and Anti-Forensics</vt:lpstr>
      <vt:lpstr>Obscured Information and Anti-Forensics (Cont.)</vt:lpstr>
      <vt:lpstr>The Daubert Standard</vt:lpstr>
      <vt:lpstr>Daubert Standard (Cont.)</vt:lpstr>
      <vt:lpstr>Laws Important to Digital Forensics</vt:lpstr>
      <vt:lpstr>Laws Important to Digital Forensics (Cont.)</vt:lpstr>
      <vt:lpstr>Laws Important to Digital Forensics (Cont.)</vt:lpstr>
      <vt:lpstr>Laws Important to Digital Forensics (Cont.)</vt:lpstr>
      <vt:lpstr>The Communications Assistance for Law Enforcement Act (CALEA) of 1994</vt:lpstr>
      <vt:lpstr>The Foreign Intelligence Surveillance Act of 1978</vt:lpstr>
      <vt:lpstr>The Child Protection and Sexual Predator Punishment Act of 1998</vt:lpstr>
      <vt:lpstr>The Wireless Communications and Public Safety Act of 1999</vt:lpstr>
      <vt:lpstr>The USA Patriot Act of 2001</vt:lpstr>
      <vt:lpstr>Warrants/Search and Seizure/Fourth Amendment</vt:lpstr>
      <vt:lpstr>Federal Guidelines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E-Learning</dc:title>
  <dc:creator>Josh Bersin</dc:creator>
  <cp:lastModifiedBy>haugh khym</cp:lastModifiedBy>
  <cp:revision>3236</cp:revision>
  <cp:lastPrinted>2008-07-07T18:08:55Z</cp:lastPrinted>
  <dcterms:created xsi:type="dcterms:W3CDTF">2010-11-23T16:38:38Z</dcterms:created>
  <dcterms:modified xsi:type="dcterms:W3CDTF">2018-12-15T12:50:39Z</dcterms:modified>
</cp:coreProperties>
</file>