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292934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292934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292934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292934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292934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292934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292934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292934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292934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292934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FDD"/>
          </a:solidFill>
        </a:fill>
      </a:tcStyle>
    </a:wholeTbl>
    <a:band2H>
      <a:tcTxStyle b="def" i="def"/>
      <a:tcStyle>
        <a:tcBdr/>
        <a:fill>
          <a:solidFill>
            <a:srgbClr val="EEF0E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292934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D1D0"/>
          </a:solidFill>
        </a:fill>
      </a:tcStyle>
    </a:wholeTbl>
    <a:band2H>
      <a:tcTxStyle b="def" i="def"/>
      <a:tcStyle>
        <a:tcBdr/>
        <a:fill>
          <a:solidFill>
            <a:srgbClr val="EBE9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292934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CECD"/>
          </a:solidFill>
        </a:fill>
      </a:tcStyle>
    </a:wholeTbl>
    <a:band2H>
      <a:tcTxStyle b="def" i="def"/>
      <a:tcStyle>
        <a:tcBdr/>
        <a:fill>
          <a:solidFill>
            <a:srgbClr val="EBE8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29293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29293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292934"/>
              </a:solidFill>
              <a:prstDash val="solid"/>
              <a:round/>
            </a:ln>
          </a:top>
          <a:bottom>
            <a:ln w="25400" cap="flat">
              <a:solidFill>
                <a:srgbClr val="29293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92934"/>
              </a:solidFill>
              <a:prstDash val="solid"/>
              <a:round/>
            </a:ln>
          </a:top>
          <a:bottom>
            <a:ln w="25400" cap="flat">
              <a:solidFill>
                <a:srgbClr val="29293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292934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BCC"/>
          </a:solidFill>
        </a:fill>
      </a:tcStyle>
    </a:wholeTbl>
    <a:band2H>
      <a:tcTxStyle b="def" i="def"/>
      <a:tcStyle>
        <a:tcBdr/>
        <a:fill>
          <a:solidFill>
            <a:srgbClr val="E7E7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92934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92934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92934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292934"/>
      </a:tcTxStyle>
      <a:tcStyle>
        <a:tcBdr>
          <a:left>
            <a:ln w="12700" cap="flat">
              <a:solidFill>
                <a:srgbClr val="292934"/>
              </a:solidFill>
              <a:prstDash val="solid"/>
              <a:round/>
            </a:ln>
          </a:left>
          <a:right>
            <a:ln w="12700" cap="flat">
              <a:solidFill>
                <a:srgbClr val="292934"/>
              </a:solidFill>
              <a:prstDash val="solid"/>
              <a:round/>
            </a:ln>
          </a:right>
          <a:top>
            <a:ln w="12700" cap="flat">
              <a:solidFill>
                <a:srgbClr val="292934"/>
              </a:solidFill>
              <a:prstDash val="solid"/>
              <a:round/>
            </a:ln>
          </a:top>
          <a:bottom>
            <a:ln w="12700" cap="flat">
              <a:solidFill>
                <a:srgbClr val="292934"/>
              </a:solidFill>
              <a:prstDash val="solid"/>
              <a:round/>
            </a:ln>
          </a:bottom>
          <a:insideH>
            <a:ln w="12700" cap="flat">
              <a:solidFill>
                <a:srgbClr val="292934"/>
              </a:solidFill>
              <a:prstDash val="solid"/>
              <a:round/>
            </a:ln>
          </a:insideH>
          <a:insideV>
            <a:ln w="12700" cap="flat">
              <a:solidFill>
                <a:srgbClr val="292934"/>
              </a:solidFill>
              <a:prstDash val="solid"/>
              <a:round/>
            </a:ln>
          </a:insideV>
        </a:tcBdr>
        <a:fill>
          <a:solidFill>
            <a:srgbClr val="292934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292934"/>
      </a:tcTxStyle>
      <a:tcStyle>
        <a:tcBdr>
          <a:left>
            <a:ln w="12700" cap="flat">
              <a:solidFill>
                <a:srgbClr val="292934"/>
              </a:solidFill>
              <a:prstDash val="solid"/>
              <a:round/>
            </a:ln>
          </a:left>
          <a:right>
            <a:ln w="12700" cap="flat">
              <a:solidFill>
                <a:srgbClr val="292934"/>
              </a:solidFill>
              <a:prstDash val="solid"/>
              <a:round/>
            </a:ln>
          </a:right>
          <a:top>
            <a:ln w="12700" cap="flat">
              <a:solidFill>
                <a:srgbClr val="292934"/>
              </a:solidFill>
              <a:prstDash val="solid"/>
              <a:round/>
            </a:ln>
          </a:top>
          <a:bottom>
            <a:ln w="12700" cap="flat">
              <a:solidFill>
                <a:srgbClr val="292934"/>
              </a:solidFill>
              <a:prstDash val="solid"/>
              <a:round/>
            </a:ln>
          </a:bottom>
          <a:insideH>
            <a:ln w="12700" cap="flat">
              <a:solidFill>
                <a:srgbClr val="292934"/>
              </a:solidFill>
              <a:prstDash val="solid"/>
              <a:round/>
            </a:ln>
          </a:insideH>
          <a:insideV>
            <a:ln w="12700" cap="flat">
              <a:solidFill>
                <a:srgbClr val="292934"/>
              </a:solidFill>
              <a:prstDash val="solid"/>
              <a:round/>
            </a:ln>
          </a:insideV>
        </a:tcBdr>
        <a:fill>
          <a:solidFill>
            <a:srgbClr val="292934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292934"/>
      </a:tcTxStyle>
      <a:tcStyle>
        <a:tcBdr>
          <a:left>
            <a:ln w="12700" cap="flat">
              <a:solidFill>
                <a:srgbClr val="292934"/>
              </a:solidFill>
              <a:prstDash val="solid"/>
              <a:round/>
            </a:ln>
          </a:left>
          <a:right>
            <a:ln w="12700" cap="flat">
              <a:solidFill>
                <a:srgbClr val="292934"/>
              </a:solidFill>
              <a:prstDash val="solid"/>
              <a:round/>
            </a:ln>
          </a:right>
          <a:top>
            <a:ln w="50800" cap="flat">
              <a:solidFill>
                <a:srgbClr val="292934"/>
              </a:solidFill>
              <a:prstDash val="solid"/>
              <a:round/>
            </a:ln>
          </a:top>
          <a:bottom>
            <a:ln w="12700" cap="flat">
              <a:solidFill>
                <a:srgbClr val="292934"/>
              </a:solidFill>
              <a:prstDash val="solid"/>
              <a:round/>
            </a:ln>
          </a:bottom>
          <a:insideH>
            <a:ln w="12700" cap="flat">
              <a:solidFill>
                <a:srgbClr val="292934"/>
              </a:solidFill>
              <a:prstDash val="solid"/>
              <a:round/>
            </a:ln>
          </a:insideH>
          <a:insideV>
            <a:ln w="12700" cap="flat">
              <a:solidFill>
                <a:srgbClr val="292934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292934"/>
      </a:tcTxStyle>
      <a:tcStyle>
        <a:tcBdr>
          <a:left>
            <a:ln w="12700" cap="flat">
              <a:solidFill>
                <a:srgbClr val="292934"/>
              </a:solidFill>
              <a:prstDash val="solid"/>
              <a:round/>
            </a:ln>
          </a:left>
          <a:right>
            <a:ln w="12700" cap="flat">
              <a:solidFill>
                <a:srgbClr val="292934"/>
              </a:solidFill>
              <a:prstDash val="solid"/>
              <a:round/>
            </a:ln>
          </a:right>
          <a:top>
            <a:ln w="12700" cap="flat">
              <a:solidFill>
                <a:srgbClr val="292934"/>
              </a:solidFill>
              <a:prstDash val="solid"/>
              <a:round/>
            </a:ln>
          </a:top>
          <a:bottom>
            <a:ln w="25400" cap="flat">
              <a:solidFill>
                <a:srgbClr val="292934"/>
              </a:solidFill>
              <a:prstDash val="solid"/>
              <a:round/>
            </a:ln>
          </a:bottom>
          <a:insideH>
            <a:ln w="12700" cap="flat">
              <a:solidFill>
                <a:srgbClr val="292934"/>
              </a:solidFill>
              <a:prstDash val="solid"/>
              <a:round/>
            </a:ln>
          </a:insideH>
          <a:insideV>
            <a:ln w="12700" cap="flat">
              <a:solidFill>
                <a:srgbClr val="292934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8" name="Shape 9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/>
          <p:nvPr>
            <p:ph type="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</p:spPr>
        <p:txBody>
          <a:bodyPr anchor="b"/>
          <a:lstStyle>
            <a:lvl1pPr>
              <a:defRPr cap="all" sz="54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>
                <a:solidFill>
                  <a:srgbClr val="57576E"/>
                </a:solidFill>
              </a:defRPr>
            </a:lvl1pPr>
            <a:lvl2pPr marL="0" indent="457200">
              <a:buClrTx/>
              <a:buSzTx/>
              <a:buFontTx/>
              <a:buNone/>
              <a:defRPr>
                <a:solidFill>
                  <a:srgbClr val="57576E"/>
                </a:solidFill>
              </a:defRPr>
            </a:lvl2pPr>
            <a:lvl3pPr marL="0" indent="914400">
              <a:buClrTx/>
              <a:buSzTx/>
              <a:buFontTx/>
              <a:buNone/>
              <a:defRPr>
                <a:solidFill>
                  <a:srgbClr val="57576E"/>
                </a:solidFill>
              </a:defRPr>
            </a:lvl3pPr>
            <a:lvl4pPr marL="0" indent="1371600">
              <a:buClrTx/>
              <a:buSzTx/>
              <a:buFontTx/>
              <a:buNone/>
              <a:defRPr>
                <a:solidFill>
                  <a:srgbClr val="57576E"/>
                </a:solidFill>
              </a:defRPr>
            </a:lvl4pPr>
            <a:lvl5pPr marL="0" indent="1828800">
              <a:buClrTx/>
              <a:buSzTx/>
              <a:buFontTx/>
              <a:buNone/>
              <a:defRPr>
                <a:solidFill>
                  <a:srgbClr val="57576E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traight Connector 7"/>
          <p:cNvSpPr/>
          <p:nvPr/>
        </p:nvSpPr>
        <p:spPr>
          <a:xfrm>
            <a:off x="685800" y="3398520"/>
            <a:ext cx="7848601" cy="1589"/>
          </a:xfrm>
          <a:prstGeom prst="line">
            <a:avLst/>
          </a:prstGeom>
          <a:ln w="19050">
            <a:solidFill>
              <a:srgbClr val="D2533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solidFill>
          <a:srgbClr val="D2533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xfrm>
            <a:off x="722312" y="2362200"/>
            <a:ext cx="7772401" cy="2200275"/>
          </a:xfrm>
          <a:prstGeom prst="rect">
            <a:avLst/>
          </a:prstGeom>
        </p:spPr>
        <p:txBody>
          <a:bodyPr anchor="b"/>
          <a:lstStyle>
            <a:lvl1pPr>
              <a:defRPr cap="all" sz="4800">
                <a:solidFill>
                  <a:srgbClr val="F3F2DC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722312" y="4626864"/>
            <a:ext cx="7772401" cy="150018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>
                <a:solidFill>
                  <a:srgbClr val="F3F2DC"/>
                </a:solidFill>
              </a:defRPr>
            </a:lvl1pPr>
            <a:lvl2pPr marL="0" indent="457200">
              <a:buClrTx/>
              <a:buSzTx/>
              <a:buFontTx/>
              <a:buNone/>
              <a:defRPr>
                <a:solidFill>
                  <a:srgbClr val="F3F2DC"/>
                </a:solidFill>
              </a:defRPr>
            </a:lvl2pPr>
            <a:lvl3pPr marL="0" indent="914400">
              <a:buClrTx/>
              <a:buSzTx/>
              <a:buFontTx/>
              <a:buNone/>
              <a:defRPr>
                <a:solidFill>
                  <a:srgbClr val="F3F2DC"/>
                </a:solidFill>
              </a:defRPr>
            </a:lvl3pPr>
            <a:lvl4pPr marL="0" indent="1371600">
              <a:buClrTx/>
              <a:buSzTx/>
              <a:buFontTx/>
              <a:buNone/>
              <a:defRPr>
                <a:solidFill>
                  <a:srgbClr val="F3F2DC"/>
                </a:solidFill>
              </a:defRPr>
            </a:lvl4pPr>
            <a:lvl5pPr marL="0" indent="1828800">
              <a:buClrTx/>
              <a:buSzTx/>
              <a:buFontTx/>
              <a:buNone/>
              <a:defRPr>
                <a:solidFill>
                  <a:srgbClr val="F3F2DC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traight Connector 6"/>
          <p:cNvSpPr/>
          <p:nvPr/>
        </p:nvSpPr>
        <p:spPr>
          <a:xfrm>
            <a:off x="731519" y="4599432"/>
            <a:ext cx="7848602" cy="1589"/>
          </a:xfrm>
          <a:prstGeom prst="line">
            <a:avLst/>
          </a:prstGeom>
          <a:ln w="19050">
            <a:solidFill>
              <a:srgbClr val="F3F2D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3" name="Body Level One…"/>
          <p:cNvSpPr txBox="1"/>
          <p:nvPr>
            <p:ph type="body" sz="half" idx="1"/>
          </p:nvPr>
        </p:nvSpPr>
        <p:spPr>
          <a:xfrm>
            <a:off x="457200" y="1673351"/>
            <a:ext cx="4038600" cy="471830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487680" indent="-213360">
              <a:spcBef>
                <a:spcPts val="600"/>
              </a:spcBef>
              <a:defRPr sz="2800"/>
            </a:lvl2pPr>
            <a:lvl3pPr marL="804672" indent="-256032">
              <a:spcBef>
                <a:spcPts val="600"/>
              </a:spcBef>
              <a:defRPr sz="2800"/>
            </a:lvl3pPr>
            <a:lvl4pPr marL="1107439" indent="-284480">
              <a:spcBef>
                <a:spcPts val="600"/>
              </a:spcBef>
              <a:defRPr sz="2800"/>
            </a:lvl4pPr>
            <a:lvl5pPr marL="1264919" indent="-21336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2" name="Body Level One…"/>
          <p:cNvSpPr txBox="1"/>
          <p:nvPr>
            <p:ph type="body" sz="quarter" idx="1"/>
          </p:nvPr>
        </p:nvSpPr>
        <p:spPr>
          <a:xfrm>
            <a:off x="457200" y="1676400"/>
            <a:ext cx="3931921" cy="639763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D2533C"/>
                </a:solidFill>
              </a:defRPr>
            </a:lvl1pPr>
            <a:lvl2pPr marL="0" indent="4572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D2533C"/>
                </a:solidFill>
              </a:defRPr>
            </a:lvl2pPr>
            <a:lvl3pPr marL="0" indent="9144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D2533C"/>
                </a:solidFill>
              </a:defRPr>
            </a:lvl3pPr>
            <a:lvl4pPr marL="0" indent="13716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D2533C"/>
                </a:solidFill>
              </a:defRPr>
            </a:lvl4pPr>
            <a:lvl5pPr marL="0" indent="18288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D2533C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/>
          <p:nvPr>
            <p:ph type="body" sz="quarter" idx="21"/>
          </p:nvPr>
        </p:nvSpPr>
        <p:spPr>
          <a:xfrm>
            <a:off x="4754879" y="1676399"/>
            <a:ext cx="3931921" cy="639764"/>
          </a:xfrm>
          <a:prstGeom prst="rect">
            <a:avLst/>
          </a:prstGeom>
        </p:spPr>
        <p:txBody>
          <a:bodyPr anchor="ctr"/>
          <a:lstStyle/>
          <a:p>
            <a: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D2533C"/>
                </a:solidFill>
              </a:defRPr>
            </a:pPr>
          </a:p>
        </p:txBody>
      </p:sp>
      <p:sp>
        <p:nvSpPr>
          <p:cNvPr id="54" name="Straight Connector 10"/>
          <p:cNvSpPr/>
          <p:nvPr/>
        </p:nvSpPr>
        <p:spPr>
          <a:xfrm flipH="1">
            <a:off x="4571999" y="1691640"/>
            <a:ext cx="795" cy="4709160"/>
          </a:xfrm>
          <a:prstGeom prst="line">
            <a:avLst/>
          </a:prstGeom>
          <a:ln w="19050">
            <a:solidFill>
              <a:srgbClr val="D2533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Text"/>
          <p:cNvSpPr txBox="1"/>
          <p:nvPr>
            <p:ph type="title"/>
          </p:nvPr>
        </p:nvSpPr>
        <p:spPr>
          <a:xfrm>
            <a:off x="457200" y="792079"/>
            <a:ext cx="2139696" cy="1261874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8" name="Body Level One…"/>
          <p:cNvSpPr txBox="1"/>
          <p:nvPr>
            <p:ph type="body" idx="1"/>
          </p:nvPr>
        </p:nvSpPr>
        <p:spPr>
          <a:xfrm>
            <a:off x="2971800" y="792079"/>
            <a:ext cx="5715000" cy="5577842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483325" indent="-209005">
              <a:spcBef>
                <a:spcPts val="700"/>
              </a:spcBef>
              <a:defRPr sz="3200"/>
            </a:lvl2pPr>
            <a:lvl3pPr marL="792480" indent="-243840">
              <a:spcBef>
                <a:spcPts val="700"/>
              </a:spcBef>
              <a:defRPr sz="3200"/>
            </a:lvl3pPr>
            <a:lvl4pPr marL="1115567" indent="-292608">
              <a:spcBef>
                <a:spcPts val="700"/>
              </a:spcBef>
              <a:defRPr sz="3200"/>
            </a:lvl4pPr>
            <a:lvl5pPr marL="1271016" indent="-219456">
              <a:spcBef>
                <a:spcPts val="7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" name="Text Placeholder 3"/>
          <p:cNvSpPr/>
          <p:nvPr>
            <p:ph type="body" sz="quarter" idx="21"/>
          </p:nvPr>
        </p:nvSpPr>
        <p:spPr>
          <a:xfrm>
            <a:off x="457201" y="2130551"/>
            <a:ext cx="2139696" cy="4243616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FontTx/>
              <a:buNone/>
              <a:defRPr sz="1400"/>
            </a:pPr>
          </a:p>
        </p:txBody>
      </p:sp>
      <p:sp>
        <p:nvSpPr>
          <p:cNvPr id="80" name="Straight Connector 8"/>
          <p:cNvSpPr/>
          <p:nvPr/>
        </p:nvSpPr>
        <p:spPr>
          <a:xfrm flipH="1">
            <a:off x="2775010" y="792079"/>
            <a:ext cx="1589" cy="5577841"/>
          </a:xfrm>
          <a:prstGeom prst="line">
            <a:avLst/>
          </a:prstGeom>
          <a:ln w="19050">
            <a:solidFill>
              <a:srgbClr val="D2533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Text"/>
          <p:cNvSpPr txBox="1"/>
          <p:nvPr>
            <p:ph type="title"/>
          </p:nvPr>
        </p:nvSpPr>
        <p:spPr>
          <a:xfrm>
            <a:off x="457200" y="792480"/>
            <a:ext cx="2142681" cy="126492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89" name="Picture Placeholder 2"/>
          <p:cNvSpPr/>
          <p:nvPr>
            <p:ph type="pic" idx="21"/>
          </p:nvPr>
        </p:nvSpPr>
        <p:spPr>
          <a:xfrm>
            <a:off x="2858610" y="838200"/>
            <a:ext cx="5904390" cy="5500458"/>
          </a:xfrm>
          <a:prstGeom prst="rect">
            <a:avLst/>
          </a:prstGeom>
          <a:ln w="76200">
            <a:solidFill>
              <a:srgbClr val="FFFFFF"/>
            </a:solidFill>
            <a:miter lim="800000"/>
          </a:ln>
          <a:effectLst>
            <a:outerShdw sx="100000" sy="100000" kx="0" ky="0" algn="b" rotWithShape="0" blurRad="50800" dist="12700" dir="5400000">
              <a:srgbClr val="000000">
                <a:alpha val="58999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90" name="Body Level One…"/>
          <p:cNvSpPr txBox="1"/>
          <p:nvPr>
            <p:ph type="body" sz="quarter" idx="1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0" y="220785"/>
            <a:ext cx="9144000" cy="228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Rectangle 6"/>
          <p:cNvSpPr/>
          <p:nvPr/>
        </p:nvSpPr>
        <p:spPr>
          <a:xfrm>
            <a:off x="0" y="-1"/>
            <a:ext cx="9144000" cy="36576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" name="Title Text"/>
          <p:cNvSpPr txBox="1"/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7620000" y="18288"/>
            <a:ext cx="358413" cy="35066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00" strike="noStrike" sz="4000" u="none">
          <a:solidFill>
            <a:srgbClr val="D2533C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00" strike="noStrike" sz="4000" u="none">
          <a:solidFill>
            <a:srgbClr val="D2533C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00" strike="noStrike" sz="4000" u="none">
          <a:solidFill>
            <a:srgbClr val="D2533C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00" strike="noStrike" sz="4000" u="none">
          <a:solidFill>
            <a:srgbClr val="D2533C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00" strike="noStrike" sz="4000" u="none">
          <a:solidFill>
            <a:srgbClr val="D2533C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00" strike="noStrike" sz="4000" u="none">
          <a:solidFill>
            <a:srgbClr val="D2533C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00" strike="noStrike" sz="4000" u="none">
          <a:solidFill>
            <a:srgbClr val="D2533C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00" strike="noStrike" sz="4000" u="none">
          <a:solidFill>
            <a:srgbClr val="D2533C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00" strike="noStrike" sz="4000" u="none">
          <a:solidFill>
            <a:srgbClr val="D2533C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182879" marR="0" indent="-18287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85000"/>
        <a:buFont typeface="Arial"/>
        <a:buChar char="•"/>
        <a:tabLst/>
        <a:defRPr b="0" baseline="0" cap="none" i="0" spc="0" strike="noStrike" sz="2400" u="none">
          <a:solidFill>
            <a:srgbClr val="292934"/>
          </a:solidFill>
          <a:uFillTx/>
          <a:latin typeface="Arial"/>
          <a:ea typeface="Arial"/>
          <a:cs typeface="Arial"/>
          <a:sym typeface="Arial"/>
        </a:defRPr>
      </a:lvl1pPr>
      <a:lvl2pPr marL="493775" marR="0" indent="-21945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85000"/>
        <a:buFont typeface="Arial"/>
        <a:buChar char="•"/>
        <a:tabLst/>
        <a:defRPr b="0" baseline="0" cap="none" i="0" spc="0" strike="noStrike" sz="2400" u="none">
          <a:solidFill>
            <a:srgbClr val="292934"/>
          </a:solidFill>
          <a:uFillTx/>
          <a:latin typeface="Arial"/>
          <a:ea typeface="Arial"/>
          <a:cs typeface="Arial"/>
          <a:sym typeface="Arial"/>
        </a:defRPr>
      </a:lvl2pPr>
      <a:lvl3pPr marL="792479" marR="0" indent="-24384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90000"/>
        <a:buFont typeface="Arial"/>
        <a:buChar char="•"/>
        <a:tabLst/>
        <a:defRPr b="0" baseline="0" cap="none" i="0" spc="0" strike="noStrike" sz="2400" u="none">
          <a:solidFill>
            <a:srgbClr val="292934"/>
          </a:solidFill>
          <a:uFillTx/>
          <a:latin typeface="Arial"/>
          <a:ea typeface="Arial"/>
          <a:cs typeface="Arial"/>
          <a:sym typeface="Arial"/>
        </a:defRPr>
      </a:lvl3pPr>
      <a:lvl4pPr marL="1097279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400" u="none">
          <a:solidFill>
            <a:srgbClr val="292934"/>
          </a:solidFill>
          <a:uFillTx/>
          <a:latin typeface="Arial"/>
          <a:ea typeface="Arial"/>
          <a:cs typeface="Arial"/>
          <a:sym typeface="Arial"/>
        </a:defRPr>
      </a:lvl4pPr>
      <a:lvl5pPr marL="1286691" marR="0" indent="-235131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400" u="none">
          <a:solidFill>
            <a:srgbClr val="292934"/>
          </a:solidFill>
          <a:uFillTx/>
          <a:latin typeface="Arial"/>
          <a:ea typeface="Arial"/>
          <a:cs typeface="Arial"/>
          <a:sym typeface="Arial"/>
        </a:defRPr>
      </a:lvl5pPr>
      <a:lvl6pPr marL="1526344" marR="0" indent="-33762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400" u="none">
          <a:solidFill>
            <a:srgbClr val="292934"/>
          </a:solidFill>
          <a:uFillTx/>
          <a:latin typeface="Arial"/>
          <a:ea typeface="Arial"/>
          <a:cs typeface="Arial"/>
          <a:sym typeface="Arial"/>
        </a:defRPr>
      </a:lvl6pPr>
      <a:lvl7pPr marL="1709224" marR="0" indent="-33762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400" u="none">
          <a:solidFill>
            <a:srgbClr val="292934"/>
          </a:solidFill>
          <a:uFillTx/>
          <a:latin typeface="Arial"/>
          <a:ea typeface="Arial"/>
          <a:cs typeface="Arial"/>
          <a:sym typeface="Arial"/>
        </a:defRPr>
      </a:lvl7pPr>
      <a:lvl8pPr marL="1892104" marR="0" indent="-33762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400" u="none">
          <a:solidFill>
            <a:srgbClr val="292934"/>
          </a:solidFill>
          <a:uFillTx/>
          <a:latin typeface="Arial"/>
          <a:ea typeface="Arial"/>
          <a:cs typeface="Arial"/>
          <a:sym typeface="Arial"/>
        </a:defRPr>
      </a:lvl8pPr>
      <a:lvl9pPr marL="2074984" marR="0" indent="-33762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400" u="none">
          <a:solidFill>
            <a:srgbClr val="292934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/>
            <a:r>
              <a:t>Essay:</a:t>
            </a:r>
          </a:p>
        </p:txBody>
      </p:sp>
      <p:sp>
        <p:nvSpPr>
          <p:cNvPr id="101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defRPr sz="2200"/>
            </a:pPr>
            <a:r>
              <a:t>3200-3500 words (reference list excluded) </a:t>
            </a:r>
          </a:p>
          <a:p>
            <a:pPr>
              <a:lnSpc>
                <a:spcPct val="80000"/>
              </a:lnSpc>
              <a:defRPr sz="2200"/>
            </a:pPr>
            <a:r>
              <a:t>Themes:</a:t>
            </a:r>
          </a:p>
          <a:p>
            <a:pPr lvl="1" marL="457200" indent="-182879">
              <a:lnSpc>
                <a:spcPct val="80000"/>
              </a:lnSpc>
              <a:spcBef>
                <a:spcPts val="400"/>
              </a:spcBef>
              <a:defRPr sz="1800"/>
            </a:pPr>
            <a:r>
              <a:t>Gender, Education and Aid</a:t>
            </a:r>
          </a:p>
          <a:p>
            <a:pPr>
              <a:lnSpc>
                <a:spcPct val="80000"/>
              </a:lnSpc>
              <a:defRPr sz="2200"/>
            </a:pPr>
            <a:r>
              <a:t>Use the APA reference style </a:t>
            </a:r>
          </a:p>
          <a:p>
            <a:pPr lvl="1" marL="457200" indent="-182879">
              <a:lnSpc>
                <a:spcPct val="80000"/>
              </a:lnSpc>
              <a:spcBef>
                <a:spcPts val="400"/>
              </a:spcBef>
              <a:defRPr sz="1800"/>
            </a:pPr>
            <a:r>
              <a:t>cite at least ten references using relevant course literature and </a:t>
            </a:r>
            <a:r>
              <a:rPr u="sng"/>
              <a:t>at least</a:t>
            </a:r>
            <a:r>
              <a:t> </a:t>
            </a:r>
            <a:r>
              <a:rPr b="1" i="1"/>
              <a:t>five peer-reviewed</a:t>
            </a:r>
            <a:r>
              <a:t> articles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Essay structure</a:t>
            </a:r>
          </a:p>
        </p:txBody>
      </p:sp>
      <p:sp>
        <p:nvSpPr>
          <p:cNvPr id="104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page</a:t>
            </a:r>
          </a:p>
          <a:p>
            <a:pPr lvl="1" marL="457200" indent="-182879">
              <a:spcBef>
                <a:spcPts val="400"/>
              </a:spcBef>
              <a:defRPr sz="2000"/>
            </a:pPr>
            <a:r>
              <a:t>Title of paper, your name</a:t>
            </a:r>
          </a:p>
          <a:p>
            <a:pPr lvl="1" marL="457200" indent="-182879">
              <a:spcBef>
                <a:spcPts val="400"/>
              </a:spcBef>
              <a:defRPr sz="2000"/>
            </a:pPr>
            <a:r>
              <a:t>Course name</a:t>
            </a:r>
          </a:p>
          <a:p>
            <a:pPr lvl="1" marL="457200" indent="-182879">
              <a:spcBef>
                <a:spcPts val="400"/>
              </a:spcBef>
              <a:defRPr sz="2000"/>
            </a:pPr>
            <a:r>
              <a:t>Date, number of words </a:t>
            </a:r>
          </a:p>
          <a:p>
            <a:pPr/>
            <a:r>
              <a:t>Table of content</a:t>
            </a:r>
          </a:p>
          <a:p>
            <a:pPr lvl="1" marL="457200" indent="-182879">
              <a:spcBef>
                <a:spcPts val="400"/>
              </a:spcBef>
              <a:defRPr sz="2000"/>
            </a:pPr>
            <a:r>
              <a:t>Create a table of contents in Word </a:t>
            </a:r>
          </a:p>
          <a:p>
            <a:pPr/>
            <a:r>
              <a:t>Introduction</a:t>
            </a:r>
          </a:p>
          <a:p>
            <a:pPr lvl="1" marL="457200" indent="-182879">
              <a:spcBef>
                <a:spcPts val="400"/>
              </a:spcBef>
              <a:defRPr sz="2000"/>
            </a:pPr>
            <a:r>
              <a:t>Background and problem formulation</a:t>
            </a:r>
          </a:p>
          <a:p>
            <a:pPr lvl="2" marL="731519" indent="-182880">
              <a:spcBef>
                <a:spcPts val="400"/>
              </a:spcBef>
              <a:defRPr sz="1800"/>
            </a:pPr>
            <a:r>
              <a:t>Attention grabber </a:t>
            </a:r>
            <a:r>
              <a:t>…</a:t>
            </a:r>
          </a:p>
          <a:p>
            <a:pPr lvl="1" marL="457200" indent="-182879">
              <a:spcBef>
                <a:spcPts val="400"/>
              </a:spcBef>
              <a:defRPr sz="2000"/>
            </a:pPr>
            <a:r>
              <a:t>Formulate a thesis statement</a:t>
            </a:r>
          </a:p>
          <a:p>
            <a:pPr lvl="2" marL="731519" indent="-182880">
              <a:spcBef>
                <a:spcPts val="400"/>
              </a:spcBef>
              <a:defRPr sz="1800"/>
            </a:pPr>
            <a:r>
              <a:t>The aims of the essay</a:t>
            </a:r>
          </a:p>
          <a:p>
            <a:pPr lvl="2" marL="731519" indent="-182880">
              <a:spcBef>
                <a:spcPts val="400"/>
              </a:spcBef>
              <a:defRPr sz="1800"/>
            </a:pPr>
            <a:r>
              <a:t>What questions does the essay aim to answer?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Essay structure</a:t>
            </a:r>
          </a:p>
        </p:txBody>
      </p:sp>
      <p:sp>
        <p:nvSpPr>
          <p:cNvPr id="107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(Meginm</a:t>
            </a:r>
            <a:r>
              <a:t>ál)</a:t>
            </a:r>
          </a:p>
          <a:p>
            <a:pPr lvl="1" marL="457200" indent="-182879">
              <a:spcBef>
                <a:spcPts val="400"/>
              </a:spcBef>
              <a:defRPr sz="2000"/>
            </a:pPr>
            <a:r>
              <a:t>Formulate literature review that supports arguments needed to fulfil the aims of the essay – to answer the questions raised</a:t>
            </a:r>
          </a:p>
          <a:p>
            <a:pPr lvl="1" marL="457200" indent="-182879">
              <a:spcBef>
                <a:spcPts val="400"/>
              </a:spcBef>
              <a:defRPr sz="2000"/>
            </a:pPr>
            <a:r>
              <a:t>The body text consists of sections, each with a specific topic</a:t>
            </a:r>
          </a:p>
          <a:p>
            <a:pPr lvl="1" marL="457200" indent="-182879">
              <a:spcBef>
                <a:spcPts val="400"/>
              </a:spcBef>
              <a:defRPr sz="2000"/>
            </a:pPr>
            <a:r>
              <a:t>Each sub-chapter consists of paragraphs</a:t>
            </a:r>
          </a:p>
          <a:p>
            <a:pPr lvl="2" marL="731519" indent="-182880">
              <a:spcBef>
                <a:spcPts val="400"/>
              </a:spcBef>
              <a:defRPr sz="1800"/>
            </a:pPr>
            <a:r>
              <a:t>State the main point in each paragraph and support it with evidence (based on references)</a:t>
            </a:r>
          </a:p>
          <a:p>
            <a:pPr lvl="2" marL="731519" indent="-182880">
              <a:spcBef>
                <a:spcPts val="400"/>
              </a:spcBef>
              <a:defRPr sz="1800"/>
            </a:pPr>
            <a:r>
              <a:t>Considerer eventual disagreements and contradictions (based on references)</a:t>
            </a:r>
          </a:p>
          <a:p>
            <a:pPr lvl="1" marL="457200" indent="-182879">
              <a:spcBef>
                <a:spcPts val="400"/>
              </a:spcBef>
              <a:defRPr sz="2000"/>
            </a:pPr>
            <a:r>
              <a:t>Order the sections and paragraphs of the thesis in a logical story</a:t>
            </a:r>
          </a:p>
          <a:p>
            <a:pPr/>
            <a:r>
              <a:t>Discussion</a:t>
            </a:r>
          </a:p>
          <a:p>
            <a:pPr lvl="1" marL="457200" indent="-182879">
              <a:spcBef>
                <a:spcPts val="400"/>
              </a:spcBef>
              <a:defRPr sz="2000"/>
            </a:pPr>
            <a:r>
              <a:t>Highlight and discuss interesting findings </a:t>
            </a:r>
          </a:p>
          <a:p>
            <a:pPr lvl="1" marL="457200" indent="-182879">
              <a:spcBef>
                <a:spcPts val="400"/>
              </a:spcBef>
              <a:defRPr sz="2000"/>
            </a:pPr>
            <a:r>
              <a:t>Argue for your point of view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/>
            <a:r>
              <a:t>Essay structure</a:t>
            </a:r>
          </a:p>
        </p:txBody>
      </p:sp>
      <p:sp>
        <p:nvSpPr>
          <p:cNvPr id="110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Conclusions</a:t>
            </a:r>
          </a:p>
          <a:p>
            <a:pPr lvl="1" marL="457200" indent="-182879">
              <a:spcBef>
                <a:spcPts val="400"/>
              </a:spcBef>
              <a:defRPr sz="2000"/>
            </a:pPr>
            <a:r>
              <a:t>Restate your aims/questions and answer them</a:t>
            </a:r>
          </a:p>
          <a:p>
            <a:pPr lvl="1" marL="457200" indent="-182879">
              <a:spcBef>
                <a:spcPts val="400"/>
              </a:spcBef>
              <a:defRPr sz="2000"/>
            </a:pPr>
            <a:r>
              <a:t>Consider implications and future questions</a:t>
            </a:r>
          </a:p>
          <a:p>
            <a:pPr lvl="1" marL="457200" indent="-182879">
              <a:spcBef>
                <a:spcPts val="400"/>
              </a:spcBef>
              <a:defRPr sz="2000"/>
            </a:pPr>
            <a:r>
              <a:t>Do not introduce new evidence in Conclusions</a:t>
            </a:r>
          </a:p>
          <a:p>
            <a:pPr/>
            <a:r>
              <a:t>References</a:t>
            </a:r>
          </a:p>
          <a:p>
            <a:pPr lvl="1" marL="457200" indent="-182879">
              <a:spcBef>
                <a:spcPts val="400"/>
              </a:spcBef>
              <a:defRPr sz="2000"/>
            </a:pPr>
            <a:r>
              <a:t>Use APA reference style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larity">
  <a:themeElements>
    <a:clrScheme name="Clarity">
      <a:dk1>
        <a:srgbClr val="292934"/>
      </a:dk1>
      <a:lt1>
        <a:srgbClr val="FFFFFF"/>
      </a:lt1>
      <a:dk2>
        <a:srgbClr val="A7A7A7"/>
      </a:dk2>
      <a:lt2>
        <a:srgbClr val="535353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FF00FF"/>
      </a:folHlink>
    </a:clrScheme>
    <a:fontScheme name="Clarity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6425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270000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29293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64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29293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larity">
  <a:themeElements>
    <a:clrScheme name="Clarity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FF00FF"/>
      </a:folHlink>
    </a:clrScheme>
    <a:fontScheme name="Clarity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270000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6425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270000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29293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64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29293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