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verage"/>
      <p:regular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Averag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81fc6d777_3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81fc6d777_3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81fc6d777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81fc6d777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81fc6d777_3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81fc6d777_3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81fc6d777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81fc6d777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81fc6d777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81fc6d777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81fc6d777_3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81fc6d777_3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81fc6d777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81fc6d777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81fc6d777_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81fc6d777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81fc6d777_3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81fc6d777_3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81fc6d777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81fc6d777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81fc6d777_3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81fc6d777_3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Boozy Botanicals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Danny Jaeger, Grace Holcomb, Shammawi Wellington, Sarah Nguyen, Brandon Brock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188" y="0"/>
            <a:ext cx="3469616" cy="18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(cont.)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Our search engine strategy we believe will get Boozy Botanicals to the next level of growing and development.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Our aim is to get more people to know about Boozy Botanicals so we have to make content we know our primary consumers will search for on google. This provides a greater chance for the company to pop up in the consumers search bar.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Our research shows that the more you update your website the better chance you will have for customers to click on your website.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Lastly we will use google ads to get Boozy Botanical out there more. We chose the area of kansas city for our main area to be exposed to</a:t>
            </a:r>
            <a:r>
              <a:rPr lang="en"/>
              <a:t> </a:t>
            </a:r>
            <a:r>
              <a:rPr lang="en"/>
              <a:t>and chose some keywords that would allow google to give Boozy Botanical a brief advertisement based on the search of potential customers.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r>
              <a:rPr lang="en"/>
              <a:t> Based on Our Data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sales promotion, we want to target a more </a:t>
            </a:r>
            <a:r>
              <a:rPr lang="en"/>
              <a:t>alcohol</a:t>
            </a:r>
            <a:r>
              <a:rPr lang="en"/>
              <a:t> experienced user by;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Frequent sales (less bottles in stores)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Increase pricing ($15)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Free </a:t>
            </a:r>
            <a:r>
              <a:rPr lang="en"/>
              <a:t>samples</a:t>
            </a:r>
            <a:r>
              <a:rPr lang="en"/>
              <a:t> (around P&amp;L)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Money Back Guarantee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Boozy Botanicals problems: </a:t>
            </a:r>
            <a:endParaRPr sz="20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 a better marketing strategy.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Choosing whether business-to-business or business-to-consumer.</a:t>
            </a:r>
            <a:endParaRPr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Suggestion for Boozy Botanicals:</a:t>
            </a:r>
            <a:endParaRPr sz="20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 free samples as expanding familiar feeling to customers.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Increasing price as Boozy guarantees money back.</a:t>
            </a:r>
            <a:r>
              <a:rPr lang="en" sz="1100">
                <a:solidFill>
                  <a:srgbClr val="0E10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E1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Market competition:</a:t>
            </a:r>
            <a:endParaRPr sz="20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Boozy has unique factors compared to its competitors, such as Jack Rudy and Addition.</a:t>
            </a:r>
            <a:endParaRPr sz="1100">
              <a:solidFill>
                <a:srgbClr val="0E10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contribute premium products with lower cost, limited alcohol, as well as offering natural ingredients.</a:t>
            </a:r>
            <a:endParaRPr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Boozy </a:t>
            </a:r>
            <a:r>
              <a:rPr lang="en" sz="2000"/>
              <a:t>Botanicals</a:t>
            </a:r>
            <a:r>
              <a:rPr lang="en" sz="2000"/>
              <a:t> Mission:</a:t>
            </a:r>
            <a:endParaRPr sz="20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grow as a national brand.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Boozy Botanicals?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04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6"/>
              <a:buChar char="●"/>
            </a:pPr>
            <a:r>
              <a:rPr lang="en" sz="2085"/>
              <a:t>Kansas City brand specializing in all-natural syrups for </a:t>
            </a:r>
            <a:r>
              <a:rPr lang="en" sz="2085"/>
              <a:t>cocktail</a:t>
            </a:r>
            <a:r>
              <a:rPr lang="en" sz="2085"/>
              <a:t> mixers</a:t>
            </a:r>
            <a:endParaRPr sz="2085"/>
          </a:p>
          <a:p>
            <a:pPr indent="-36104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6"/>
              <a:buChar char="●"/>
            </a:pPr>
            <a:r>
              <a:rPr lang="en" sz="2085"/>
              <a:t>Product is mainly known through its distributors</a:t>
            </a:r>
            <a:endParaRPr sz="2085"/>
          </a:p>
          <a:p>
            <a:pPr indent="-36104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6"/>
              <a:buChar char="●"/>
            </a:pPr>
            <a:r>
              <a:rPr lang="en" sz="2085"/>
              <a:t>Differentiate themselves through premium products, bold flavors, and lower costs</a:t>
            </a:r>
            <a:endParaRPr sz="2085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Problems Are They Facing?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04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6"/>
              <a:buChar char="●"/>
            </a:pPr>
            <a:r>
              <a:rPr lang="en" sz="2085"/>
              <a:t>Wanting to grow as a national brand</a:t>
            </a:r>
            <a:endParaRPr sz="2085"/>
          </a:p>
          <a:p>
            <a:pPr indent="-36104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86"/>
              <a:buChar char="●"/>
            </a:pPr>
            <a:r>
              <a:rPr lang="en" sz="2085"/>
              <a:t>Emphasize business-to-business or business-to-consumer?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Resources </a:t>
            </a:r>
            <a:r>
              <a:rPr lang="en"/>
              <a:t>Influencing</a:t>
            </a:r>
            <a:r>
              <a:rPr lang="en"/>
              <a:t> Our Data Perspective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43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Understanding the market with secondary data</a:t>
            </a:r>
            <a:endParaRPr sz="5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The cocktail market has exploded upwards since Covid-19</a:t>
            </a:r>
            <a:endParaRPr sz="56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30% growth in premium mixer industry</a:t>
            </a:r>
            <a:endParaRPr sz="56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Global market is expected to be $1.4 billion by 2026</a:t>
            </a:r>
            <a:endParaRPr sz="5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Cocktails are mostly distributed at bars and restaurants</a:t>
            </a:r>
            <a:endParaRPr sz="5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North America is the largest producer of cocktails</a:t>
            </a:r>
            <a:endParaRPr sz="56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Consumer awareness is still low</a:t>
            </a:r>
            <a:endParaRPr sz="5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600"/>
              <a:t>Boozy is in a great position to reach a national market</a:t>
            </a:r>
            <a:endParaRPr sz="56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All-natural and botanical products are attractive to customers</a:t>
            </a:r>
            <a:endParaRPr sz="56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5600"/>
              <a:t>Their product line is optimal, but their marketing plan is holding them back</a:t>
            </a:r>
            <a:endParaRPr sz="5600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15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275" y="1143601"/>
            <a:ext cx="2665025" cy="199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Well As...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Understanding the Market with Primary Data.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local businesses are not familiar with customers.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People haven’t seen Boozy Botanicals in grocery stores like Wal-Mart and/or Aldi.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People who go to the local market don’t see Boozy Botanicals being sold or even used.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Boozy has a higher price than the overall syrups market.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People agreed that it is too expensive for a small bottle of syrup.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Most customers won’t spend over $20 for a syrup bottle from a strange brand.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Manipulation</a:t>
            </a:r>
            <a:r>
              <a:rPr lang="en"/>
              <a:t> of Data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-Boozy Botanicals is different from competitors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because</a:t>
            </a:r>
            <a:r>
              <a:rPr lang="en"/>
              <a:t> they offer a premium product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premium packaging for a lower cost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-For sale is 12.5 oz bottles for $12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-Even though this is a steal, it does not appeal to 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majority of </a:t>
            </a:r>
            <a:r>
              <a:rPr lang="en"/>
              <a:t>consumers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225" y="796550"/>
            <a:ext cx="3637250" cy="43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Manipulation of Data (cont.)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Segment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-The average consumer spends 13 seconds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purchasing in store, 19 online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-Small window of opportunity for attention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Keep bottles clear, easy label, premium cocktail in big font 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as well as natural ingredients 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975" y="0"/>
            <a:ext cx="3695026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45" y="3409750"/>
            <a:ext cx="3832225" cy="16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Manipulation of Data (cont.)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Engine Strategy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-It is important that we note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overall score of the website, which was 63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-There needs to be improvement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 mobile optimization &amp; button layout/design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-When the website is just ok, this means we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are not satisfying customers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6509" l="7216" r="7785" t="3828"/>
          <a:stretch/>
        </p:blipFill>
        <p:spPr>
          <a:xfrm>
            <a:off x="5796474" y="445025"/>
            <a:ext cx="3146551" cy="43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Insights Derived From Data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terms of being different, Boozy Botanicals offers a premium product in premium packaging more cheaper than any other high end drink mixer.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Compared to some of their competitors such as Jack Rudy and Addition, Boozy Botanicals </a:t>
            </a:r>
            <a:r>
              <a:rPr lang="en"/>
              <a:t>offers</a:t>
            </a:r>
            <a:r>
              <a:rPr lang="en"/>
              <a:t> a wider range of </a:t>
            </a:r>
            <a:r>
              <a:rPr lang="en"/>
              <a:t>unique</a:t>
            </a:r>
            <a:r>
              <a:rPr lang="en"/>
              <a:t> ingredients that are all natural.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Boozy Botanicals is not only limited to </a:t>
            </a:r>
            <a:r>
              <a:rPr lang="en"/>
              <a:t>alcohol.</a:t>
            </a:r>
            <a:r>
              <a:rPr lang="en"/>
              <a:t> They cater to people who prefer non alcoholic </a:t>
            </a:r>
            <a:r>
              <a:rPr lang="en"/>
              <a:t>beverages</a:t>
            </a:r>
            <a:r>
              <a:rPr lang="en"/>
              <a:t>  as well such as tea.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of their natural plants used is Rosemary Mint(tea), Classic Rose(champagne) and Ginger Hibiscus(vodka)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(cont.)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27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marketing strategies is very important as that will decide how Boozy Botanicals will stand out from other </a:t>
            </a:r>
            <a:r>
              <a:rPr lang="en"/>
              <a:t>competitors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Because people spend only seconds to purchase </a:t>
            </a:r>
            <a:r>
              <a:rPr lang="en"/>
              <a:t>liquor</a:t>
            </a:r>
            <a:r>
              <a:rPr lang="en"/>
              <a:t> we have to ensure we get their attention by clearly stating at the front of the bottle that it is a premium </a:t>
            </a:r>
            <a:r>
              <a:rPr lang="en"/>
              <a:t>cocktail</a:t>
            </a:r>
            <a:r>
              <a:rPr lang="en"/>
              <a:t> mixer.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cheap prices for premium </a:t>
            </a:r>
            <a:r>
              <a:rPr lang="en"/>
              <a:t>cocktail</a:t>
            </a:r>
            <a:r>
              <a:rPr lang="en"/>
              <a:t> mixers will </a:t>
            </a:r>
            <a:r>
              <a:rPr lang="en"/>
              <a:t>attract</a:t>
            </a:r>
            <a:r>
              <a:rPr lang="en"/>
              <a:t> customers compared to other competitors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60.4 percent of our survey said that they will be willing to pay $12 for a cocktail mixer as they </a:t>
            </a:r>
            <a:r>
              <a:rPr lang="en"/>
              <a:t>usually</a:t>
            </a:r>
            <a:r>
              <a:rPr lang="en"/>
              <a:t> pay more.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