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A8F8B7-53C5-3C7D-CA47-E66CC050E5B8}" v="6" dt="2020-06-03T14:05:48.228"/>
    <p1510:client id="{6B6E34BD-48F2-5371-EACC-56D5543E5567}" v="108" dt="2020-06-03T14:09:17.973"/>
    <p1510:client id="{6BFF0BC7-FC12-40C4-8B2D-B6E00E39F601}" v="78" dt="2020-06-03T15:23:03.555"/>
    <p1510:client id="{DF4CB65B-E56A-4BF6-9C61-8D1B866B2626}" v="161" dt="2020-06-03T14:06:11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9D340-D9B4-4047-93A1-ACE8350E166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B80EA-09F2-49CC-A6EC-48C34A92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9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1A1-7A17-48E3-906F-C649680340C3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75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9A8-3A51-4202-BCA3-360670A13922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7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F216-2318-4C70-A38C-5100728F9619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88C2-34A8-4AD5-A304-025EA4E50615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1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7AB2-CDBF-43EE-815D-87C2B84854D7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71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4836-1141-4EC2-87D3-F48A3299DC36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06AE-B80A-4E84-B90A-61E5E558923C}" type="datetime1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6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1194-E3C7-427D-ADC4-0FFB25F26573}" type="datetime1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4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A72-F50F-4820-9C67-C2DA6FB1CDAB}" type="datetime1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Cloud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9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FBA2A7-078A-4426-9275-0B16D90D1697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Cloud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1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980A-CF87-4C0C-BFDB-B71CD54E3507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1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626CCB3-E40F-4078-AFC6-CA95106E417D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Cloud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91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chemeClr val="bg1">
                    <a:lumMod val="50000"/>
                  </a:schemeClr>
                </a:solidFill>
                <a:cs typeface="Calibri Light"/>
              </a:rPr>
              <a:t>Cloud Presentation</a:t>
            </a:r>
            <a:endParaRPr lang="en-US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&lt;Name&gt;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0E3C6-DEEF-47D7-B475-8D2EC294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497-0325-4D61-938E-FB43455319D4}" type="datetime1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36E8C-0C39-47CE-89E9-F9C84367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3DDDA-177E-41B2-9B86-70F8C86C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4" descr="A picture containing table&#10;&#10;Description generated with very high confidence">
            <a:extLst>
              <a:ext uri="{FF2B5EF4-FFF2-40B4-BE49-F238E27FC236}">
                <a16:creationId xmlns:a16="http://schemas.microsoft.com/office/drawing/2014/main" id="{7EE86FEE-61FD-4F0A-9DFA-672F23B2B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265" y="5598620"/>
            <a:ext cx="2958736" cy="70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C0E75-85EE-426E-81BB-AD0C7F81B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  <a:cs typeface="Calibri Light"/>
              </a:rPr>
              <a:t>Company Profile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FB10D-8227-4F70-9E02-E549A9856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One to two slides on the company profile. </a:t>
            </a:r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6611-D724-4590-92CD-13B27B73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6FA-CBE6-4E40-BF92-6BDB4C8E2D01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243E8-1951-481F-94D0-91D5035C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C2438-F565-4690-B393-217A8397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8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D2F0-AB3D-4318-A8FC-36B91F26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  <a:cs typeface="Calibri Light"/>
              </a:rPr>
              <a:t>Company Struggles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D7D2B-448E-4A75-B530-E91FF970E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One to two slides on what the company is struggling with. 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A070B-C3A5-49B0-BA6C-3D6A477E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2EA6-CDE9-4608-957C-E3C792330A22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C8732-520B-40FF-8443-9CE354CA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4AFB-6342-47F9-AE47-3874EC17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1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3E4F-D5DD-44D0-9EF9-72D57EC5E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  <a:cs typeface="Calibri Light"/>
              </a:rPr>
              <a:t>Current Infrastructure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22B6-7812-4F5E-8D4D-5F584CA7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One to two slides on current infrastructure. 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DDBF0-8B28-4897-B48A-EAA388CB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1479-88DA-4B80-82C6-D8E12BBE06E8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475A1-0A98-4E20-A65B-D41D602B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2C211-B241-480A-BC7F-FB00F0AD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6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D964-DD6C-44AD-BAFD-BA688281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>
                <a:solidFill>
                  <a:schemeClr val="bg1">
                    <a:lumMod val="50000"/>
                  </a:schemeClr>
                </a:solidFill>
                <a:ea typeface="+mj-lt"/>
                <a:cs typeface="+mj-lt"/>
              </a:rPr>
              <a:t>Top Three Cloud Services Providers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975A5-6BE8-48BB-8458-EC0559206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Three to six slides on the top three cloud services providers. Include their service models (i.e., SaaS, PaaS, IaaS), services/tools/solutions (i.e., compute, storage, database, developer tools, analytics tools, networking and content delivery, customer engagement), pricing, accessibility, technical support for companies, global infrastructure. 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53E93-FC74-4A7B-9585-3CF2E7D9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B571-D104-49A9-A745-BFBC7851F8DB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1DB6A-9F22-4F50-819E-19FE97ED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05BCB-3D0F-48DE-B2C0-CEC44C3F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3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299C-F2A9-412B-ACAB-22D8E186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  <a:cs typeface="Calibri Light"/>
              </a:rPr>
              <a:t>Recommended Cloud Service Provider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28AD-CCC1-4351-AECE-7682BB160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One to two slides on a recommended cloud service provider based on the comparative analysis and the cloud vendor's abilities to meet the service needs of the company. 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3D791-A144-440F-BBEA-79DB2693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2759-C8FE-4527-A343-35391729308E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EADBA-5BCB-4338-9FA6-75E382200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2631A-529E-4978-A883-9D8580C1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3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79CB6-43A8-4953-955F-9E7551444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  <a:cs typeface="Calibri Light"/>
              </a:rPr>
              <a:t>Conclusion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7AAE-7389-4C83-8DA7-1D2686158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One slide on the conclusion. 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AD30-2538-4102-A312-F4AB5BC7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089A-0953-4DFF-9035-9369AFE2C6FD}" type="datetime1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555BE-5859-4FB5-8D95-FF3224F2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Cloud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2EE5-13DC-4C61-B1AC-14A2542E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091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s xmlns="d6bdd6d0-03ec-49c9-9ca3-ad6d5cb1bde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CCFD2A481E748B9B53FBA23101200" ma:contentTypeVersion="12" ma:contentTypeDescription="Create a new document." ma:contentTypeScope="" ma:versionID="da004c43674aa34808d9081282bd8c3a">
  <xsd:schema xmlns:xsd="http://www.w3.org/2001/XMLSchema" xmlns:xs="http://www.w3.org/2001/XMLSchema" xmlns:p="http://schemas.microsoft.com/office/2006/metadata/properties" xmlns:ns2="d6bdd6d0-03ec-49c9-9ca3-ad6d5cb1bde4" xmlns:ns3="42411b68-02d5-4f09-93d3-ef94c7806c0f" targetNamespace="http://schemas.microsoft.com/office/2006/metadata/properties" ma:root="true" ma:fieldsID="4aa3640977943a841afb29a7623be26b" ns2:_="" ns3:_="">
    <xsd:import namespace="d6bdd6d0-03ec-49c9-9ca3-ad6d5cb1bde4"/>
    <xsd:import namespace="42411b68-02d5-4f09-93d3-ef94c7806c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ocumentType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dd6d0-03ec-49c9-9ca3-ad6d5cb1b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Types" ma:index="12" nillable="true" ma:displayName="Document Types" ma:format="Dropdown" ma:internalName="DocumentTypes">
      <xsd:simpleType>
        <xsd:union memberTypes="dms:Text">
          <xsd:simpleType>
            <xsd:restriction base="dms:Choice">
              <xsd:enumeration value="Minutes"/>
              <xsd:enumeration value="Competencies"/>
              <xsd:enumeration value="Media"/>
            </xsd:restriction>
          </xsd:simpleType>
        </xsd:un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11b68-02d5-4f09-93d3-ef94c7806c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36CDCA-9D12-4E26-A515-E3A9B50B4C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85AFF-0D2D-4418-8250-CB8D3B460976}">
  <ds:schemaRefs>
    <ds:schemaRef ds:uri="http://schemas.microsoft.com/office/2006/documentManagement/types"/>
    <ds:schemaRef ds:uri="http://schemas.openxmlformats.org/package/2006/metadata/core-properties"/>
    <ds:schemaRef ds:uri="d6bdd6d0-03ec-49c9-9ca3-ad6d5cb1bde4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42411b68-02d5-4f09-93d3-ef94c7806c0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64A574-573D-45D6-A6F6-DBB9A7A1E104}">
  <ds:schemaRefs>
    <ds:schemaRef ds:uri="42411b68-02d5-4f09-93d3-ef94c7806c0f"/>
    <ds:schemaRef ds:uri="d6bdd6d0-03ec-49c9-9ca3-ad6d5cb1bd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181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Cloud Presentation</vt:lpstr>
      <vt:lpstr>Company Profile</vt:lpstr>
      <vt:lpstr>Company Struggles</vt:lpstr>
      <vt:lpstr>Current Infrastructure</vt:lpstr>
      <vt:lpstr>Top Three Cloud Services Providers</vt:lpstr>
      <vt:lpstr>Recommended Cloud Service Provider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 Hirsch</dc:creator>
  <cp:lastModifiedBy>darius</cp:lastModifiedBy>
  <cp:revision>3</cp:revision>
  <dcterms:created xsi:type="dcterms:W3CDTF">2020-06-03T14:01:23Z</dcterms:created>
  <dcterms:modified xsi:type="dcterms:W3CDTF">2022-04-05T19:10:42Z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0x010100BFFCCFD2A481E748B9B53FBA23101200</vt:lpwstr>
  </property>
</Properties>
</file>