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67" r:id="rId17"/>
    <p:sldId id="268" r:id="rId18"/>
    <p:sldId id="269" r:id="rId19"/>
    <p:sldId id="270" r:id="rId20"/>
    <p:sldId id="271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Burkart-Chalmers" userId="c0eac87095b25f13" providerId="LiveId" clId="{A96154DB-FEFB-4B20-A522-5E4ACA097F03}"/>
    <pc:docChg chg="undo custSel modSld sldOrd">
      <pc:chgData name="Lisa Burkart-Chalmers" userId="c0eac87095b25f13" providerId="LiveId" clId="{A96154DB-FEFB-4B20-A522-5E4ACA097F03}" dt="2021-06-25T15:31:50.412" v="2" actId="20578"/>
      <pc:docMkLst>
        <pc:docMk/>
      </pc:docMkLst>
      <pc:sldChg chg="ord">
        <pc:chgData name="Lisa Burkart-Chalmers" userId="c0eac87095b25f13" providerId="LiveId" clId="{A96154DB-FEFB-4B20-A522-5E4ACA097F03}" dt="2021-06-25T15:31:50.412" v="2" actId="20578"/>
        <pc:sldMkLst>
          <pc:docMk/>
          <pc:sldMk cId="1678841423" sldId="260"/>
        </pc:sldMkLst>
      </pc:sldChg>
    </pc:docChg>
  </pc:docChgLst>
  <pc:docChgLst>
    <pc:chgData name="Lisa Burkart-Chalmers" userId="c0eac87095b25f13" providerId="LiveId" clId="{D80B859B-2D63-4310-8826-105EF6255FE5}"/>
    <pc:docChg chg="custSel modSld">
      <pc:chgData name="Lisa Burkart-Chalmers" userId="c0eac87095b25f13" providerId="LiveId" clId="{D80B859B-2D63-4310-8826-105EF6255FE5}" dt="2021-10-05T15:07:49.885" v="212" actId="20577"/>
      <pc:docMkLst>
        <pc:docMk/>
      </pc:docMkLst>
      <pc:sldChg chg="modSp mod">
        <pc:chgData name="Lisa Burkart-Chalmers" userId="c0eac87095b25f13" providerId="LiveId" clId="{D80B859B-2D63-4310-8826-105EF6255FE5}" dt="2021-10-05T15:07:49.885" v="212" actId="20577"/>
        <pc:sldMkLst>
          <pc:docMk/>
          <pc:sldMk cId="2956536064" sldId="269"/>
        </pc:sldMkLst>
        <pc:spChg chg="mod">
          <ac:chgData name="Lisa Burkart-Chalmers" userId="c0eac87095b25f13" providerId="LiveId" clId="{D80B859B-2D63-4310-8826-105EF6255FE5}" dt="2021-10-05T15:07:49.885" v="212" actId="20577"/>
          <ac:spMkLst>
            <pc:docMk/>
            <pc:sldMk cId="2956536064" sldId="269"/>
            <ac:spMk id="3" creationId="{6A6C728B-E72A-A345-9C8D-C46389C45AA3}"/>
          </ac:spMkLst>
        </pc:spChg>
      </pc:sldChg>
      <pc:sldChg chg="modSp mod">
        <pc:chgData name="Lisa Burkart-Chalmers" userId="c0eac87095b25f13" providerId="LiveId" clId="{D80B859B-2D63-4310-8826-105EF6255FE5}" dt="2021-10-05T15:07:19.055" v="144" actId="27636"/>
        <pc:sldMkLst>
          <pc:docMk/>
          <pc:sldMk cId="5753812" sldId="277"/>
        </pc:sldMkLst>
        <pc:spChg chg="mod">
          <ac:chgData name="Lisa Burkart-Chalmers" userId="c0eac87095b25f13" providerId="LiveId" clId="{D80B859B-2D63-4310-8826-105EF6255FE5}" dt="2021-10-05T15:07:19.055" v="144" actId="27636"/>
          <ac:spMkLst>
            <pc:docMk/>
            <pc:sldMk cId="5753812" sldId="277"/>
            <ac:spMk id="3" creationId="{8F7D2A6C-45AC-F241-BDA4-8B9BEDCA33AD}"/>
          </ac:spMkLst>
        </pc:spChg>
      </pc:sldChg>
    </pc:docChg>
  </pc:docChgLst>
  <pc:docChgLst>
    <pc:chgData name="Lisa Burkart-Chalmers" userId="c0eac87095b25f13" providerId="LiveId" clId="{9FEACD38-A6B8-46EC-90A7-B1F8F5F0BB64}"/>
    <pc:docChg chg="modSld sldOrd">
      <pc:chgData name="Lisa Burkart-Chalmers" userId="c0eac87095b25f13" providerId="LiveId" clId="{9FEACD38-A6B8-46EC-90A7-B1F8F5F0BB64}" dt="2022-02-20T15:18:26.574" v="6"/>
      <pc:docMkLst>
        <pc:docMk/>
      </pc:docMkLst>
      <pc:sldChg chg="modSp mod">
        <pc:chgData name="Lisa Burkart-Chalmers" userId="c0eac87095b25f13" providerId="LiveId" clId="{9FEACD38-A6B8-46EC-90A7-B1F8F5F0BB64}" dt="2022-02-20T14:04:36.208" v="0" actId="1076"/>
        <pc:sldMkLst>
          <pc:docMk/>
          <pc:sldMk cId="3593544987" sldId="257"/>
        </pc:sldMkLst>
        <pc:picChg chg="mod">
          <ac:chgData name="Lisa Burkart-Chalmers" userId="c0eac87095b25f13" providerId="LiveId" clId="{9FEACD38-A6B8-46EC-90A7-B1F8F5F0BB64}" dt="2022-02-20T14:04:36.208" v="0" actId="1076"/>
          <ac:picMkLst>
            <pc:docMk/>
            <pc:sldMk cId="3593544987" sldId="257"/>
            <ac:picMk id="6" creationId="{83FAA4A0-56D4-4F42-BFCB-567381EA4C7E}"/>
          </ac:picMkLst>
        </pc:picChg>
      </pc:sldChg>
      <pc:sldChg chg="ord">
        <pc:chgData name="Lisa Burkart-Chalmers" userId="c0eac87095b25f13" providerId="LiveId" clId="{9FEACD38-A6B8-46EC-90A7-B1F8F5F0BB64}" dt="2022-02-20T15:18:26.574" v="6"/>
        <pc:sldMkLst>
          <pc:docMk/>
          <pc:sldMk cId="3582352895" sldId="275"/>
        </pc:sldMkLst>
      </pc:sldChg>
      <pc:sldChg chg="ord">
        <pc:chgData name="Lisa Burkart-Chalmers" userId="c0eac87095b25f13" providerId="LiveId" clId="{9FEACD38-A6B8-46EC-90A7-B1F8F5F0BB64}" dt="2022-02-20T15:18:19.944" v="4"/>
        <pc:sldMkLst>
          <pc:docMk/>
          <pc:sldMk cId="516342317" sldId="276"/>
        </pc:sldMkLst>
      </pc:sldChg>
    </pc:docChg>
  </pc:docChgLst>
  <pc:docChgLst>
    <pc:chgData name="Lisa Burkart-Chalmers" userId="c0eac87095b25f13" providerId="LiveId" clId="{DD683DB7-9B7D-4E52-950F-2642C7477765}"/>
    <pc:docChg chg="custSel addSld delSld modSld sldOrd">
      <pc:chgData name="Lisa Burkart-Chalmers" userId="c0eac87095b25f13" providerId="LiveId" clId="{DD683DB7-9B7D-4E52-950F-2642C7477765}" dt="2021-12-08T19:30:21.210" v="1101" actId="20577"/>
      <pc:docMkLst>
        <pc:docMk/>
      </pc:docMkLst>
      <pc:sldChg chg="modSp mod">
        <pc:chgData name="Lisa Burkart-Chalmers" userId="c0eac87095b25f13" providerId="LiveId" clId="{DD683DB7-9B7D-4E52-950F-2642C7477765}" dt="2021-12-08T19:15:16.382" v="171" actId="5793"/>
        <pc:sldMkLst>
          <pc:docMk/>
          <pc:sldMk cId="3593544987" sldId="257"/>
        </pc:sldMkLst>
        <pc:spChg chg="mod">
          <ac:chgData name="Lisa Burkart-Chalmers" userId="c0eac87095b25f13" providerId="LiveId" clId="{DD683DB7-9B7D-4E52-950F-2642C7477765}" dt="2021-12-08T19:15:16.382" v="171" actId="5793"/>
          <ac:spMkLst>
            <pc:docMk/>
            <pc:sldMk cId="3593544987" sldId="257"/>
            <ac:spMk id="3" creationId="{F5A6FB18-61B5-C042-B003-0DED2F3E19CE}"/>
          </ac:spMkLst>
        </pc:spChg>
      </pc:sldChg>
      <pc:sldChg chg="modSp mod">
        <pc:chgData name="Lisa Burkart-Chalmers" userId="c0eac87095b25f13" providerId="LiveId" clId="{DD683DB7-9B7D-4E52-950F-2642C7477765}" dt="2021-12-08T19:16:07.791" v="344" actId="20577"/>
        <pc:sldMkLst>
          <pc:docMk/>
          <pc:sldMk cId="1072057522" sldId="258"/>
        </pc:sldMkLst>
        <pc:spChg chg="mod">
          <ac:chgData name="Lisa Burkart-Chalmers" userId="c0eac87095b25f13" providerId="LiveId" clId="{DD683DB7-9B7D-4E52-950F-2642C7477765}" dt="2021-12-08T19:16:07.791" v="344" actId="20577"/>
          <ac:spMkLst>
            <pc:docMk/>
            <pc:sldMk cId="1072057522" sldId="258"/>
            <ac:spMk id="3" creationId="{318242C6-29A9-1E44-B638-4CB720FE6CD2}"/>
          </ac:spMkLst>
        </pc:spChg>
      </pc:sldChg>
      <pc:sldChg chg="modSp mod">
        <pc:chgData name="Lisa Burkart-Chalmers" userId="c0eac87095b25f13" providerId="LiveId" clId="{DD683DB7-9B7D-4E52-950F-2642C7477765}" dt="2021-12-08T19:17:45.798" v="464" actId="255"/>
        <pc:sldMkLst>
          <pc:docMk/>
          <pc:sldMk cId="2843999477" sldId="259"/>
        </pc:sldMkLst>
        <pc:spChg chg="mod">
          <ac:chgData name="Lisa Burkart-Chalmers" userId="c0eac87095b25f13" providerId="LiveId" clId="{DD683DB7-9B7D-4E52-950F-2642C7477765}" dt="2021-12-08T19:17:45.798" v="464" actId="255"/>
          <ac:spMkLst>
            <pc:docMk/>
            <pc:sldMk cId="2843999477" sldId="259"/>
            <ac:spMk id="3" creationId="{EE1DA9BE-7BB2-E144-8326-2D9B37A6D946}"/>
          </ac:spMkLst>
        </pc:spChg>
      </pc:sldChg>
      <pc:sldChg chg="ord">
        <pc:chgData name="Lisa Burkart-Chalmers" userId="c0eac87095b25f13" providerId="LiveId" clId="{DD683DB7-9B7D-4E52-950F-2642C7477765}" dt="2021-12-08T19:17:48.675" v="466"/>
        <pc:sldMkLst>
          <pc:docMk/>
          <pc:sldMk cId="1678841423" sldId="260"/>
        </pc:sldMkLst>
      </pc:sldChg>
      <pc:sldChg chg="modSp mod">
        <pc:chgData name="Lisa Burkart-Chalmers" userId="c0eac87095b25f13" providerId="LiveId" clId="{DD683DB7-9B7D-4E52-950F-2642C7477765}" dt="2021-12-08T19:19:20.206" v="600" actId="20577"/>
        <pc:sldMkLst>
          <pc:docMk/>
          <pc:sldMk cId="2839207715" sldId="261"/>
        </pc:sldMkLst>
        <pc:spChg chg="mod">
          <ac:chgData name="Lisa Burkart-Chalmers" userId="c0eac87095b25f13" providerId="LiveId" clId="{DD683DB7-9B7D-4E52-950F-2642C7477765}" dt="2021-12-08T19:19:20.206" v="600" actId="20577"/>
          <ac:spMkLst>
            <pc:docMk/>
            <pc:sldMk cId="2839207715" sldId="261"/>
            <ac:spMk id="3" creationId="{282D1052-BD67-5B44-BD9A-C50D8D0A0BED}"/>
          </ac:spMkLst>
        </pc:spChg>
      </pc:sldChg>
      <pc:sldChg chg="modSp mod">
        <pc:chgData name="Lisa Burkart-Chalmers" userId="c0eac87095b25f13" providerId="LiveId" clId="{DD683DB7-9B7D-4E52-950F-2642C7477765}" dt="2021-12-08T19:20:39.293" v="723" actId="20577"/>
        <pc:sldMkLst>
          <pc:docMk/>
          <pc:sldMk cId="3982011188" sldId="262"/>
        </pc:sldMkLst>
        <pc:spChg chg="mod">
          <ac:chgData name="Lisa Burkart-Chalmers" userId="c0eac87095b25f13" providerId="LiveId" clId="{DD683DB7-9B7D-4E52-950F-2642C7477765}" dt="2021-12-08T19:20:39.293" v="723" actId="20577"/>
          <ac:spMkLst>
            <pc:docMk/>
            <pc:sldMk cId="3982011188" sldId="262"/>
            <ac:spMk id="3" creationId="{C885DC08-D4C8-6147-B366-D8A9A8BF73DB}"/>
          </ac:spMkLst>
        </pc:spChg>
      </pc:sldChg>
      <pc:sldChg chg="modSp mod">
        <pc:chgData name="Lisa Burkart-Chalmers" userId="c0eac87095b25f13" providerId="LiveId" clId="{DD683DB7-9B7D-4E52-950F-2642C7477765}" dt="2021-12-08T19:21:29.939" v="825" actId="20577"/>
        <pc:sldMkLst>
          <pc:docMk/>
          <pc:sldMk cId="3360135535" sldId="263"/>
        </pc:sldMkLst>
        <pc:spChg chg="mod">
          <ac:chgData name="Lisa Burkart-Chalmers" userId="c0eac87095b25f13" providerId="LiveId" clId="{DD683DB7-9B7D-4E52-950F-2642C7477765}" dt="2021-12-08T19:21:29.939" v="825" actId="20577"/>
          <ac:spMkLst>
            <pc:docMk/>
            <pc:sldMk cId="3360135535" sldId="263"/>
            <ac:spMk id="3" creationId="{7C3EFDE0-B084-194C-98FD-6ACCBAF75D3E}"/>
          </ac:spMkLst>
        </pc:spChg>
      </pc:sldChg>
      <pc:sldChg chg="modSp mod">
        <pc:chgData name="Lisa Burkart-Chalmers" userId="c0eac87095b25f13" providerId="LiveId" clId="{DD683DB7-9B7D-4E52-950F-2642C7477765}" dt="2021-12-08T19:06:55.382" v="94" actId="20577"/>
        <pc:sldMkLst>
          <pc:docMk/>
          <pc:sldMk cId="1949388595" sldId="268"/>
        </pc:sldMkLst>
        <pc:spChg chg="mod">
          <ac:chgData name="Lisa Burkart-Chalmers" userId="c0eac87095b25f13" providerId="LiveId" clId="{DD683DB7-9B7D-4E52-950F-2642C7477765}" dt="2021-12-08T19:06:44.100" v="62" actId="20577"/>
          <ac:spMkLst>
            <pc:docMk/>
            <pc:sldMk cId="1949388595" sldId="268"/>
            <ac:spMk id="2" creationId="{B8EDB768-7244-BE4C-8C03-57B34657201F}"/>
          </ac:spMkLst>
        </pc:spChg>
        <pc:spChg chg="mod">
          <ac:chgData name="Lisa Burkart-Chalmers" userId="c0eac87095b25f13" providerId="LiveId" clId="{DD683DB7-9B7D-4E52-950F-2642C7477765}" dt="2021-12-08T19:06:55.382" v="94" actId="20577"/>
          <ac:spMkLst>
            <pc:docMk/>
            <pc:sldMk cId="1949388595" sldId="268"/>
            <ac:spMk id="3" creationId="{FA4706FE-96C6-C148-AB24-ACE67E6CD7D0}"/>
          </ac:spMkLst>
        </pc:spChg>
      </pc:sldChg>
      <pc:sldChg chg="modSp mod">
        <pc:chgData name="Lisa Burkart-Chalmers" userId="c0eac87095b25f13" providerId="LiveId" clId="{DD683DB7-9B7D-4E52-950F-2642C7477765}" dt="2021-12-08T19:05:53.158" v="16" actId="20577"/>
        <pc:sldMkLst>
          <pc:docMk/>
          <pc:sldMk cId="2956536064" sldId="269"/>
        </pc:sldMkLst>
        <pc:spChg chg="mod">
          <ac:chgData name="Lisa Burkart-Chalmers" userId="c0eac87095b25f13" providerId="LiveId" clId="{DD683DB7-9B7D-4E52-950F-2642C7477765}" dt="2021-12-08T19:05:53.158" v="16" actId="20577"/>
          <ac:spMkLst>
            <pc:docMk/>
            <pc:sldMk cId="2956536064" sldId="269"/>
            <ac:spMk id="3" creationId="{6A6C728B-E72A-A345-9C8D-C46389C45AA3}"/>
          </ac:spMkLst>
        </pc:spChg>
      </pc:sldChg>
      <pc:sldChg chg="modSp mod">
        <pc:chgData name="Lisa Burkart-Chalmers" userId="c0eac87095b25f13" providerId="LiveId" clId="{DD683DB7-9B7D-4E52-950F-2642C7477765}" dt="2021-12-08T19:25:41.699" v="892" actId="20577"/>
        <pc:sldMkLst>
          <pc:docMk/>
          <pc:sldMk cId="3555888880" sldId="271"/>
        </pc:sldMkLst>
        <pc:spChg chg="mod">
          <ac:chgData name="Lisa Burkart-Chalmers" userId="c0eac87095b25f13" providerId="LiveId" clId="{DD683DB7-9B7D-4E52-950F-2642C7477765}" dt="2021-12-08T19:06:16.036" v="35" actId="20577"/>
          <ac:spMkLst>
            <pc:docMk/>
            <pc:sldMk cId="3555888880" sldId="271"/>
            <ac:spMk id="2" creationId="{6DA12ED9-1857-5644-AB20-4433D168D548}"/>
          </ac:spMkLst>
        </pc:spChg>
        <pc:spChg chg="mod">
          <ac:chgData name="Lisa Burkart-Chalmers" userId="c0eac87095b25f13" providerId="LiveId" clId="{DD683DB7-9B7D-4E52-950F-2642C7477765}" dt="2021-12-08T19:25:41.699" v="892" actId="20577"/>
          <ac:spMkLst>
            <pc:docMk/>
            <pc:sldMk cId="3555888880" sldId="271"/>
            <ac:spMk id="3" creationId="{9D5C45B1-518E-AA4A-A37E-A45BCFC10EFD}"/>
          </ac:spMkLst>
        </pc:spChg>
      </pc:sldChg>
      <pc:sldChg chg="modSp mod">
        <pc:chgData name="Lisa Burkart-Chalmers" userId="c0eac87095b25f13" providerId="LiveId" clId="{DD683DB7-9B7D-4E52-950F-2642C7477765}" dt="2021-12-08T19:26:11.886" v="963" actId="5793"/>
        <pc:sldMkLst>
          <pc:docMk/>
          <pc:sldMk cId="967457100" sldId="272"/>
        </pc:sldMkLst>
        <pc:spChg chg="mod">
          <ac:chgData name="Lisa Burkart-Chalmers" userId="c0eac87095b25f13" providerId="LiveId" clId="{DD683DB7-9B7D-4E52-950F-2642C7477765}" dt="2021-12-08T19:05:32.706" v="6" actId="6549"/>
          <ac:spMkLst>
            <pc:docMk/>
            <pc:sldMk cId="967457100" sldId="272"/>
            <ac:spMk id="2" creationId="{F5889CBB-5F1A-8F40-8497-70802FE95705}"/>
          </ac:spMkLst>
        </pc:spChg>
        <pc:spChg chg="mod">
          <ac:chgData name="Lisa Burkart-Chalmers" userId="c0eac87095b25f13" providerId="LiveId" clId="{DD683DB7-9B7D-4E52-950F-2642C7477765}" dt="2021-12-08T19:26:11.886" v="963" actId="5793"/>
          <ac:spMkLst>
            <pc:docMk/>
            <pc:sldMk cId="967457100" sldId="272"/>
            <ac:spMk id="3" creationId="{34F9487D-6990-A647-9C32-A7F7E9CE3F78}"/>
          </ac:spMkLst>
        </pc:spChg>
      </pc:sldChg>
      <pc:sldChg chg="modSp mod">
        <pc:chgData name="Lisa Burkart-Chalmers" userId="c0eac87095b25f13" providerId="LiveId" clId="{DD683DB7-9B7D-4E52-950F-2642C7477765}" dt="2021-12-08T19:23:29.372" v="830" actId="255"/>
        <pc:sldMkLst>
          <pc:docMk/>
          <pc:sldMk cId="3586187731" sldId="274"/>
        </pc:sldMkLst>
        <pc:spChg chg="mod">
          <ac:chgData name="Lisa Burkart-Chalmers" userId="c0eac87095b25f13" providerId="LiveId" clId="{DD683DB7-9B7D-4E52-950F-2642C7477765}" dt="2021-12-08T19:23:29.372" v="830" actId="255"/>
          <ac:spMkLst>
            <pc:docMk/>
            <pc:sldMk cId="3586187731" sldId="274"/>
            <ac:spMk id="3" creationId="{56380DD0-6319-AF48-860D-70C206729008}"/>
          </ac:spMkLst>
        </pc:spChg>
      </pc:sldChg>
      <pc:sldChg chg="modSp mod">
        <pc:chgData name="Lisa Burkart-Chalmers" userId="c0eac87095b25f13" providerId="LiveId" clId="{DD683DB7-9B7D-4E52-950F-2642C7477765}" dt="2021-12-08T19:26:21.698" v="964" actId="2"/>
        <pc:sldMkLst>
          <pc:docMk/>
          <pc:sldMk cId="516342317" sldId="276"/>
        </pc:sldMkLst>
        <pc:spChg chg="mod">
          <ac:chgData name="Lisa Burkart-Chalmers" userId="c0eac87095b25f13" providerId="LiveId" clId="{DD683DB7-9B7D-4E52-950F-2642C7477765}" dt="2021-12-08T19:26:21.698" v="964" actId="2"/>
          <ac:spMkLst>
            <pc:docMk/>
            <pc:sldMk cId="516342317" sldId="276"/>
            <ac:spMk id="3" creationId="{382A2CE5-132A-FA41-BF7E-107549D5493C}"/>
          </ac:spMkLst>
        </pc:spChg>
        <pc:picChg chg="mod">
          <ac:chgData name="Lisa Burkart-Chalmers" userId="c0eac87095b25f13" providerId="LiveId" clId="{DD683DB7-9B7D-4E52-950F-2642C7477765}" dt="2021-12-08T19:07:16.758" v="98" actId="1076"/>
          <ac:picMkLst>
            <pc:docMk/>
            <pc:sldMk cId="516342317" sldId="276"/>
            <ac:picMk id="6" creationId="{2BAB3E9B-5C99-1045-AD85-D087C33C443D}"/>
          </ac:picMkLst>
        </pc:picChg>
      </pc:sldChg>
      <pc:sldChg chg="del">
        <pc:chgData name="Lisa Burkart-Chalmers" userId="c0eac87095b25f13" providerId="LiveId" clId="{DD683DB7-9B7D-4E52-950F-2642C7477765}" dt="2021-12-08T19:06:04.055" v="17" actId="2696"/>
        <pc:sldMkLst>
          <pc:docMk/>
          <pc:sldMk cId="5753812" sldId="277"/>
        </pc:sldMkLst>
      </pc:sldChg>
      <pc:sldChg chg="modSp new mod">
        <pc:chgData name="Lisa Burkart-Chalmers" userId="c0eac87095b25f13" providerId="LiveId" clId="{DD683DB7-9B7D-4E52-950F-2642C7477765}" dt="2021-12-08T19:30:21.210" v="1101" actId="20577"/>
        <pc:sldMkLst>
          <pc:docMk/>
          <pc:sldMk cId="3023949671" sldId="277"/>
        </pc:sldMkLst>
        <pc:spChg chg="mod">
          <ac:chgData name="Lisa Burkart-Chalmers" userId="c0eac87095b25f13" providerId="LiveId" clId="{DD683DB7-9B7D-4E52-950F-2642C7477765}" dt="2021-12-08T19:26:37.290" v="975" actId="20577"/>
          <ac:spMkLst>
            <pc:docMk/>
            <pc:sldMk cId="3023949671" sldId="277"/>
            <ac:spMk id="2" creationId="{B3BC9B70-937D-4879-B7A9-0A7CD6D89C5D}"/>
          </ac:spMkLst>
        </pc:spChg>
        <pc:spChg chg="mod">
          <ac:chgData name="Lisa Burkart-Chalmers" userId="c0eac87095b25f13" providerId="LiveId" clId="{DD683DB7-9B7D-4E52-950F-2642C7477765}" dt="2021-12-08T19:30:21.210" v="1101" actId="20577"/>
          <ac:spMkLst>
            <pc:docMk/>
            <pc:sldMk cId="3023949671" sldId="277"/>
            <ac:spMk id="3" creationId="{198A64BB-DE09-46FC-9885-AC0098DA32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agm.summon.serialssolutions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holar.google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research/research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hero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4293-ACE4-0E42-8479-7A15FDFFD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2:</a:t>
            </a:r>
            <a:br>
              <a:rPr lang="en-US" dirty="0"/>
            </a:br>
            <a:r>
              <a:rPr lang="en-US" dirty="0"/>
              <a:t>Literature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70B4F-A053-7147-B289-6511545AC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Capstone Tutoring Materials</a:t>
            </a:r>
          </a:p>
        </p:txBody>
      </p:sp>
    </p:spTree>
    <p:extLst>
      <p:ext uri="{BB962C8B-B14F-4D97-AF65-F5344CB8AC3E}">
        <p14:creationId xmlns:p14="http://schemas.microsoft.com/office/powerpoint/2010/main" val="357696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A32C84-2964-544B-ACCA-9E806221F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9" r="28527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936D0-0D6E-2242-85B8-70B6B353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Using the school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B90E6-CB41-8546-BF2F-70081F02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The following link directs you to the school library 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hlinkClick r:id="rId3"/>
              </a:rPr>
              <a:t>http://uagm.summon.serialssolutions.com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Using the white search box, enter your topic and press enter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Along the left side of the screen; you can narrow your search results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Limiting the search results will help you locate acceptable sources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You should select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Scholarly/peer-reviewed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Journal articles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Last five years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This will give you the best articles for a research paper. 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Articles that have an unlocked padlock are free for you to use.  You may have to log in with your username and password.   </a:t>
            </a:r>
          </a:p>
        </p:txBody>
      </p:sp>
    </p:spTree>
    <p:extLst>
      <p:ext uri="{BB962C8B-B14F-4D97-AF65-F5344CB8AC3E}">
        <p14:creationId xmlns:p14="http://schemas.microsoft.com/office/powerpoint/2010/main" val="25949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6FF1-6790-DF43-B636-79D73B4D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Using Google scholar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7B5F-3207-DB4C-83BC-03FD69EE3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following link directs you to google scholar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hlinkClick r:id="rId2"/>
              </a:rPr>
              <a:t>https://scholar.google.com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Using the white search box, enter your topic and press enter</a:t>
            </a:r>
          </a:p>
          <a:p>
            <a:pPr>
              <a:lnSpc>
                <a:spcPct val="90000"/>
              </a:lnSpc>
            </a:pPr>
            <a:r>
              <a:rPr lang="en-US" dirty="0"/>
              <a:t>Along the top of the webpage is an option to select a time frame</a:t>
            </a:r>
          </a:p>
          <a:p>
            <a:pPr>
              <a:lnSpc>
                <a:spcPct val="90000"/>
              </a:lnSpc>
            </a:pPr>
            <a:r>
              <a:rPr lang="en-US" dirty="0"/>
              <a:t>You are not given any other options because these results have already been filtered to include only scholarly/peer-reviewed research</a:t>
            </a:r>
          </a:p>
          <a:p>
            <a:pPr>
              <a:lnSpc>
                <a:spcPct val="90000"/>
              </a:lnSpc>
            </a:pPr>
            <a:r>
              <a:rPr lang="en-US" dirty="0"/>
              <a:t>Articles with a notation of pdf or HTML to the left will allow you free access to the report by clicking the link</a:t>
            </a:r>
          </a:p>
          <a:p>
            <a:pPr>
              <a:lnSpc>
                <a:spcPct val="90000"/>
              </a:lnSpc>
            </a:pPr>
            <a:r>
              <a:rPr lang="en-US" dirty="0"/>
              <a:t>If the article is relevant to your research, download a copy to your computer.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D92CA-2867-AC46-9AF7-D6BD4345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71" y="2972244"/>
            <a:ext cx="3019646" cy="20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4AAE-D1A3-5948-9712-C7D3306A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Literature Review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5D651-3614-F84E-BD03-7D0100BB5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1779990"/>
            <a:ext cx="4414438" cy="33108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33C35-6E7C-194C-9436-5C7AA6C7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Autofit/>
          </a:bodyPr>
          <a:lstStyle/>
          <a:p>
            <a:r>
              <a:rPr lang="en-US" sz="2400" dirty="0"/>
              <a:t>A literature review should be a critical analysis of “literature” on an existing topic.</a:t>
            </a:r>
          </a:p>
          <a:p>
            <a:r>
              <a:rPr lang="en-US" sz="2400" dirty="0"/>
              <a:t>A literature review summarizes the other research that has been done on a topic. </a:t>
            </a:r>
          </a:p>
          <a:p>
            <a:r>
              <a:rPr lang="en-US" sz="2400" dirty="0"/>
              <a:t>The review will describe, summarize, evaluate, and explain the previous research.  </a:t>
            </a:r>
          </a:p>
        </p:txBody>
      </p:sp>
    </p:spTree>
    <p:extLst>
      <p:ext uri="{BB962C8B-B14F-4D97-AF65-F5344CB8AC3E}">
        <p14:creationId xmlns:p14="http://schemas.microsoft.com/office/powerpoint/2010/main" val="212861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1C9A-2BBD-044F-BC04-F492A872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Structure of a 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0DD0-6319-AF48-860D-70C20672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7419"/>
            <a:ext cx="6485467" cy="5005137"/>
          </a:xfrm>
        </p:spPr>
        <p:txBody>
          <a:bodyPr>
            <a:normAutofit/>
          </a:bodyPr>
          <a:lstStyle/>
          <a:p>
            <a:r>
              <a:rPr lang="en-US" sz="2400" dirty="0"/>
              <a:t>Introduction</a:t>
            </a:r>
          </a:p>
          <a:p>
            <a:pPr lvl="1"/>
            <a:r>
              <a:rPr lang="en-US" sz="2400" dirty="0"/>
              <a:t>State the reason for your work </a:t>
            </a:r>
          </a:p>
          <a:p>
            <a:pPr lvl="1"/>
            <a:r>
              <a:rPr lang="en-US" sz="2400" dirty="0"/>
              <a:t>State the aspects of your research that will be included in the literature review </a:t>
            </a:r>
          </a:p>
          <a:p>
            <a:pPr lvl="2"/>
            <a:r>
              <a:rPr lang="en-US" sz="2400" dirty="0"/>
              <a:t>What exactly will you be talking about</a:t>
            </a:r>
          </a:p>
          <a:p>
            <a:pPr lvl="2"/>
            <a:r>
              <a:rPr lang="en-US" sz="2400" dirty="0"/>
              <a:t>Your research questions should be included in this section</a:t>
            </a:r>
          </a:p>
          <a:p>
            <a:r>
              <a:rPr lang="en-US" sz="2400" dirty="0"/>
              <a:t>Stay focused and include only the introductory information.</a:t>
            </a:r>
          </a:p>
          <a:p>
            <a:r>
              <a:rPr lang="en-US" sz="2400" dirty="0"/>
              <a:t>Avoid including information that does not relate to your topic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8AB0E-9E82-504C-BEED-68EDB57C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8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77DC-E644-FE4F-80DE-23665825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–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7D7C-286D-4441-B70B-C4173E6B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Body</a:t>
            </a:r>
          </a:p>
          <a:p>
            <a:pPr lvl="1"/>
            <a:r>
              <a:rPr lang="en-US" sz="2200" dirty="0"/>
              <a:t>The central part of the literature review </a:t>
            </a:r>
          </a:p>
          <a:p>
            <a:pPr lvl="1"/>
            <a:r>
              <a:rPr lang="en-US" sz="2200" dirty="0"/>
              <a:t>Made up of several paragraphs</a:t>
            </a:r>
          </a:p>
          <a:p>
            <a:pPr lvl="1"/>
            <a:r>
              <a:rPr lang="en-US" sz="2200" dirty="0"/>
              <a:t>Each paragraph should address one topic</a:t>
            </a:r>
          </a:p>
          <a:p>
            <a:pPr lvl="1"/>
            <a:r>
              <a:rPr lang="en-US" sz="2200" dirty="0"/>
              <a:t>The body should be broken up into sections</a:t>
            </a:r>
          </a:p>
          <a:p>
            <a:pPr lvl="2"/>
            <a:r>
              <a:rPr lang="en-US" sz="2200" dirty="0"/>
              <a:t>Each section should focus on a research question</a:t>
            </a:r>
          </a:p>
          <a:p>
            <a:pPr lvl="1"/>
            <a:r>
              <a:rPr lang="en-US" sz="2200" dirty="0"/>
              <a:t>Include a heading before each section</a:t>
            </a:r>
          </a:p>
          <a:p>
            <a:pPr lvl="2"/>
            <a:r>
              <a:rPr lang="en-US" sz="2200" dirty="0"/>
              <a:t>This alerts the reader of a topic change</a:t>
            </a:r>
          </a:p>
          <a:p>
            <a:pPr lvl="1"/>
            <a:r>
              <a:rPr lang="en-US" sz="2200" dirty="0"/>
              <a:t>As you draft your literature review body, you should point out similarities and difference in the research you read as it relates to the research you are doing</a:t>
            </a:r>
          </a:p>
        </p:txBody>
      </p:sp>
    </p:spTree>
    <p:extLst>
      <p:ext uri="{BB962C8B-B14F-4D97-AF65-F5344CB8AC3E}">
        <p14:creationId xmlns:p14="http://schemas.microsoft.com/office/powerpoint/2010/main" val="358235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B3E9B-5C99-1045-AD85-D087C33C4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3" r="31806" b="2"/>
          <a:stretch/>
        </p:blipFill>
        <p:spPr>
          <a:xfrm>
            <a:off x="190846" y="210583"/>
            <a:ext cx="4040033" cy="6382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E1D5E-F27D-5647-AC32-C0B35BE8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Structure –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2CE5-132A-FA41-BF7E-107549D5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7062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Conclusion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Summarize all your main ideas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Restate your research questions and your recommended solutions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Point out anything that was out of the ordinary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Restate the goal of your research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References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The page can be built from your annotated bibliography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Do not include your annotations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Make sure the references are in APA format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The reference should be double spaced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You should also apply the hanging indent function to your resources                                          </a:t>
            </a:r>
            <a:r>
              <a:rPr lang="en-US" sz="1200" dirty="0"/>
              <a:t>(Scribbr, 2021).</a:t>
            </a:r>
          </a:p>
        </p:txBody>
      </p:sp>
    </p:spTree>
    <p:extLst>
      <p:ext uri="{BB962C8B-B14F-4D97-AF65-F5344CB8AC3E}">
        <p14:creationId xmlns:p14="http://schemas.microsoft.com/office/powerpoint/2010/main" val="51634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10C2-4A5F-0342-9712-08D39586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BC673-89B3-EB41-8BCC-70387E95F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6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B768-7244-BE4C-8C03-57B34657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Annotated Bibliography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706FE-96C6-C148-AB24-ACE67E6CD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96" y="2283486"/>
            <a:ext cx="10058400" cy="3931920"/>
          </a:xfrm>
        </p:spPr>
        <p:txBody>
          <a:bodyPr/>
          <a:lstStyle/>
          <a:p>
            <a:r>
              <a:rPr lang="en-US" sz="4000" dirty="0"/>
              <a:t>Prepare an annotated bibliography.</a:t>
            </a:r>
          </a:p>
          <a:p>
            <a:pPr lvl="1"/>
            <a:r>
              <a:rPr lang="en-US" sz="4000" dirty="0"/>
              <a:t>Include at least five entries</a:t>
            </a:r>
          </a:p>
          <a:p>
            <a:r>
              <a:rPr lang="en-US" sz="4000" dirty="0"/>
              <a:t>Submit it to the course.   </a:t>
            </a:r>
          </a:p>
        </p:txBody>
      </p:sp>
    </p:spTree>
    <p:extLst>
      <p:ext uri="{BB962C8B-B14F-4D97-AF65-F5344CB8AC3E}">
        <p14:creationId xmlns:p14="http://schemas.microsoft.com/office/powerpoint/2010/main" val="194938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236D43-227E-3D44-AF20-67E9ADA04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1" r="15349" b="-2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C728B-E72A-A345-9C8D-C46389C45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747889"/>
            <a:ext cx="6280826" cy="56754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An annotation should contain roughly eight sentences.  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It should summarize the main points of the source in your own words. 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It should explain how the source is relevant to your research paper.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It should explain how this source will help you develop one or more of the main points of the essay.  </a:t>
            </a:r>
          </a:p>
        </p:txBody>
      </p:sp>
    </p:spTree>
    <p:extLst>
      <p:ext uri="{BB962C8B-B14F-4D97-AF65-F5344CB8AC3E}">
        <p14:creationId xmlns:p14="http://schemas.microsoft.com/office/powerpoint/2010/main" val="295653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1AED-2E00-C841-89EB-08930E10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When preparing the assignment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EBC01-F1A7-294E-A182-B6F200A72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30" r="20446"/>
          <a:stretch/>
        </p:blipFill>
        <p:spPr>
          <a:xfrm>
            <a:off x="1154352" y="2161487"/>
            <a:ext cx="3019646" cy="36326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BD04-595B-6B4E-9CD6-00B399F5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/>
          </a:bodyPr>
          <a:lstStyle/>
          <a:p>
            <a:r>
              <a:rPr lang="en-US" dirty="0"/>
              <a:t>Use the Word template and record an APA citation for each reference.  </a:t>
            </a:r>
          </a:p>
          <a:p>
            <a:pPr lvl="1"/>
            <a:r>
              <a:rPr lang="en-US" dirty="0"/>
              <a:t>The template provided has sample citations that you can use for guidance.   </a:t>
            </a:r>
          </a:p>
          <a:p>
            <a:pPr lvl="1"/>
            <a:r>
              <a:rPr lang="en-US" dirty="0"/>
              <a:t>You can also use </a:t>
            </a:r>
            <a:r>
              <a:rPr lang="en-US" dirty="0">
                <a:hlinkClick r:id="rId3"/>
              </a:rPr>
              <a:t>https://owl.purdue.edu/research/research.html</a:t>
            </a:r>
            <a:r>
              <a:rPr lang="en-US" dirty="0"/>
              <a:t> to double-check citations</a:t>
            </a:r>
          </a:p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An annotation is roughly 150 words or approximately eight sentences. </a:t>
            </a:r>
          </a:p>
          <a:p>
            <a:pPr lvl="1"/>
            <a:r>
              <a:rPr lang="en-US" dirty="0"/>
              <a:t>An annotation should contain relevant information as it relates to your research.   </a:t>
            </a:r>
          </a:p>
        </p:txBody>
      </p:sp>
    </p:spTree>
    <p:extLst>
      <p:ext uri="{BB962C8B-B14F-4D97-AF65-F5344CB8AC3E}">
        <p14:creationId xmlns:p14="http://schemas.microsoft.com/office/powerpoint/2010/main" val="417200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43A6-0945-AC4B-BAA4-864BEEA6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Annotated Bibliography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AA4A0-56D4-4F42-BFCB-567381EA4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4" r="9662" b="-1"/>
          <a:stretch/>
        </p:blipFill>
        <p:spPr>
          <a:xfrm>
            <a:off x="243024" y="551124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FB18-61B5-C042-B003-0DED2F3E1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 sz="2400" dirty="0"/>
              <a:t>Annotations are added to the reference list to verify the researcher has thoroughly read all the research.  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</a:t>
            </a:r>
            <a:r>
              <a:rPr lang="en-US" sz="1100" dirty="0"/>
              <a:t>(Course Hero, 2021)  </a:t>
            </a:r>
          </a:p>
        </p:txBody>
      </p:sp>
    </p:spTree>
    <p:extLst>
      <p:ext uri="{BB962C8B-B14F-4D97-AF65-F5344CB8AC3E}">
        <p14:creationId xmlns:p14="http://schemas.microsoft.com/office/powerpoint/2010/main" val="359354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2ED9-1857-5644-AB20-4433D168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Assignment:  Literature Review or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45B1-518E-AA4A-A37E-A45BCFC10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Write the literature review and prepare the list of references.</a:t>
            </a:r>
          </a:p>
          <a:p>
            <a:r>
              <a:rPr lang="en-US" sz="3200" dirty="0"/>
              <a:t>Use the latest version of APA Style formatting for citations. </a:t>
            </a:r>
          </a:p>
          <a:p>
            <a:r>
              <a:rPr lang="en-US" sz="3200" dirty="0"/>
              <a:t>Submit it to the course</a:t>
            </a:r>
          </a:p>
        </p:txBody>
      </p:sp>
    </p:spTree>
    <p:extLst>
      <p:ext uri="{BB962C8B-B14F-4D97-AF65-F5344CB8AC3E}">
        <p14:creationId xmlns:p14="http://schemas.microsoft.com/office/powerpoint/2010/main" val="355588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9CBB-5F1A-8F40-8497-70802FE9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Discussion Forum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9D027-B31D-F84A-9834-4DF99BE2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1959020"/>
            <a:ext cx="4414438" cy="29527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9487D-6990-A647-9C32-A7F7E9CE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/>
              <a:t>Upload your literature review and the list of references in the corresponding discussion forum.</a:t>
            </a:r>
          </a:p>
          <a:p>
            <a:r>
              <a:rPr lang="en-US" dirty="0"/>
              <a:t>Read your classmates uploaded works and comment on at least 2 of them.  </a:t>
            </a:r>
          </a:p>
          <a:p>
            <a:pPr lvl="1"/>
            <a:r>
              <a:rPr lang="en-US" dirty="0"/>
              <a:t>Offer advice on how they can improve their literature review </a:t>
            </a:r>
          </a:p>
          <a:p>
            <a:pPr lvl="1"/>
            <a:r>
              <a:rPr lang="en-US" dirty="0"/>
              <a:t>Responses must be at least 150 words.</a:t>
            </a:r>
          </a:p>
          <a:p>
            <a:r>
              <a:rPr lang="en-US" dirty="0"/>
              <a:t>Answer the comments and questions your classmates made about your work.   </a:t>
            </a:r>
          </a:p>
        </p:txBody>
      </p:sp>
    </p:spTree>
    <p:extLst>
      <p:ext uri="{BB962C8B-B14F-4D97-AF65-F5344CB8AC3E}">
        <p14:creationId xmlns:p14="http://schemas.microsoft.com/office/powerpoint/2010/main" val="967457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9B70-937D-4879-B7A9-0A7CD6D8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A64BB-DE09-46FC-9885-AC0098DA3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Coursehero</a:t>
            </a:r>
            <a:r>
              <a:rPr lang="en-US" dirty="0"/>
              <a:t>. 2021. </a:t>
            </a:r>
            <a:r>
              <a:rPr lang="en-US" dirty="0">
                <a:hlinkClick r:id="rId2"/>
              </a:rPr>
              <a:t>https://www.coursehero.com/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Illinois University Library. 2021. https://www.library.illinois.edu/</a:t>
            </a:r>
          </a:p>
          <a:p>
            <a:endParaRPr lang="en-US"/>
          </a:p>
          <a:p>
            <a:r>
              <a:rPr lang="en-US"/>
              <a:t>Scribbr</a:t>
            </a:r>
            <a:r>
              <a:rPr lang="en-US" dirty="0"/>
              <a:t>. 2021. https://www.scribbr.com/category/research-paper/</a:t>
            </a:r>
          </a:p>
        </p:txBody>
      </p:sp>
    </p:spTree>
    <p:extLst>
      <p:ext uri="{BB962C8B-B14F-4D97-AF65-F5344CB8AC3E}">
        <p14:creationId xmlns:p14="http://schemas.microsoft.com/office/powerpoint/2010/main" val="302394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5E156-EA39-A249-AFF5-E625BA8D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Annotation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42C6-29A9-1E44-B638-4CB720FE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42336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A short paragraph that offers a brief overview of the cited material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An annotation should contain the main idea of the articles and the authors’ view of the topic. 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An annotation should include clear and concise sentences with proper spelling and grammar.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An annotation should include why you used this source.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What does it add to your research?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Does it lack any information? 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 annotation should connect the article to your research.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What did you learn from the article that made your research better?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                                                                                              (Course Hero, 2021)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4579F-19A0-B64F-85A5-94D9CD9A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28" y="1770177"/>
            <a:ext cx="3318836" cy="33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9147-9477-3F49-87C8-B3AC08AF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Things to consider: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B3918-6934-DE4E-8906-76629AA9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1222654"/>
            <a:ext cx="4414438" cy="4425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A9BE-7BB2-E144-8326-2D9B37A6D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If the article produces a negative review, do not use it.   </a:t>
            </a:r>
          </a:p>
          <a:p>
            <a:pPr>
              <a:lnSpc>
                <a:spcPct val="90000"/>
              </a:lnSpc>
            </a:pPr>
            <a:r>
              <a:rPr lang="en-US" dirty="0"/>
              <a:t>It is acceptable to mention limitations or small issues.  </a:t>
            </a:r>
          </a:p>
          <a:p>
            <a:pPr>
              <a:lnSpc>
                <a:spcPct val="90000"/>
              </a:lnSpc>
            </a:pPr>
            <a:r>
              <a:rPr lang="en-US" dirty="0"/>
              <a:t>There is no need to include the article’s title as the citation for that article is right above the citation. </a:t>
            </a:r>
          </a:p>
          <a:p>
            <a:pPr>
              <a:lnSpc>
                <a:spcPct val="90000"/>
              </a:lnSpc>
            </a:pPr>
            <a:r>
              <a:rPr lang="en-US" dirty="0"/>
              <a:t>Each citation and annotation should focus on one article.  </a:t>
            </a:r>
          </a:p>
          <a:p>
            <a:pPr>
              <a:lnSpc>
                <a:spcPct val="90000"/>
              </a:lnSpc>
            </a:pPr>
            <a:r>
              <a:rPr lang="en-US" dirty="0"/>
              <a:t>Do not include more than one reference in each citation. </a:t>
            </a:r>
          </a:p>
          <a:p>
            <a:pPr>
              <a:lnSpc>
                <a:spcPct val="90000"/>
              </a:lnSpc>
            </a:pPr>
            <a:r>
              <a:rPr lang="en-US" dirty="0"/>
              <a:t>                                          (</a:t>
            </a:r>
            <a:r>
              <a:rPr lang="en-US" sz="1200" dirty="0"/>
              <a:t>Course Hero, 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31F1-46C1-2B4F-8FE2-21E35EAA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8EB43-00CA-2D43-A7E6-86D604C3F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4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1A6F-4321-D149-AE66-F32EAC9F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Scholarly source: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D1052-BD67-5B44-BD9A-C50D8D0A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n-US" sz="2500" dirty="0"/>
              <a:t>An expert in a particular field writes a scholarly source.  </a:t>
            </a:r>
          </a:p>
          <a:p>
            <a:r>
              <a:rPr lang="en-US" sz="2500" dirty="0"/>
              <a:t>It serves to keep others interested in that field on the most recent research, findings, and news.  </a:t>
            </a:r>
          </a:p>
          <a:p>
            <a:r>
              <a:rPr lang="en-US" sz="2500" dirty="0"/>
              <a:t>These resources will provide the most up-to-date information for your research papers.  </a:t>
            </a:r>
          </a:p>
          <a:p>
            <a:r>
              <a:rPr lang="en-US" sz="1200" dirty="0"/>
              <a:t>                                                                                              (Library.Illinois.edu, 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E16B26-EC20-4847-AADF-5A58E742A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1" y="2845442"/>
            <a:ext cx="3019646" cy="22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0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441CA-FA8E-974A-B805-0AFE0485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Peer-reviewed source: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98659-BE20-AC4D-85E8-2D291EBC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52" y="2467985"/>
            <a:ext cx="3019646" cy="30196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5DC08-D4C8-6147-B366-D8A9A8BF7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4406322"/>
          </a:xfrm>
        </p:spPr>
        <p:txBody>
          <a:bodyPr>
            <a:noAutofit/>
          </a:bodyPr>
          <a:lstStyle/>
          <a:p>
            <a:r>
              <a:rPr lang="en-US" sz="2400" dirty="0"/>
              <a:t>A peer-reviewed source has undergone the review and scrutiny of a review board. </a:t>
            </a:r>
          </a:p>
          <a:p>
            <a:r>
              <a:rPr lang="en-US" sz="2400" dirty="0"/>
              <a:t>The review board consists of colleagues in the authors’ field.   They help determine its readiness for publication. </a:t>
            </a:r>
          </a:p>
          <a:p>
            <a:r>
              <a:rPr lang="en-US" sz="2400" dirty="0"/>
              <a:t>The source is evaluated as part of the body of research for a particular discipline and makes recommendations regarding publication in a journal. </a:t>
            </a:r>
          </a:p>
          <a:p>
            <a:r>
              <a:rPr lang="en-US" sz="1200" dirty="0"/>
              <a:t>                                                                                 (Library.Illinois.edu, 2021) </a:t>
            </a:r>
          </a:p>
        </p:txBody>
      </p:sp>
    </p:spTree>
    <p:extLst>
      <p:ext uri="{BB962C8B-B14F-4D97-AF65-F5344CB8AC3E}">
        <p14:creationId xmlns:p14="http://schemas.microsoft.com/office/powerpoint/2010/main" val="398201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F368-AC6D-2E4B-8827-802401E7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80521-479C-3147-931F-B39945939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" r="1" b="9775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FDE0-B084-194C-98FD-6ACCBAF7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r>
              <a:rPr lang="en-US" sz="2400" dirty="0"/>
              <a:t>Scholarly sources are used because they contain authority and credibility that improve the quality of your paper or the research project.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1200" dirty="0"/>
              <a:t>                                                     (Library.Illinois.edu., 2021)</a:t>
            </a:r>
          </a:p>
        </p:txBody>
      </p:sp>
    </p:spTree>
    <p:extLst>
      <p:ext uri="{BB962C8B-B14F-4D97-AF65-F5344CB8AC3E}">
        <p14:creationId xmlns:p14="http://schemas.microsoft.com/office/powerpoint/2010/main" val="336013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39B9-9D17-AA4F-BADC-7480CF7C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scholarly source?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BCA8A-80D5-C649-BCBF-E714132F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article is most likely scholarly if: </a:t>
            </a:r>
          </a:p>
          <a:p>
            <a:pPr lvl="1"/>
            <a:r>
              <a:rPr lang="en-US" sz="2400" dirty="0"/>
              <a:t>You found the article in a library database or google scholar</a:t>
            </a:r>
          </a:p>
          <a:p>
            <a:pPr lvl="1"/>
            <a:r>
              <a:rPr lang="en-US" sz="2400" dirty="0"/>
              <a:t>The  journal the article appears in is peer-reviewed </a:t>
            </a:r>
          </a:p>
          <a:p>
            <a:pPr lvl="1"/>
            <a:r>
              <a:rPr lang="en-US" sz="2400" dirty="0"/>
              <a:t>The author provides their credentials </a:t>
            </a:r>
          </a:p>
          <a:p>
            <a:pPr lvl="1"/>
            <a:r>
              <a:rPr lang="en-US" sz="2400" dirty="0"/>
              <a:t>The author is affiliated with a university or other research institution</a:t>
            </a:r>
          </a:p>
          <a:p>
            <a:pPr lvl="1"/>
            <a:r>
              <a:rPr lang="en-US" sz="2400" dirty="0"/>
              <a:t>The source is longer than ten pages</a:t>
            </a:r>
          </a:p>
          <a:p>
            <a:pPr lvl="1"/>
            <a:r>
              <a:rPr lang="en-US" sz="2400" dirty="0"/>
              <a:t>The source has a works cited or bibliography </a:t>
            </a:r>
          </a:p>
          <a:p>
            <a:pPr lvl="1"/>
            <a:r>
              <a:rPr lang="en-US" sz="2400" dirty="0"/>
              <a:t>It does not attempt to persuade or bias the reader</a:t>
            </a:r>
          </a:p>
        </p:txBody>
      </p:sp>
    </p:spTree>
    <p:extLst>
      <p:ext uri="{BB962C8B-B14F-4D97-AF65-F5344CB8AC3E}">
        <p14:creationId xmlns:p14="http://schemas.microsoft.com/office/powerpoint/2010/main" val="1005317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1219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Garamond</vt:lpstr>
      <vt:lpstr>Savon</vt:lpstr>
      <vt:lpstr>Module 2: Literature review</vt:lpstr>
      <vt:lpstr>Annotated Bibliography </vt:lpstr>
      <vt:lpstr>Annotation</vt:lpstr>
      <vt:lpstr>Things to consider: </vt:lpstr>
      <vt:lpstr>LOCATING RESEARCH</vt:lpstr>
      <vt:lpstr>Scholarly source:</vt:lpstr>
      <vt:lpstr>Peer-reviewed source: </vt:lpstr>
      <vt:lpstr>Sources</vt:lpstr>
      <vt:lpstr>Is this a scholarly source? </vt:lpstr>
      <vt:lpstr>Using the school library</vt:lpstr>
      <vt:lpstr>Using Google scholar</vt:lpstr>
      <vt:lpstr>Literature Review</vt:lpstr>
      <vt:lpstr>Structure of a Literature Review</vt:lpstr>
      <vt:lpstr>Structure – Continued </vt:lpstr>
      <vt:lpstr>Structure – Continued </vt:lpstr>
      <vt:lpstr>Assignments</vt:lpstr>
      <vt:lpstr>Activity: Annotated Bibliography</vt:lpstr>
      <vt:lpstr>PowerPoint Presentation</vt:lpstr>
      <vt:lpstr>When preparing the assignment</vt:lpstr>
      <vt:lpstr>Assignment:  Literature Review or Background</vt:lpstr>
      <vt:lpstr>Discussion Forum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 Literature review</dc:title>
  <dc:creator>Heather Nestorick</dc:creator>
  <cp:lastModifiedBy>Lisa Burkart-Chalmers</cp:lastModifiedBy>
  <cp:revision>9</cp:revision>
  <dcterms:created xsi:type="dcterms:W3CDTF">2020-09-17T19:08:35Z</dcterms:created>
  <dcterms:modified xsi:type="dcterms:W3CDTF">2022-02-20T15:18:28Z</dcterms:modified>
</cp:coreProperties>
</file>