
<file path=[Content_Types].xml><?xml version="1.0" encoding="utf-8"?>
<Types xmlns="http://schemas.openxmlformats.org/package/2006/content-types">
  <Default Extension="png" ContentType="image/png"/>
  <Default Extension="svg" ContentType="image/svg+xml"/>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 id="2147483660" r:id="rId2"/>
  </p:sldMasterIdLst>
  <p:notesMasterIdLst>
    <p:notesMasterId r:id="rId42"/>
  </p:notesMasterIdLst>
  <p:handoutMasterIdLst>
    <p:handoutMasterId r:id="rId43"/>
  </p:handoutMasterIdLst>
  <p:sldIdLst>
    <p:sldId id="355" r:id="rId3"/>
    <p:sldId id="356" r:id="rId4"/>
    <p:sldId id="357" r:id="rId5"/>
    <p:sldId id="358" r:id="rId6"/>
    <p:sldId id="359" r:id="rId7"/>
    <p:sldId id="360" r:id="rId8"/>
    <p:sldId id="361" r:id="rId9"/>
    <p:sldId id="362" r:id="rId10"/>
    <p:sldId id="363" r:id="rId11"/>
    <p:sldId id="364" r:id="rId12"/>
    <p:sldId id="365" r:id="rId13"/>
    <p:sldId id="366" r:id="rId14"/>
    <p:sldId id="367" r:id="rId15"/>
    <p:sldId id="368" r:id="rId16"/>
    <p:sldId id="369" r:id="rId17"/>
    <p:sldId id="370" r:id="rId18"/>
    <p:sldId id="371" r:id="rId19"/>
    <p:sldId id="372" r:id="rId20"/>
    <p:sldId id="373" r:id="rId21"/>
    <p:sldId id="374" r:id="rId22"/>
    <p:sldId id="375" r:id="rId23"/>
    <p:sldId id="376" r:id="rId24"/>
    <p:sldId id="377" r:id="rId25"/>
    <p:sldId id="378" r:id="rId26"/>
    <p:sldId id="379" r:id="rId27"/>
    <p:sldId id="380" r:id="rId28"/>
    <p:sldId id="381" r:id="rId29"/>
    <p:sldId id="382" r:id="rId30"/>
    <p:sldId id="383" r:id="rId31"/>
    <p:sldId id="384" r:id="rId32"/>
    <p:sldId id="385" r:id="rId33"/>
    <p:sldId id="386" r:id="rId34"/>
    <p:sldId id="387" r:id="rId35"/>
    <p:sldId id="388" r:id="rId36"/>
    <p:sldId id="389" r:id="rId37"/>
    <p:sldId id="390" r:id="rId38"/>
    <p:sldId id="391" r:id="rId39"/>
    <p:sldId id="392" r:id="rId40"/>
    <p:sldId id="351" r:id="rId41"/>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981" userDrawn="1">
          <p15:clr>
            <a:srgbClr val="A4A3A4"/>
          </p15:clr>
        </p15:guide>
        <p15:guide id="2" pos="272" userDrawn="1">
          <p15:clr>
            <a:srgbClr val="A4A3A4"/>
          </p15:clr>
        </p15:guide>
        <p15:guide id="3" orient="horz" pos="3861"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ffrey Holcomb" initials="" lastIdx="3" clrIdx="0"/>
  <p:cmAuthor id="7" name="Pavithran" initials="P" lastIdx="16" clrIdx="7">
    <p:extLst>
      <p:ext uri="{19B8F6BF-5375-455C-9EA6-DF929625EA0E}">
        <p15:presenceInfo xmlns:p15="http://schemas.microsoft.com/office/powerpoint/2012/main" userId="S-1-5-21-2752970185-40930380-1894245210-1594" providerId="AD"/>
      </p:ext>
    </p:extLst>
  </p:cmAuthor>
  <p:cmAuthor id="1" name="Ruchi Sachdev" initials="" lastIdx="8" clrIdx="1"/>
  <p:cmAuthor id="2" name="Sarah Reusché" initials="" lastIdx="13" clrIdx="2"/>
  <p:cmAuthor id="3" name="Nitin Shankar" initials="" lastIdx="6" clrIdx="3"/>
  <p:cmAuthor id="4" name="Kristen Flathman" initials="" lastIdx="1" clrIdx="4"/>
  <p:cmAuthor id="5" name="Ben Schroeter" initials="" lastIdx="0" clrIdx="5"/>
  <p:cmAuthor id="6" name="Gopinath, Balaraman" initials="GB" lastIdx="15" clrIdx="6">
    <p:extLst>
      <p:ext uri="{19B8F6BF-5375-455C-9EA6-DF929625EA0E}">
        <p15:presenceInfo xmlns:p15="http://schemas.microsoft.com/office/powerpoint/2012/main" userId="S-1-5-21-2752970185-40930380-1894245210-292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40F9630F-82C1-40B7-BC3A-925EFCFF5E92}">
  <a:tblStyle styleId="{40F9630F-82C1-40B7-BC3A-925EFCFF5E92}" styleName="Table_0">
    <a:wholeTbl>
      <a:tcTxStyle b="off" i="off">
        <a:font>
          <a:latin typeface="Arial"/>
          <a:ea typeface="Arial"/>
          <a:cs typeface="Arial"/>
        </a:font>
        <a:schemeClr val="dk1"/>
      </a:tcTxStyle>
      <a:tcStyle>
        <a:tcBdr>
          <a:left>
            <a:ln w="9525" cap="flat" cmpd="sng">
              <a:solidFill>
                <a:srgbClr val="000000">
                  <a:alpha val="0"/>
                </a:srgbClr>
              </a:solidFill>
              <a:prstDash val="solid"/>
              <a:round/>
              <a:headEnd type="none" w="med" len="med"/>
              <a:tailEnd type="none" w="med" len="med"/>
            </a:ln>
          </a:left>
          <a:right>
            <a:ln w="9525" cap="flat" cmpd="sng">
              <a:solidFill>
                <a:srgbClr val="000000">
                  <a:alpha val="0"/>
                </a:srgbClr>
              </a:solidFill>
              <a:prstDash val="solid"/>
              <a:round/>
              <a:headEnd type="none" w="med" len="med"/>
              <a:tailEnd type="none" w="med" len="med"/>
            </a:ln>
          </a:right>
          <a:top>
            <a:ln w="12700" cap="flat" cmpd="sng">
              <a:solidFill>
                <a:schemeClr val="accent1"/>
              </a:solidFill>
              <a:prstDash val="solid"/>
              <a:round/>
              <a:headEnd type="none" w="med" len="med"/>
              <a:tailEnd type="none" w="med" len="med"/>
            </a:ln>
          </a:top>
          <a:bottom>
            <a:ln w="12700" cap="flat" cmpd="sng">
              <a:solidFill>
                <a:schemeClr val="accent1"/>
              </a:solidFill>
              <a:prstDash val="solid"/>
              <a:round/>
              <a:headEnd type="none" w="med" len="med"/>
              <a:tailEnd type="none" w="med" len="med"/>
            </a:ln>
          </a:bottom>
          <a:insideH>
            <a:ln w="9525" cap="flat" cmpd="sng">
              <a:solidFill>
                <a:srgbClr val="000000">
                  <a:alpha val="0"/>
                </a:srgbClr>
              </a:solidFill>
              <a:prstDash val="solid"/>
              <a:round/>
              <a:headEnd type="none" w="med" len="med"/>
              <a:tailEnd type="none" w="med" len="med"/>
            </a:ln>
          </a:insideH>
          <a:insideV>
            <a:ln w="9525" cap="flat" cmpd="sng">
              <a:solidFill>
                <a:srgbClr val="000000">
                  <a:alpha val="0"/>
                </a:srgbClr>
              </a:solidFill>
              <a:prstDash val="solid"/>
              <a:round/>
              <a:headEnd type="none" w="med" len="med"/>
              <a:tailEnd type="none" w="med" len="med"/>
            </a:ln>
          </a:insideV>
        </a:tcBdr>
        <a:fill>
          <a:solidFill>
            <a:srgbClr val="FFFFFF">
              <a:alpha val="0"/>
            </a:srgbClr>
          </a:solid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i="off"/>
      <a:tcStyle>
        <a:tcBdr/>
      </a:tcStyle>
    </a:lastCol>
    <a:firstCol>
      <a:tcTxStyle b="on" i="off"/>
      <a:tcStyle>
        <a:tcBdr/>
      </a:tcStyle>
    </a:firstCol>
    <a:lastRow>
      <a:tcTxStyle b="on" i="off"/>
      <a:tcStyle>
        <a:tcBdr>
          <a:top>
            <a:ln w="12700" cap="flat" cmpd="sng">
              <a:solidFill>
                <a:schemeClr val="accent1"/>
              </a:solidFill>
              <a:prstDash val="solid"/>
              <a:round/>
              <a:headEnd type="none" w="med" len="med"/>
              <a:tailEnd type="none" w="med" len="med"/>
            </a:ln>
          </a:top>
        </a:tcBdr>
        <a:fill>
          <a:solidFill>
            <a:srgbClr val="FFFFFF">
              <a:alpha val="0"/>
            </a:srgbClr>
          </a:solidFill>
        </a:fill>
      </a:tcStyle>
    </a:lastRow>
    <a:firstRow>
      <a:tcTxStyle b="on" i="off"/>
      <a:tcStyle>
        <a:tcBdr>
          <a:bottom>
            <a:ln w="12700" cap="flat" cmpd="sng">
              <a:solidFill>
                <a:schemeClr val="accent1"/>
              </a:solidFill>
              <a:prstDash val="solid"/>
              <a:round/>
              <a:headEnd type="none" w="med" len="med"/>
              <a:tailEnd type="none" w="med" len="med"/>
            </a:ln>
          </a:bottom>
        </a:tcBdr>
        <a:fill>
          <a:solidFill>
            <a:srgbClr val="FFFFFF">
              <a:alpha val="0"/>
            </a:srgb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878" autoAdjust="0"/>
    <p:restoredTop sz="79302" autoAdjust="0"/>
  </p:normalViewPr>
  <p:slideViewPr>
    <p:cSldViewPr snapToGrid="0" snapToObjects="1">
      <p:cViewPr>
        <p:scale>
          <a:sx n="75" d="100"/>
          <a:sy n="75" d="100"/>
        </p:scale>
        <p:origin x="2682" y="348"/>
      </p:cViewPr>
      <p:guideLst>
        <p:guide orient="horz" pos="981"/>
        <p:guide pos="272"/>
        <p:guide orient="horz" pos="3861"/>
      </p:guideLst>
    </p:cSldViewPr>
  </p:slideViewPr>
  <p:outlineViewPr>
    <p:cViewPr>
      <p:scale>
        <a:sx n="33" d="100"/>
        <a:sy n="33" d="100"/>
      </p:scale>
      <p:origin x="0" y="-12954"/>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5" d="100"/>
          <a:sy n="85" d="100"/>
        </p:scale>
        <p:origin x="954" y="78"/>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notesMaster" Target="notesMasters/notesMaster1.xml"/><Relationship Id="rId47"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handoutMaster" Target="handoutMasters/handoutMaster1.xml"/><Relationship Id="rId48"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viewProps" Target="viewProps.xml"/><Relationship Id="rId20" Type="http://schemas.openxmlformats.org/officeDocument/2006/relationships/slide" Target="slides/slide18.xml"/><Relationship Id="rId41" Type="http://schemas.openxmlformats.org/officeDocument/2006/relationships/slide" Target="slides/slide3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85CB01-6679-D646-ACB3-8B04B786C15F}" type="datetimeFigureOut">
              <a:rPr lang="en-US" smtClean="0"/>
              <a:t>1/2/2020</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2AC0F4D-8A6F-1C4A-B6BF-1558431E4F79}" type="slidenum">
              <a:rPr lang="en-US" smtClean="0"/>
              <a:t>‹#›</a:t>
            </a:fld>
            <a:endParaRPr lang="en-US" dirty="0"/>
          </a:p>
        </p:txBody>
      </p:sp>
    </p:spTree>
    <p:extLst>
      <p:ext uri="{BB962C8B-B14F-4D97-AF65-F5344CB8AC3E}">
        <p14:creationId xmlns:p14="http://schemas.microsoft.com/office/powerpoint/2010/main" val="35540630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Shape 3"/>
          <p:cNvSpPr txBox="1">
            <a:spLocks noGrp="1"/>
          </p:cNvSpPr>
          <p:nvPr>
            <p:ph type="hdr" idx="2"/>
          </p:nvPr>
        </p:nvSpPr>
        <p:spPr>
          <a:xfrm>
            <a:off x="0" y="0"/>
            <a:ext cx="2971799" cy="4572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 name="Shape 4"/>
          <p:cNvSpPr txBox="1">
            <a:spLocks noGrp="1"/>
          </p:cNvSpPr>
          <p:nvPr>
            <p:ph type="dt" idx="10"/>
          </p:nvPr>
        </p:nvSpPr>
        <p:spPr>
          <a:xfrm>
            <a:off x="3884612" y="0"/>
            <a:ext cx="2971799" cy="457200"/>
          </a:xfrm>
          <a:prstGeom prst="rect">
            <a:avLst/>
          </a:prstGeom>
          <a:noFill/>
          <a:ln>
            <a:noFill/>
          </a:ln>
        </p:spPr>
        <p:txBody>
          <a:bodyPr lIns="91425" tIns="91425" rIns="91425" bIns="91425" anchor="t" anchorCtr="0"/>
          <a:lstStyle>
            <a:lvl1pPr marL="0" marR="0" lvl="0" indent="0" algn="r"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5" name="Shape 5"/>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med" len="med"/>
            <a:tailEnd type="none" w="med" len="med"/>
          </a:ln>
        </p:spPr>
      </p:sp>
      <p:sp>
        <p:nvSpPr>
          <p:cNvPr id="6" name="Shape 6"/>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200" b="0" i="0" u="none" strike="noStrike" cap="none">
                <a:solidFill>
                  <a:schemeClr val="dk1"/>
                </a:solidFill>
                <a:latin typeface="Arial"/>
                <a:ea typeface="Arial"/>
                <a:cs typeface="Arial"/>
                <a:sym typeface="Arial"/>
              </a:defRPr>
            </a:lvl2pPr>
            <a:lvl3pPr marL="914400" marR="0" lvl="2" indent="0" algn="l" rtl="0">
              <a:spcBef>
                <a:spcPts val="0"/>
              </a:spcBef>
              <a:buNone/>
              <a:defRPr sz="1200" b="0" i="0" u="none" strike="noStrike" cap="none">
                <a:solidFill>
                  <a:schemeClr val="dk1"/>
                </a:solidFill>
                <a:latin typeface="Arial"/>
                <a:ea typeface="Arial"/>
                <a:cs typeface="Arial"/>
                <a:sym typeface="Arial"/>
              </a:defRPr>
            </a:lvl3pPr>
            <a:lvl4pPr marL="1371600" marR="0" lvl="3" indent="0" algn="l" rtl="0">
              <a:spcBef>
                <a:spcPts val="0"/>
              </a:spcBef>
              <a:buNone/>
              <a:defRPr sz="1200" b="0" i="0" u="none" strike="noStrike" cap="none">
                <a:solidFill>
                  <a:schemeClr val="dk1"/>
                </a:solidFill>
                <a:latin typeface="Arial"/>
                <a:ea typeface="Arial"/>
                <a:cs typeface="Arial"/>
                <a:sym typeface="Arial"/>
              </a:defRPr>
            </a:lvl4pPr>
            <a:lvl5pPr marL="1828800" marR="0" lvl="4" indent="0" algn="l" rtl="0">
              <a:spcBef>
                <a:spcPts val="0"/>
              </a:spcBef>
              <a:buNone/>
              <a:defRPr sz="1200" b="0" i="0" u="none" strike="noStrike" cap="none">
                <a:solidFill>
                  <a:schemeClr val="dk1"/>
                </a:solidFill>
                <a:latin typeface="Arial"/>
                <a:ea typeface="Arial"/>
                <a:cs typeface="Arial"/>
                <a:sym typeface="Arial"/>
              </a:defRPr>
            </a:lvl5pPr>
            <a:lvl6pPr marL="2286000" marR="0" lvl="5" indent="0" algn="l" rtl="0">
              <a:spcBef>
                <a:spcPts val="0"/>
              </a:spcBef>
              <a:buNone/>
              <a:defRPr sz="1200" b="0" i="0" u="none" strike="noStrike" cap="none">
                <a:solidFill>
                  <a:schemeClr val="dk1"/>
                </a:solidFill>
                <a:latin typeface="Arial"/>
                <a:ea typeface="Arial"/>
                <a:cs typeface="Arial"/>
                <a:sym typeface="Arial"/>
              </a:defRPr>
            </a:lvl6pPr>
            <a:lvl7pPr marL="2743200" marR="0" lvl="6" indent="0" algn="l" rtl="0">
              <a:spcBef>
                <a:spcPts val="0"/>
              </a:spcBef>
              <a:buNone/>
              <a:defRPr sz="1200" b="0" i="0" u="none" strike="noStrike" cap="none">
                <a:solidFill>
                  <a:schemeClr val="dk1"/>
                </a:solidFill>
                <a:latin typeface="Arial"/>
                <a:ea typeface="Arial"/>
                <a:cs typeface="Arial"/>
                <a:sym typeface="Arial"/>
              </a:defRPr>
            </a:lvl7pPr>
            <a:lvl8pPr marL="3200400" marR="0" lvl="7" indent="0" algn="l" rtl="0">
              <a:spcBef>
                <a:spcPts val="0"/>
              </a:spcBef>
              <a:buNone/>
              <a:defRPr sz="1200" b="0" i="0" u="none" strike="noStrike" cap="none">
                <a:solidFill>
                  <a:schemeClr val="dk1"/>
                </a:solidFill>
                <a:latin typeface="Arial"/>
                <a:ea typeface="Arial"/>
                <a:cs typeface="Arial"/>
                <a:sym typeface="Arial"/>
              </a:defRPr>
            </a:lvl8pPr>
            <a:lvl9pPr marL="3657600" marR="0" lvl="8" indent="0" algn="l" rtl="0">
              <a:spcBef>
                <a:spcPts val="0"/>
              </a:spcBef>
              <a:buNone/>
              <a:defRPr sz="1200" b="0" i="0" u="none" strike="noStrike" cap="none">
                <a:solidFill>
                  <a:schemeClr val="dk1"/>
                </a:solidFill>
                <a:latin typeface="Arial"/>
                <a:ea typeface="Arial"/>
                <a:cs typeface="Arial"/>
                <a:sym typeface="Arial"/>
              </a:defRPr>
            </a:lvl9pPr>
          </a:lstStyle>
          <a:p>
            <a:endParaRPr/>
          </a:p>
        </p:txBody>
      </p:sp>
      <p:sp>
        <p:nvSpPr>
          <p:cNvPr id="7" name="Shape 7"/>
          <p:cNvSpPr txBox="1">
            <a:spLocks noGrp="1"/>
          </p:cNvSpPr>
          <p:nvPr>
            <p:ph type="ftr" idx="11"/>
          </p:nvPr>
        </p:nvSpPr>
        <p:spPr>
          <a:xfrm>
            <a:off x="0" y="8685213"/>
            <a:ext cx="2971799" cy="457200"/>
          </a:xfrm>
          <a:prstGeom prst="rect">
            <a:avLst/>
          </a:prstGeom>
          <a:noFill/>
          <a:ln>
            <a:noFill/>
          </a:ln>
        </p:spPr>
        <p:txBody>
          <a:bodyPr lIns="91425" tIns="91425" rIns="91425" bIns="91425" anchor="b" anchorCtr="0"/>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8" name="Shape 8"/>
          <p:cNvSpPr txBox="1">
            <a:spLocks noGrp="1"/>
          </p:cNvSpPr>
          <p:nvPr>
            <p:ph type="sldNum" idx="12"/>
          </p:nvPr>
        </p:nvSpPr>
        <p:spPr>
          <a:xfrm>
            <a:off x="3884612" y="8685213"/>
            <a:ext cx="2971799" cy="457200"/>
          </a:xfrm>
          <a:prstGeom prst="rect">
            <a:avLst/>
          </a:prstGeom>
          <a:noFill/>
          <a:ln>
            <a:noFill/>
          </a:ln>
        </p:spPr>
        <p:txBody>
          <a:bodyPr lIns="91425" tIns="45700" rIns="91425" bIns="45700" anchor="b" anchorCtr="0">
            <a:noAutofit/>
          </a:bodyPr>
          <a:lstStyle/>
          <a:p>
            <a:pPr marL="0" marR="0" lvl="0" indent="0" algn="r" rtl="0">
              <a:spcBef>
                <a:spcPts val="0"/>
              </a:spcBef>
              <a:buSzPct val="25000"/>
              <a:buNone/>
            </a:pPr>
            <a:fld id="{00000000-1234-1234-1234-123412341234}" type="slidenum">
              <a:rPr lang="en-US" sz="1200" b="0" i="0" u="none" strike="noStrike" cap="none">
                <a:solidFill>
                  <a:schemeClr val="dk1"/>
                </a:solidFill>
                <a:latin typeface="Arial"/>
                <a:ea typeface="Arial"/>
                <a:cs typeface="Arial"/>
                <a:sym typeface="Arial"/>
              </a:rPr>
              <a:t>‹#›</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457102709"/>
      </p:ext>
    </p:extLst>
  </p:cSld>
  <p:clrMap bg1="lt1" tx1="dk1" bg2="dk2" tx2="lt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cap="none" dirty="0" smtClean="0">
                <a:solidFill>
                  <a:schemeClr val="dk1"/>
                </a:solidFill>
                <a:latin typeface="Arial"/>
                <a:ea typeface="Arial"/>
                <a:cs typeface="Arial"/>
                <a:sym typeface="Arial"/>
              </a:rPr>
              <a:t>If this PowerPoint presentation contains mathematical equations, you may need to check that your computer has the following installed:</a:t>
            </a:r>
          </a:p>
          <a:p>
            <a:r>
              <a:rPr lang="en-US" sz="1200" b="0" i="0" u="none" strike="noStrike" kern="1200" cap="none" dirty="0" smtClean="0">
                <a:solidFill>
                  <a:schemeClr val="dk1"/>
                </a:solidFill>
                <a:latin typeface="Arial"/>
                <a:ea typeface="Arial"/>
                <a:cs typeface="Arial"/>
                <a:sym typeface="Arial"/>
              </a:rPr>
              <a:t>1) MathType Plugin</a:t>
            </a:r>
          </a:p>
          <a:p>
            <a:r>
              <a:rPr lang="en-US" sz="1200" b="0" i="0" u="none" strike="noStrike" kern="1200" cap="none" dirty="0" smtClean="0">
                <a:solidFill>
                  <a:schemeClr val="dk1"/>
                </a:solidFill>
                <a:latin typeface="Arial"/>
                <a:ea typeface="Arial"/>
                <a:cs typeface="Arial"/>
                <a:sym typeface="Arial"/>
              </a:rPr>
              <a:t>2) Math Player (free versions available)</a:t>
            </a:r>
          </a:p>
          <a:p>
            <a:r>
              <a:rPr lang="en-US" sz="1200" b="0" i="0" u="none" strike="noStrike" kern="1200" cap="none" dirty="0" smtClean="0">
                <a:solidFill>
                  <a:schemeClr val="dk1"/>
                </a:solidFill>
                <a:latin typeface="Arial"/>
                <a:ea typeface="Arial"/>
                <a:cs typeface="Arial"/>
                <a:sym typeface="Arial"/>
              </a:rPr>
              <a:t>3) NVDA Reader (free versions available)</a:t>
            </a:r>
            <a:endParaRPr lang="en-US" dirty="0" smtClean="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1</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33464266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N" sz="1200" b="0" i="0" u="none" strike="noStrike" kern="1200" cap="none" dirty="0" smtClean="0">
                <a:solidFill>
                  <a:schemeClr val="dk1"/>
                </a:solidFill>
                <a:effectLst/>
                <a:latin typeface="Arial"/>
                <a:ea typeface="Arial"/>
                <a:cs typeface="Arial"/>
                <a:sym typeface="Arial"/>
              </a:rPr>
              <a:t>A square with 63 in it connects to a circle with 65 in it. Between the horizontal line connecting the square and circle is the entry “Williamsburg, Virginia, M (meaning married) 1968.” A vertical line connects the horizontal line to a circle with 33 in it. Another vertical line to the right of the first connects the horizontal line to a square with 31 in it.</a:t>
            </a:r>
            <a:endParaRPr lang="en-AU" dirty="0"/>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24</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932645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200" b="0" i="0" u="none" strike="noStrike" kern="1200" cap="none" dirty="0" smtClean="0">
                <a:solidFill>
                  <a:schemeClr val="dk1"/>
                </a:solidFill>
                <a:effectLst/>
                <a:latin typeface="Arial"/>
                <a:ea typeface="Arial"/>
                <a:cs typeface="Arial"/>
                <a:sym typeface="Arial"/>
              </a:rPr>
              <a:t>Three parallel lines represent an overly close relationship. A series of dots represents a distant relationship. A zigzagging line represents a conflictual relationship. A horizontal line ending at a vertical line represents an estranged or cut off relationship.</a:t>
            </a:r>
            <a:endParaRPr lang="en-AU" sz="1200" b="0" i="0" u="none" strike="noStrike" kern="1200" cap="none" dirty="0" smtClean="0">
              <a:solidFill>
                <a:schemeClr val="dk1"/>
              </a:solidFill>
              <a:effectLst/>
              <a:latin typeface="Arial"/>
              <a:ea typeface="Arial"/>
              <a:cs typeface="Arial"/>
              <a:sym typeface="Arial"/>
            </a:endParaRP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25</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4800073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IN" sz="1200" b="0" i="0" u="none" strike="noStrike" kern="1200" cap="none" dirty="0" smtClean="0">
                <a:solidFill>
                  <a:schemeClr val="dk1"/>
                </a:solidFill>
                <a:effectLst/>
                <a:latin typeface="Arial"/>
                <a:ea typeface="Arial"/>
                <a:cs typeface="Arial"/>
                <a:sym typeface="Arial"/>
              </a:rPr>
              <a:t>A square with an x represents Warren Langford’s deceased father. A circle with 68 in it represents his mother. Warren’s parents were married in Chicago. Warren’s 44-year-old sister is represented by a circle with 44 in it. Warren is represented by a square with 41 in it. Janet Langford is represented by a circle with a 38 in it. Her parents were married in Boston and her father is 62 while her mother is 61. Janet has four younger sisters whose ages are 36, 35, 30, and 29. Warren and Janet married in 1985. Their son Martin is 15. </a:t>
            </a:r>
            <a:endParaRPr lang="en-AU" sz="1200" b="0" i="0" u="none" strike="noStrike" kern="1200" cap="none" dirty="0" smtClean="0">
              <a:solidFill>
                <a:schemeClr val="dk1"/>
              </a:solidFill>
              <a:effectLst/>
              <a:latin typeface="Arial"/>
              <a:ea typeface="Arial"/>
              <a:cs typeface="Arial"/>
              <a:sym typeface="Arial"/>
            </a:endParaRPr>
          </a:p>
        </p:txBody>
      </p:sp>
      <p:sp>
        <p:nvSpPr>
          <p:cNvPr id="4" name="Slide Number Placeholder 3"/>
          <p:cNvSpPr>
            <a:spLocks noGrp="1"/>
          </p:cNvSpPr>
          <p:nvPr>
            <p:ph type="sldNum" idx="10"/>
          </p:nvPr>
        </p:nvSpPr>
        <p:spPr/>
        <p:txBody>
          <a:bodyPr/>
          <a:lstStyle/>
          <a:p>
            <a:pPr marL="0" marR="0" lvl="0" indent="0" algn="r" rtl="0">
              <a:spcBef>
                <a:spcPts val="0"/>
              </a:spcBef>
              <a:buSzPct val="25000"/>
              <a:buNone/>
            </a:pPr>
            <a:fld id="{00000000-1234-1234-1234-123412341234}" type="slidenum">
              <a:rPr lang="en-US" sz="1200" b="0" i="0" u="none" strike="noStrike" cap="none" smtClean="0">
                <a:solidFill>
                  <a:schemeClr val="dk1"/>
                </a:solidFill>
                <a:latin typeface="Arial"/>
                <a:ea typeface="Arial"/>
                <a:cs typeface="Arial"/>
                <a:sym typeface="Arial"/>
              </a:rPr>
              <a:t>27</a:t>
            </a:fld>
            <a:endParaRPr lang="en-US" sz="12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41480467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0"/>
        <p:cNvGrpSpPr/>
        <p:nvPr/>
      </p:nvGrpSpPr>
      <p:grpSpPr>
        <a:xfrm>
          <a:off x="0" y="0"/>
          <a:ext cx="0" cy="0"/>
          <a:chOff x="0" y="0"/>
          <a:chExt cx="0" cy="0"/>
        </a:xfrm>
      </p:grpSpPr>
      <p:sp>
        <p:nvSpPr>
          <p:cNvPr id="381" name="Shape 38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82" name="Shape 38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dirty="0"/>
          </a:p>
        </p:txBody>
      </p:sp>
      <p:sp>
        <p:nvSpPr>
          <p:cNvPr id="383" name="Shape 383"/>
          <p:cNvSpPr txBox="1">
            <a:spLocks noGrp="1"/>
          </p:cNvSpPr>
          <p:nvPr>
            <p:ph type="sldNum" idx="12"/>
          </p:nvPr>
        </p:nvSpPr>
        <p:spPr>
          <a:xfrm>
            <a:off x="3884612" y="8685213"/>
            <a:ext cx="2971800" cy="457200"/>
          </a:xfrm>
          <a:prstGeom prst="rect">
            <a:avLst/>
          </a:prstGeom>
        </p:spPr>
        <p:txBody>
          <a:bodyPr lIns="91425" tIns="45700" rIns="91425" bIns="45700" anchor="b" anchorCtr="0">
            <a:noAutofit/>
          </a:bodyPr>
          <a:lstStyle/>
          <a:p>
            <a:pPr lvl="0">
              <a:spcBef>
                <a:spcPts val="0"/>
              </a:spcBef>
              <a:buClr>
                <a:srgbClr val="000000"/>
              </a:buClr>
              <a:buSzPct val="25000"/>
              <a:buFont typeface="Arial"/>
              <a:buNone/>
            </a:pPr>
            <a:fld id="{00000000-1234-1234-1234-123412341234}" type="slidenum">
              <a:rPr lang="en-US"/>
              <a:t>39</a:t>
            </a:fld>
            <a:endParaRPr lang="en-US" dirty="0"/>
          </a:p>
        </p:txBody>
      </p:sp>
    </p:spTree>
    <p:extLst>
      <p:ext uri="{BB962C8B-B14F-4D97-AF65-F5344CB8AC3E}">
        <p14:creationId xmlns:p14="http://schemas.microsoft.com/office/powerpoint/2010/main" val="1372981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Shape 17"/>
        <p:cNvGrpSpPr/>
        <p:nvPr/>
      </p:nvGrpSpPr>
      <p:grpSpPr>
        <a:xfrm>
          <a:off x="0" y="0"/>
          <a:ext cx="0" cy="0"/>
          <a:chOff x="0" y="0"/>
          <a:chExt cx="0" cy="0"/>
        </a:xfrm>
      </p:grpSpPr>
      <p:sp>
        <p:nvSpPr>
          <p:cNvPr id="18" name="Shape 18"/>
          <p:cNvSpPr/>
          <p:nvPr/>
        </p:nvSpPr>
        <p:spPr>
          <a:xfrm>
            <a:off x="0" y="0"/>
            <a:ext cx="9144000" cy="3886200"/>
          </a:xfrm>
          <a:prstGeom prst="rect">
            <a:avLst/>
          </a:prstGeom>
          <a:solidFill>
            <a:srgbClr val="007FA3"/>
          </a:solidFill>
          <a:ln w="25400" cap="flat" cmpd="sng">
            <a:solidFill>
              <a:srgbClr val="007FA3"/>
            </a:solidFill>
            <a:prstDash val="solid"/>
            <a:round/>
            <a:headEnd type="none" w="med" len="med"/>
            <a:tailEnd type="none" w="med" len="med"/>
          </a:ln>
        </p:spPr>
        <p:txBody>
          <a:bodyPr lIns="91425" tIns="45700" rIns="91425" bIns="45700" anchor="ctr" anchorCtr="0">
            <a:noAutofit/>
          </a:bodyPr>
          <a:lstStyle/>
          <a:p>
            <a:pPr marL="0" marR="0" lvl="0" indent="0" algn="ctr" rtl="0">
              <a:spcBef>
                <a:spcPts val="0"/>
              </a:spcBef>
              <a:buNone/>
            </a:pPr>
            <a:endParaRPr sz="1800" b="0" i="0" u="none" strike="noStrike" cap="none" dirty="0">
              <a:solidFill>
                <a:schemeClr val="lt1"/>
              </a:solidFill>
              <a:latin typeface="Arial"/>
              <a:ea typeface="Arial"/>
              <a:cs typeface="Arial"/>
              <a:sym typeface="Arial"/>
            </a:endParaRPr>
          </a:p>
        </p:txBody>
      </p:sp>
      <p:sp>
        <p:nvSpPr>
          <p:cNvPr id="19" name="Shape 19"/>
          <p:cNvSpPr txBox="1">
            <a:spLocks noGrp="1"/>
          </p:cNvSpPr>
          <p:nvPr>
            <p:ph type="ctrTitle"/>
          </p:nvPr>
        </p:nvSpPr>
        <p:spPr>
          <a:xfrm>
            <a:off x="685800" y="762000"/>
            <a:ext cx="7772400" cy="2838451"/>
          </a:xfrm>
          <a:prstGeom prst="rect">
            <a:avLst/>
          </a:prstGeom>
          <a:noFill/>
          <a:ln>
            <a:noFill/>
          </a:ln>
        </p:spPr>
        <p:txBody>
          <a:bodyPr lIns="91425" tIns="91425" rIns="91425" bIns="91425" anchor="b" anchorCtr="0"/>
          <a:lstStyle>
            <a:lvl1pPr marL="0" marR="0" lvl="0" indent="0" algn="l" rtl="0">
              <a:lnSpc>
                <a:spcPct val="100000"/>
              </a:lnSpc>
              <a:spcBef>
                <a:spcPts val="0"/>
              </a:spcBef>
              <a:buClr>
                <a:schemeClr val="lt1"/>
              </a:buClr>
              <a:buFont typeface="Times New Roman"/>
              <a:buNone/>
              <a:defRPr sz="3600" b="1" i="0" u="none" strike="noStrike" cap="none">
                <a:solidFill>
                  <a:schemeClr val="lt1"/>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20" name="Shape 20"/>
          <p:cNvSpPr txBox="1">
            <a:spLocks noGrp="1"/>
          </p:cNvSpPr>
          <p:nvPr>
            <p:ph type="subTitle" idx="1"/>
          </p:nvPr>
        </p:nvSpPr>
        <p:spPr>
          <a:xfrm>
            <a:off x="674687" y="3962400"/>
            <a:ext cx="7794625" cy="175260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1800" b="0" i="0" u="none" strike="noStrike" cap="none">
                <a:solidFill>
                  <a:schemeClr val="dk1"/>
                </a:solidFill>
                <a:latin typeface="Arial"/>
                <a:ea typeface="Arial"/>
                <a:cs typeface="Arial"/>
                <a:sym typeface="Arial"/>
              </a:defRPr>
            </a:lvl1pPr>
            <a:lvl2pPr marL="457200" marR="0" lvl="1"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2pPr>
            <a:lvl3pPr marL="914400" marR="0" lvl="2" indent="0" algn="ctr" rtl="0">
              <a:spcBef>
                <a:spcPts val="600"/>
              </a:spcBef>
              <a:buClr>
                <a:srgbClr val="007FA3"/>
              </a:buClr>
              <a:buFont typeface="Noto Sans Symbols"/>
              <a:buNone/>
              <a:defRPr sz="1600" b="0" i="0" u="none" strike="noStrike" cap="none">
                <a:solidFill>
                  <a:srgbClr val="888888"/>
                </a:solidFill>
                <a:latin typeface="Arial"/>
                <a:ea typeface="Arial"/>
                <a:cs typeface="Arial"/>
                <a:sym typeface="Arial"/>
              </a:defRPr>
            </a:lvl3pPr>
            <a:lvl4pPr marL="1371600" marR="0" lvl="3"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4pPr>
            <a:lvl5pPr marL="1828800" marR="0" lvl="4" indent="0" algn="ctr" rtl="0">
              <a:spcBef>
                <a:spcPts val="600"/>
              </a:spcBef>
              <a:buClr>
                <a:srgbClr val="007FA3"/>
              </a:buClr>
              <a:buFont typeface="Arial"/>
              <a:buNone/>
              <a:defRPr sz="1600" b="0" i="0" u="none" strike="noStrike" cap="none">
                <a:solidFill>
                  <a:srgbClr val="888888"/>
                </a:solidFill>
                <a:latin typeface="Arial"/>
                <a:ea typeface="Arial"/>
                <a:cs typeface="Arial"/>
                <a:sym typeface="Arial"/>
              </a:defRPr>
            </a:lvl5pPr>
            <a:lvl6pPr marL="2286000" marR="0" lvl="5"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6pPr>
            <a:lvl7pPr marL="2743200" marR="0" lvl="6"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7pPr>
            <a:lvl8pPr marL="3200400" marR="0" lvl="7"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8pPr>
            <a:lvl9pPr marL="3657600" marR="0" lvl="8" indent="0" algn="ctr" rtl="0">
              <a:spcBef>
                <a:spcPts val="300"/>
              </a:spcBef>
              <a:buClr>
                <a:srgbClr val="007FA3"/>
              </a:buClr>
              <a:buFont typeface="Arial"/>
              <a:buNone/>
              <a:defRPr sz="1600" b="0" i="0" u="none" strike="noStrike" cap="none">
                <a:solidFill>
                  <a:srgbClr val="888888"/>
                </a:solidFill>
                <a:latin typeface="Arial"/>
                <a:ea typeface="Arial"/>
                <a:cs typeface="Arial"/>
                <a:sym typeface="Arial"/>
              </a:defRPr>
            </a:lvl9pPr>
          </a:lstStyle>
          <a:p>
            <a:endParaRPr dirty="0"/>
          </a:p>
        </p:txBody>
      </p:sp>
      <p:sp>
        <p:nvSpPr>
          <p:cNvPr id="21" name="Shape 21"/>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22" name="Shape 22"/>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23" name="Shape 23"/>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Tree>
    <p:extLst>
      <p:ext uri="{BB962C8B-B14F-4D97-AF65-F5344CB8AC3E}">
        <p14:creationId xmlns:p14="http://schemas.microsoft.com/office/powerpoint/2010/main" val="3245734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Two Conten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15371"/>
            <a:ext cx="8229600" cy="1097279"/>
          </a:xfrm>
          <a:prstGeom prst="rect">
            <a:avLst/>
          </a:prstGeom>
          <a:noFill/>
          <a:ln>
            <a:noFill/>
          </a:ln>
        </p:spPr>
        <p:txBody>
          <a:bodyPr lIns="0" tIns="0" rIns="0" bIns="0"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2" name="Shape 32"/>
          <p:cNvSpPr txBox="1">
            <a:spLocks noGrp="1"/>
          </p:cNvSpPr>
          <p:nvPr>
            <p:ph type="body" idx="1"/>
          </p:nvPr>
        </p:nvSpPr>
        <p:spPr>
          <a:xfrm>
            <a:off x="457200" y="1600200"/>
            <a:ext cx="8229600" cy="2163763"/>
          </a:xfrm>
          <a:prstGeom prst="rect">
            <a:avLst/>
          </a:prstGeom>
          <a:noFill/>
          <a:ln>
            <a:noFill/>
          </a:ln>
        </p:spPr>
        <p:txBody>
          <a:bodyPr lIns="0" tIns="0" rIns="0" bIns="0" anchor="t" anchorCtr="0"/>
          <a:lstStyle>
            <a:lvl1pPr marL="256032" marR="0" lvl="0" indent="-256032" algn="l" rtl="0">
              <a:spcBef>
                <a:spcPts val="1500"/>
              </a:spcBef>
              <a:buClr>
                <a:srgbClr val="007FA3"/>
              </a:buClr>
              <a:buSzPct val="100000"/>
              <a:buFont typeface="Arial"/>
              <a:buChar char="•"/>
              <a:defRPr sz="2400" b="0" i="0" u="none" strike="noStrike" cap="none">
                <a:solidFill>
                  <a:schemeClr val="dk1"/>
                </a:solidFill>
                <a:latin typeface="+mn-lt"/>
                <a:ea typeface="Arial"/>
                <a:cs typeface="Arial"/>
                <a:sym typeface="Arial"/>
              </a:defRPr>
            </a:lvl1pPr>
            <a:lvl2pPr marL="742950" marR="0" lvl="1" indent="-283464" algn="l" rtl="0">
              <a:spcBef>
                <a:spcPts val="600"/>
              </a:spcBef>
              <a:buClr>
                <a:srgbClr val="007FA3"/>
              </a:buClr>
              <a:buSzPct val="100000"/>
              <a:buFont typeface="Arial"/>
              <a:buChar char="–"/>
              <a:defRPr sz="2400" b="0" i="0" u="none" strike="noStrike" cap="none">
                <a:solidFill>
                  <a:schemeClr val="dk1"/>
                </a:solidFill>
                <a:latin typeface="+mn-lt"/>
                <a:ea typeface="Arial"/>
                <a:cs typeface="Arial"/>
                <a:sym typeface="Arial"/>
              </a:defRPr>
            </a:lvl2pPr>
            <a:lvl3pPr marL="1143000" marR="0" lvl="2" indent="-228600" algn="l" rtl="0">
              <a:spcBef>
                <a:spcPts val="600"/>
              </a:spcBef>
              <a:buClr>
                <a:srgbClr val="007FA3"/>
              </a:buClr>
              <a:buSzPct val="100000"/>
              <a:buFont typeface="Noto Sans Symbols"/>
              <a:buChar char="▪"/>
              <a:defRPr sz="2400" b="0" i="0" u="none" strike="noStrike" cap="none">
                <a:solidFill>
                  <a:schemeClr val="dk1"/>
                </a:solidFill>
                <a:latin typeface="+mn-lt"/>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6pPr>
            <a:lvl7pPr marL="2971800" marR="0" lvl="6"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7pPr>
            <a:lvl8pPr marL="3429000" marR="0" lvl="7"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8pPr>
            <a:lvl9pPr marL="3886200" marR="0" lvl="8"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9pPr>
          </a:lstStyle>
          <a:p>
            <a:endParaRPr lang="en-US" dirty="0" smtClean="0"/>
          </a:p>
          <a:p>
            <a:pPr lvl="1"/>
            <a:endParaRPr lang="en-US" dirty="0" smtClean="0"/>
          </a:p>
          <a:p>
            <a:pPr lvl="2"/>
            <a:endParaRPr dirty="0"/>
          </a:p>
        </p:txBody>
      </p:sp>
      <p:sp>
        <p:nvSpPr>
          <p:cNvPr id="33" name="Shape 33"/>
          <p:cNvSpPr txBox="1">
            <a:spLocks noGrp="1"/>
          </p:cNvSpPr>
          <p:nvPr>
            <p:ph type="body" idx="2"/>
          </p:nvPr>
        </p:nvSpPr>
        <p:spPr>
          <a:xfrm>
            <a:off x="457200" y="3962400"/>
            <a:ext cx="8229600" cy="2163763"/>
          </a:xfrm>
          <a:prstGeom prst="rect">
            <a:avLst/>
          </a:prstGeom>
          <a:noFill/>
          <a:ln>
            <a:noFill/>
          </a:ln>
        </p:spPr>
        <p:txBody>
          <a:bodyPr lIns="0" tIns="0" rIns="0" bIns="0" anchor="t" anchorCtr="0"/>
          <a:lstStyle>
            <a:lvl1pPr marL="256032" marR="0" lvl="0" indent="-256032" algn="l" rtl="0">
              <a:spcBef>
                <a:spcPts val="1500"/>
              </a:spcBef>
              <a:buClr>
                <a:srgbClr val="007FA3"/>
              </a:buClr>
              <a:buSzPct val="100000"/>
              <a:buFont typeface="Arial"/>
              <a:buChar char="•"/>
              <a:defRPr sz="2400" b="0" i="0" u="none" strike="noStrike" cap="none">
                <a:solidFill>
                  <a:schemeClr val="dk1"/>
                </a:solidFill>
                <a:latin typeface="+mn-lt"/>
                <a:ea typeface="Arial"/>
                <a:cs typeface="Arial"/>
                <a:sym typeface="Arial"/>
              </a:defRPr>
            </a:lvl1pPr>
            <a:lvl2pPr marL="742950" marR="0" lvl="1" indent="-283464" algn="l" rtl="0">
              <a:spcBef>
                <a:spcPts val="600"/>
              </a:spcBef>
              <a:buClr>
                <a:srgbClr val="007FA3"/>
              </a:buClr>
              <a:buSzPct val="100000"/>
              <a:buFont typeface="Arial"/>
              <a:buChar char="–"/>
              <a:defRPr sz="2400" b="0" i="0" u="none" strike="noStrike" cap="none">
                <a:solidFill>
                  <a:schemeClr val="dk1"/>
                </a:solidFill>
                <a:latin typeface="+mn-lt"/>
                <a:ea typeface="Arial"/>
                <a:cs typeface="Arial"/>
                <a:sym typeface="Arial"/>
              </a:defRPr>
            </a:lvl2pPr>
            <a:lvl3pPr marL="1143000" marR="0" lvl="2" indent="-228600" algn="l" rtl="0">
              <a:spcBef>
                <a:spcPts val="600"/>
              </a:spcBef>
              <a:buClr>
                <a:srgbClr val="007FA3"/>
              </a:buClr>
              <a:buSzPct val="100000"/>
              <a:buFont typeface="Noto Sans Symbols"/>
              <a:buChar char="▪"/>
              <a:defRPr sz="2400" b="0" i="0" u="none" strike="noStrike" cap="none">
                <a:solidFill>
                  <a:schemeClr val="dk1"/>
                </a:solidFill>
                <a:latin typeface="+mn-lt"/>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6pPr>
            <a:lvl7pPr marL="2971800" marR="0" lvl="6"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7pPr>
            <a:lvl8pPr marL="3429000" marR="0" lvl="7"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8pPr>
            <a:lvl9pPr marL="3886200" marR="0" lvl="8" indent="-139700" algn="l" rtl="0">
              <a:spcBef>
                <a:spcPts val="300"/>
              </a:spcBef>
              <a:buClr>
                <a:srgbClr val="007FA3"/>
              </a:buClr>
              <a:buSzPct val="100000"/>
              <a:buFont typeface="Arial"/>
              <a:buChar char="•"/>
              <a:defRPr sz="1400" b="0" i="0" u="none" strike="noStrike" cap="none">
                <a:solidFill>
                  <a:schemeClr val="dk1"/>
                </a:solidFill>
                <a:latin typeface="Arial"/>
                <a:ea typeface="Arial"/>
                <a:cs typeface="Arial"/>
                <a:sym typeface="Arial"/>
              </a:defRPr>
            </a:lvl9pPr>
          </a:lstStyle>
          <a:p>
            <a:endParaRPr lang="en-US" dirty="0" smtClean="0"/>
          </a:p>
          <a:p>
            <a:pPr lvl="1"/>
            <a:endParaRPr lang="en-US" dirty="0" smtClean="0"/>
          </a:p>
          <a:p>
            <a:pPr lvl="2"/>
            <a:endParaRPr dirty="0"/>
          </a:p>
        </p:txBody>
      </p:sp>
      <p:sp>
        <p:nvSpPr>
          <p:cNvPr id="34" name="Shape 34"/>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5" name="Shape 35"/>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6" name="Shape 36"/>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Tree>
    <p:extLst>
      <p:ext uri="{BB962C8B-B14F-4D97-AF65-F5344CB8AC3E}">
        <p14:creationId xmlns:p14="http://schemas.microsoft.com/office/powerpoint/2010/main" val="14617625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cSld name="Blank">
    <p:spTree>
      <p:nvGrpSpPr>
        <p:cNvPr id="1" name="Shape 79"/>
        <p:cNvGrpSpPr/>
        <p:nvPr/>
      </p:nvGrpSpPr>
      <p:grpSpPr>
        <a:xfrm>
          <a:off x="0" y="0"/>
          <a:ext cx="0" cy="0"/>
          <a:chOff x="0" y="0"/>
          <a:chExt cx="0" cy="0"/>
        </a:xfrm>
      </p:grpSpPr>
      <p:sp>
        <p:nvSpPr>
          <p:cNvPr id="80" name="Shape 80"/>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81" name="Shape 81"/>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82" name="Shape 82"/>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dk1"/>
                </a:solidFill>
                <a:latin typeface="Arial"/>
                <a:ea typeface="Arial"/>
                <a:cs typeface="Arial"/>
                <a:sym typeface="Arial"/>
              </a:rPr>
              <a:t>‹#›</a:t>
            </a:fld>
            <a:endParaRPr lang="en-US" sz="900" b="0" i="0" u="none" strike="noStrike" cap="none" dirty="0">
              <a:solidFill>
                <a:schemeClr val="dk1"/>
              </a:solidFill>
              <a:latin typeface="Arial"/>
              <a:ea typeface="Arial"/>
              <a:cs typeface="Arial"/>
              <a:sym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earning Objectives">
    <p:spTree>
      <p:nvGrpSpPr>
        <p:cNvPr id="1" name=""/>
        <p:cNvGrpSpPr/>
        <p:nvPr/>
      </p:nvGrpSpPr>
      <p:grpSpPr>
        <a:xfrm>
          <a:off x="0" y="0"/>
          <a:ext cx="0" cy="0"/>
          <a:chOff x="0" y="0"/>
          <a:chExt cx="0" cy="0"/>
        </a:xfrm>
      </p:grpSpPr>
      <p:sp>
        <p:nvSpPr>
          <p:cNvPr id="8" name="Title 7"/>
          <p:cNvSpPr>
            <a:spLocks noGrp="1"/>
          </p:cNvSpPr>
          <p:nvPr>
            <p:ph type="title"/>
          </p:nvPr>
        </p:nvSpPr>
        <p:spPr/>
        <p:txBody>
          <a:bodyPr lIns="0" tIns="0" rIns="0" bIns="0"/>
          <a:lstStyle>
            <a:lvl1pPr>
              <a:defRPr sz="3600">
                <a:solidFill>
                  <a:srgbClr val="3399B5"/>
                </a:solidFill>
                <a:latin typeface="+mj-l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lIns="0" tIns="0" rIns="0" bIns="0"/>
          <a:lstStyle>
            <a:lvl1pPr marL="118872" indent="-118872">
              <a:buClr>
                <a:srgbClr val="007FA3"/>
              </a:buClr>
              <a:buSzPct val="25000"/>
              <a:defRPr sz="2400">
                <a:latin typeface="+mn-lt"/>
              </a:defRPr>
            </a:lvl1pPr>
            <a:lvl2pPr marL="569913" indent="-285750">
              <a:buClr>
                <a:srgbClr val="007FA3"/>
              </a:buClr>
              <a:defRPr sz="2400">
                <a:latin typeface="+mn-lt"/>
              </a:defRPr>
            </a:lvl2pPr>
            <a:lvl3pPr>
              <a:buClr>
                <a:srgbClr val="007FA3"/>
              </a:buClr>
              <a:defRPr sz="2400">
                <a:latin typeface="+mn-lt"/>
              </a:defRPr>
            </a:lvl3pPr>
            <a:lvl4pPr>
              <a:buClr>
                <a:srgbClr val="007FA3"/>
              </a:buClr>
              <a:defRPr sz="2400">
                <a:latin typeface="+mn-lt"/>
              </a:defRPr>
            </a:lvl4pPr>
            <a:lvl5pPr>
              <a:buClr>
                <a:srgbClr val="007FA3"/>
              </a:buClr>
              <a:defRPr sz="2400">
                <a:latin typeface="+mn-lt"/>
              </a:defRPr>
            </a:lvl5pPr>
            <a:lvl6pPr>
              <a:buClr>
                <a:srgbClr val="007FA3"/>
              </a:buClr>
              <a:defRPr sz="1600"/>
            </a:lvl6pPr>
            <a:lvl7pPr>
              <a:buClr>
                <a:srgbClr val="007FA3"/>
              </a:buClr>
              <a:defRPr sz="1600"/>
            </a:lvl7pPr>
            <a:lvl8pPr>
              <a:buClr>
                <a:srgbClr val="007FA3"/>
              </a:buClr>
              <a:defRPr sz="1600"/>
            </a:lvl8pPr>
            <a:lvl9pPr>
              <a:buClr>
                <a:srgbClr val="007FA3"/>
              </a:buCl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Footer Placeholder 4"/>
          <p:cNvSpPr>
            <a:spLocks noGrp="1"/>
          </p:cNvSpPr>
          <p:nvPr>
            <p:ph type="ftr" sz="quarter" idx="11"/>
          </p:nvPr>
        </p:nvSpPr>
        <p:spPr>
          <a:xfrm>
            <a:off x="93969" y="6172200"/>
            <a:ext cx="8595360" cy="235463"/>
          </a:xfrm>
        </p:spPr>
        <p:txBody>
          <a:bodyPr/>
          <a:lstStyle/>
          <a:p>
            <a:endParaRPr lang="en-US" dirty="0"/>
          </a:p>
        </p:txBody>
      </p:sp>
      <p:sp>
        <p:nvSpPr>
          <p:cNvPr id="4" name="Date Placeholder 3"/>
          <p:cNvSpPr>
            <a:spLocks noGrp="1"/>
          </p:cNvSpPr>
          <p:nvPr>
            <p:ph type="dt" sz="half" idx="10"/>
          </p:nvPr>
        </p:nvSpPr>
        <p:spPr/>
        <p:txBody>
          <a:bodyPr/>
          <a:lstStyle/>
          <a:p>
            <a:fld id="{A9DF6EFB-3F44-496C-A842-1E0B3D3B975A}" type="datetimeFigureOut">
              <a:rPr lang="en-US" smtClean="0"/>
              <a:pPr/>
              <a:t>1/2/2020</a:t>
            </a:fld>
            <a:endParaRPr lang="en-US" dirty="0"/>
          </a:p>
        </p:txBody>
      </p:sp>
      <p:sp>
        <p:nvSpPr>
          <p:cNvPr id="6" name="Slide Number Placeholder 5"/>
          <p:cNvSpPr>
            <a:spLocks noGrp="1"/>
          </p:cNvSpPr>
          <p:nvPr>
            <p:ph type="sldNum" sz="quarter" idx="12"/>
          </p:nvPr>
        </p:nvSpPr>
        <p:spPr/>
        <p:txBody>
          <a:bodyPr/>
          <a:lstStyle/>
          <a:p>
            <a:fld id="{200B2350-5261-4F5C-9DF5-EF0D264FC8D2}" type="slidenum">
              <a:rPr lang="en-US" smtClean="0"/>
              <a:pPr/>
              <a:t>‹#›</a:t>
            </a:fld>
            <a:endParaRPr lang="en-US" dirty="0"/>
          </a:p>
        </p:txBody>
      </p:sp>
    </p:spTree>
    <p:extLst>
      <p:ext uri="{BB962C8B-B14F-4D97-AF65-F5344CB8AC3E}">
        <p14:creationId xmlns:p14="http://schemas.microsoft.com/office/powerpoint/2010/main" val="35672893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One Content">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457200" y="215371"/>
            <a:ext cx="8229600" cy="1097279"/>
          </a:xfrm>
          <a:prstGeom prst="rect">
            <a:avLst/>
          </a:prstGeom>
          <a:noFill/>
          <a:ln>
            <a:noFill/>
          </a:ln>
        </p:spPr>
        <p:txBody>
          <a:bodyPr lIns="0" tIns="0" rIns="0" bIns="0"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4" name="Shape 34"/>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5" name="Shape 35"/>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36" name="Shape 36"/>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
        <p:nvSpPr>
          <p:cNvPr id="4" name="Content Placeholder 3">
            <a:extLst>
              <a:ext uri="{FF2B5EF4-FFF2-40B4-BE49-F238E27FC236}">
                <a16:creationId xmlns:a16="http://schemas.microsoft.com/office/drawing/2014/main" id="{211BB07C-705F-4113-A2C5-779D6EA64D97}"/>
              </a:ext>
            </a:extLst>
          </p:cNvPr>
          <p:cNvSpPr>
            <a:spLocks noGrp="1"/>
          </p:cNvSpPr>
          <p:nvPr>
            <p:ph sz="quarter" idx="13"/>
          </p:nvPr>
        </p:nvSpPr>
        <p:spPr>
          <a:xfrm>
            <a:off x="457200" y="1556326"/>
            <a:ext cx="8229600" cy="4434275"/>
          </a:xfrm>
        </p:spPr>
        <p:txBody>
          <a:bodyPr lIns="0" tIns="0" rIns="0" bIns="0"/>
          <a:lstStyle>
            <a:lvl1pPr marL="255600" indent="-255600">
              <a:buFont typeface="Arial" panose="020B0604020202020204" pitchFamily="34" charset="0"/>
              <a:buChar char="•"/>
              <a:defRPr sz="2400">
                <a:latin typeface="+mn-lt"/>
              </a:defRPr>
            </a:lvl1pPr>
            <a:lvl2pPr indent="-284400">
              <a:defRPr sz="2400">
                <a:latin typeface="+mn-lt"/>
              </a:defRPr>
            </a:lvl2pPr>
            <a:lvl3pPr indent="-230400">
              <a:defRPr sz="2400">
                <a:latin typeface="+mn-lt"/>
              </a:defRPr>
            </a:lvl3pPr>
            <a:lvl4pPr indent="-230400">
              <a:defRPr sz="2400">
                <a:latin typeface="+mn-lt"/>
              </a:defRPr>
            </a:lvl4pPr>
          </a:lstStyle>
          <a:p>
            <a:pPr lvl="0"/>
            <a:r>
              <a:rPr lang="en-US" dirty="0"/>
              <a:t>Edit Master text styles</a:t>
            </a:r>
          </a:p>
        </p:txBody>
      </p:sp>
    </p:spTree>
    <p:extLst>
      <p:ext uri="{BB962C8B-B14F-4D97-AF65-F5344CB8AC3E}">
        <p14:creationId xmlns:p14="http://schemas.microsoft.com/office/powerpoint/2010/main" val="36781474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hapter Opener">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15371"/>
            <a:ext cx="8229600" cy="622828"/>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9" name="Shape 39"/>
          <p:cNvSpPr txBox="1">
            <a:spLocks noGrp="1"/>
          </p:cNvSpPr>
          <p:nvPr>
            <p:ph type="body" idx="1"/>
          </p:nvPr>
        </p:nvSpPr>
        <p:spPr>
          <a:xfrm>
            <a:off x="457200" y="816429"/>
            <a:ext cx="8229600" cy="47897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40" name="Shape 40"/>
          <p:cNvSpPr txBox="1">
            <a:spLocks noGrp="1"/>
          </p:cNvSpPr>
          <p:nvPr>
            <p:ph type="body" idx="2"/>
          </p:nvPr>
        </p:nvSpPr>
        <p:spPr>
          <a:xfrm>
            <a:off x="5029200" y="1600200"/>
            <a:ext cx="3657600" cy="1600198"/>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30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44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body" idx="3"/>
          </p:nvPr>
        </p:nvSpPr>
        <p:spPr>
          <a:xfrm>
            <a:off x="5029200" y="3200401"/>
            <a:ext cx="3657600" cy="602738"/>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2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dirty="0"/>
          </a:p>
        </p:txBody>
      </p:sp>
      <p:sp>
        <p:nvSpPr>
          <p:cNvPr id="42" name="Shape 42"/>
          <p:cNvSpPr txBox="1">
            <a:spLocks noGrp="1"/>
          </p:cNvSpPr>
          <p:nvPr>
            <p:ph type="ftr" idx="11"/>
          </p:nvPr>
        </p:nvSpPr>
        <p:spPr>
          <a:xfrm>
            <a:off x="93969" y="6165337"/>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3" name="Shape 4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4" name="Shape 4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
        <p:nvSpPr>
          <p:cNvPr id="9" name="Shape 39"/>
          <p:cNvSpPr txBox="1">
            <a:spLocks noGrp="1"/>
          </p:cNvSpPr>
          <p:nvPr>
            <p:ph type="body" idx="13"/>
          </p:nvPr>
        </p:nvSpPr>
        <p:spPr>
          <a:xfrm>
            <a:off x="474779" y="1500547"/>
            <a:ext cx="8229600" cy="205153"/>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3" name="Content Placeholder 2"/>
          <p:cNvSpPr>
            <a:spLocks noGrp="1"/>
          </p:cNvSpPr>
          <p:nvPr>
            <p:ph sz="quarter" idx="14"/>
          </p:nvPr>
        </p:nvSpPr>
        <p:spPr>
          <a:xfrm>
            <a:off x="5029200" y="4640263"/>
            <a:ext cx="3675063" cy="1050925"/>
          </a:xfrm>
        </p:spPr>
        <p:txBody>
          <a:bodyPr/>
          <a:lstStyle>
            <a:lvl1pPr marL="101600" indent="0">
              <a:buNone/>
              <a:defRPr/>
            </a:lvl1pPr>
          </a:lstStyle>
          <a:p>
            <a:pPr lvl="0"/>
            <a:endParaRPr lang="en-US" dirty="0"/>
          </a:p>
        </p:txBody>
      </p:sp>
    </p:spTree>
    <p:extLst>
      <p:ext uri="{BB962C8B-B14F-4D97-AF65-F5344CB8AC3E}">
        <p14:creationId xmlns:p14="http://schemas.microsoft.com/office/powerpoint/2010/main" val="30688579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idx="10"/>
          </p:nvPr>
        </p:nvSpPr>
        <p:spPr/>
        <p:txBody>
          <a:bodyPr/>
          <a:lstStyle/>
          <a:p>
            <a:endParaRPr lang="en-US" dirty="0"/>
          </a:p>
        </p:txBody>
      </p:sp>
      <p:sp>
        <p:nvSpPr>
          <p:cNvPr id="3" name="Date Placeholder 2"/>
          <p:cNvSpPr>
            <a:spLocks noGrp="1"/>
          </p:cNvSpPr>
          <p:nvPr>
            <p:ph type="dt" idx="11"/>
          </p:nvPr>
        </p:nvSpPr>
        <p:spPr/>
        <p:txBody>
          <a:bodyPr/>
          <a:lstStyle/>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buSzPct val="25000"/>
              <a:buNone/>
            </a:pPr>
            <a:fld id="{00000000-1234-1234-1234-123412341234}" type="slidenum">
              <a:rPr lang="en-US" sz="900" b="0" i="0" u="none" strike="noStrike" cap="none" smtClean="0">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Tree>
    <p:extLst>
      <p:ext uri="{BB962C8B-B14F-4D97-AF65-F5344CB8AC3E}">
        <p14:creationId xmlns:p14="http://schemas.microsoft.com/office/powerpoint/2010/main" val="14117686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2_Chapter Opener">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15371"/>
            <a:ext cx="8229600" cy="622828"/>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9" name="Shape 39"/>
          <p:cNvSpPr txBox="1">
            <a:spLocks noGrp="1"/>
          </p:cNvSpPr>
          <p:nvPr>
            <p:ph type="body" idx="1"/>
          </p:nvPr>
        </p:nvSpPr>
        <p:spPr>
          <a:xfrm>
            <a:off x="457200" y="816429"/>
            <a:ext cx="8229600" cy="47897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40" name="Shape 40"/>
          <p:cNvSpPr txBox="1">
            <a:spLocks noGrp="1"/>
          </p:cNvSpPr>
          <p:nvPr>
            <p:ph type="body" idx="2"/>
          </p:nvPr>
        </p:nvSpPr>
        <p:spPr>
          <a:xfrm>
            <a:off x="5029200" y="1600200"/>
            <a:ext cx="3657600" cy="1600198"/>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30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44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9pPr>
          </a:lstStyle>
          <a:p>
            <a:endParaRPr dirty="0"/>
          </a:p>
        </p:txBody>
      </p:sp>
      <p:sp>
        <p:nvSpPr>
          <p:cNvPr id="41" name="Shape 41"/>
          <p:cNvSpPr txBox="1">
            <a:spLocks noGrp="1"/>
          </p:cNvSpPr>
          <p:nvPr>
            <p:ph type="body" idx="3"/>
          </p:nvPr>
        </p:nvSpPr>
        <p:spPr>
          <a:xfrm>
            <a:off x="5029200" y="3200401"/>
            <a:ext cx="3657600" cy="137160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2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dirty="0"/>
          </a:p>
        </p:txBody>
      </p:sp>
      <p:sp>
        <p:nvSpPr>
          <p:cNvPr id="42" name="Shape 42"/>
          <p:cNvSpPr txBox="1">
            <a:spLocks noGrp="1"/>
          </p:cNvSpPr>
          <p:nvPr>
            <p:ph type="ftr" idx="11"/>
          </p:nvPr>
        </p:nvSpPr>
        <p:spPr>
          <a:xfrm>
            <a:off x="93969" y="6165337"/>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3" name="Shape 4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4" name="Shape 4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
        <p:nvSpPr>
          <p:cNvPr id="9" name="Shape 39"/>
          <p:cNvSpPr txBox="1">
            <a:spLocks noGrp="1"/>
          </p:cNvSpPr>
          <p:nvPr>
            <p:ph type="body" idx="13"/>
          </p:nvPr>
        </p:nvSpPr>
        <p:spPr>
          <a:xfrm>
            <a:off x="474779" y="1500547"/>
            <a:ext cx="8229600" cy="205153"/>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15" name="Shape 41"/>
          <p:cNvSpPr txBox="1">
            <a:spLocks noGrp="1"/>
          </p:cNvSpPr>
          <p:nvPr>
            <p:ph type="body" idx="14"/>
          </p:nvPr>
        </p:nvSpPr>
        <p:spPr>
          <a:xfrm>
            <a:off x="5029200" y="4711435"/>
            <a:ext cx="3657600" cy="137160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2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dirty="0"/>
          </a:p>
        </p:txBody>
      </p:sp>
    </p:spTree>
    <p:extLst>
      <p:ext uri="{BB962C8B-B14F-4D97-AF65-F5344CB8AC3E}">
        <p14:creationId xmlns:p14="http://schemas.microsoft.com/office/powerpoint/2010/main" val="6488270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Figure + Caption">
    <p:spTree>
      <p:nvGrpSpPr>
        <p:cNvPr id="1" name="Shape 53"/>
        <p:cNvGrpSpPr/>
        <p:nvPr/>
      </p:nvGrpSpPr>
      <p:grpSpPr>
        <a:xfrm>
          <a:off x="0" y="0"/>
          <a:ext cx="0" cy="0"/>
          <a:chOff x="0" y="0"/>
          <a:chExt cx="0" cy="0"/>
        </a:xfrm>
      </p:grpSpPr>
      <p:sp>
        <p:nvSpPr>
          <p:cNvPr id="54" name="Shape 54"/>
          <p:cNvSpPr txBox="1">
            <a:spLocks noGrp="1"/>
          </p:cNvSpPr>
          <p:nvPr>
            <p:ph type="title"/>
          </p:nvPr>
        </p:nvSpPr>
        <p:spPr>
          <a:xfrm>
            <a:off x="457200" y="228600"/>
            <a:ext cx="8229600" cy="1066799"/>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55" name="Shape 55"/>
          <p:cNvSpPr txBox="1">
            <a:spLocks noGrp="1"/>
          </p:cNvSpPr>
          <p:nvPr>
            <p:ph type="body" idx="1"/>
          </p:nvPr>
        </p:nvSpPr>
        <p:spPr>
          <a:xfrm>
            <a:off x="457200" y="5368160"/>
            <a:ext cx="8229600" cy="916856"/>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8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a:p>
        </p:txBody>
      </p:sp>
      <p:sp>
        <p:nvSpPr>
          <p:cNvPr id="56" name="Shape 56"/>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57" name="Shape 57"/>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58" name="Shape 58"/>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dk1"/>
                </a:solidFill>
                <a:latin typeface="Arial"/>
                <a:ea typeface="Arial"/>
                <a:cs typeface="Arial"/>
                <a:sym typeface="Arial"/>
              </a:rPr>
              <a:t>‹#›</a:t>
            </a:fld>
            <a:endParaRPr lang="en-US" sz="900" b="0" i="0" u="none" strike="noStrike" cap="none" dirty="0">
              <a:solidFill>
                <a:schemeClr val="dk1"/>
              </a:solidFill>
              <a:latin typeface="Arial"/>
              <a:ea typeface="Arial"/>
              <a:cs typeface="Arial"/>
              <a:sym typeface="Arial"/>
            </a:endParaRPr>
          </a:p>
        </p:txBody>
      </p:sp>
    </p:spTree>
    <p:extLst>
      <p:ext uri="{BB962C8B-B14F-4D97-AF65-F5344CB8AC3E}">
        <p14:creationId xmlns:p14="http://schemas.microsoft.com/office/powerpoint/2010/main" val="2826302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5 Content">
    <p:spTree>
      <p:nvGrpSpPr>
        <p:cNvPr id="1" name="Shape 24"/>
        <p:cNvGrpSpPr/>
        <p:nvPr/>
      </p:nvGrpSpPr>
      <p:grpSpPr>
        <a:xfrm>
          <a:off x="0" y="0"/>
          <a:ext cx="0" cy="0"/>
          <a:chOff x="0" y="0"/>
          <a:chExt cx="0" cy="0"/>
        </a:xfrm>
      </p:grpSpPr>
      <p:sp>
        <p:nvSpPr>
          <p:cNvPr id="25" name="Title 1"/>
          <p:cNvSpPr txBox="1">
            <a:spLocks noGrp="1"/>
          </p:cNvSpPr>
          <p:nvPr>
            <p:ph type="title"/>
          </p:nvPr>
        </p:nvSpPr>
        <p:spPr>
          <a:xfrm>
            <a:off x="457200" y="215371"/>
            <a:ext cx="8229600" cy="1097279"/>
          </a:xfrm>
          <a:prstGeom prst="rect">
            <a:avLst/>
          </a:prstGeom>
          <a:noFill/>
          <a:ln>
            <a:noFill/>
          </a:ln>
        </p:spPr>
        <p:txBody>
          <a:bodyPr lIns="0" tIns="0" rIns="0" bIns="0"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panose="02020603050405020304" pitchFamily="18" charset="0"/>
                <a:cs typeface="Times New Roman" panose="02020603050405020304" pitchFamily="18" charset="0"/>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26" name="Content Placeholder 1"/>
          <p:cNvSpPr txBox="1">
            <a:spLocks noGrp="1"/>
          </p:cNvSpPr>
          <p:nvPr>
            <p:ph type="body" idx="1"/>
          </p:nvPr>
        </p:nvSpPr>
        <p:spPr>
          <a:xfrm>
            <a:off x="457200" y="1600201"/>
            <a:ext cx="8229600" cy="533400"/>
          </a:xfrm>
          <a:prstGeom prst="rect">
            <a:avLst/>
          </a:prstGeom>
          <a:noFill/>
          <a:ln>
            <a:noFill/>
          </a:ln>
        </p:spPr>
        <p:txBody>
          <a:bodyPr lIns="0" tIns="0" rIns="0" bIns="0" anchor="t" anchorCtr="0"/>
          <a:lstStyle>
            <a:lvl1pPr marL="255600" marR="0" lvl="0" indent="-255600" algn="l" rtl="0">
              <a:spcBef>
                <a:spcPts val="1500"/>
              </a:spcBef>
              <a:buClr>
                <a:srgbClr val="007FA3"/>
              </a:buClr>
              <a:buSzPct val="100000"/>
              <a:buFont typeface="Arial" panose="020B0604020202020204" pitchFamily="34" charset="0"/>
              <a:buChar char="•"/>
              <a:defRPr sz="2400" b="0" i="0" u="none" strike="noStrike" cap="none">
                <a:solidFill>
                  <a:schemeClr val="dk1"/>
                </a:solidFill>
                <a:latin typeface="+mn-lt"/>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lang="en-IN" dirty="0" smtClean="0"/>
          </a:p>
        </p:txBody>
      </p:sp>
      <p:sp>
        <p:nvSpPr>
          <p:cNvPr id="3" name="Content Placeholder 2"/>
          <p:cNvSpPr>
            <a:spLocks noGrp="1"/>
          </p:cNvSpPr>
          <p:nvPr>
            <p:ph sz="quarter" idx="13"/>
          </p:nvPr>
        </p:nvSpPr>
        <p:spPr>
          <a:xfrm>
            <a:off x="457200" y="2278063"/>
            <a:ext cx="8229600" cy="558800"/>
          </a:xfrm>
        </p:spPr>
        <p:txBody>
          <a:bodyPr lIns="0" tIns="0" rIns="0" bIns="0"/>
          <a:lstStyle>
            <a:lvl1pPr indent="-255600">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5" name="Content Placeholder 4"/>
          <p:cNvSpPr>
            <a:spLocks noGrp="1"/>
          </p:cNvSpPr>
          <p:nvPr>
            <p:ph sz="quarter" idx="14"/>
          </p:nvPr>
        </p:nvSpPr>
        <p:spPr>
          <a:xfrm>
            <a:off x="457200" y="2954338"/>
            <a:ext cx="8232775" cy="609600"/>
          </a:xfrm>
        </p:spPr>
        <p:txBody>
          <a:bodyPr lIns="0" tIns="0" rIns="0" bIns="0"/>
          <a:lstStyle>
            <a:lvl1pPr indent="-255600">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7" name="Content Placeholder 6"/>
          <p:cNvSpPr>
            <a:spLocks noGrp="1"/>
          </p:cNvSpPr>
          <p:nvPr>
            <p:ph sz="quarter" idx="15"/>
          </p:nvPr>
        </p:nvSpPr>
        <p:spPr>
          <a:xfrm>
            <a:off x="457200" y="3733800"/>
            <a:ext cx="8229600" cy="550863"/>
          </a:xfrm>
        </p:spPr>
        <p:txBody>
          <a:bodyPr lIns="0" tIns="0" rIns="0" bIns="0"/>
          <a:lstStyle>
            <a:lvl1pPr marL="255588" indent="-255588">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9" name="Content Placeholder 8"/>
          <p:cNvSpPr>
            <a:spLocks noGrp="1"/>
          </p:cNvSpPr>
          <p:nvPr>
            <p:ph sz="quarter" idx="16"/>
          </p:nvPr>
        </p:nvSpPr>
        <p:spPr>
          <a:xfrm>
            <a:off x="457200" y="4427538"/>
            <a:ext cx="8229600" cy="652462"/>
          </a:xfrm>
        </p:spPr>
        <p:txBody>
          <a:bodyPr lIns="0" tIns="0" rIns="0" bIns="0"/>
          <a:lstStyle>
            <a:lvl1pPr marL="255588" indent="-255588">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11" name="Content Placeholder 10"/>
          <p:cNvSpPr>
            <a:spLocks noGrp="1"/>
          </p:cNvSpPr>
          <p:nvPr>
            <p:ph sz="quarter" idx="17"/>
          </p:nvPr>
        </p:nvSpPr>
        <p:spPr>
          <a:xfrm>
            <a:off x="457200" y="5181600"/>
            <a:ext cx="8229600" cy="500063"/>
          </a:xfrm>
        </p:spPr>
        <p:txBody>
          <a:bodyPr lIns="0" tIns="0" rIns="0" bIns="0"/>
          <a:lstStyle>
            <a:lvl1pPr marL="255588" indent="-255588">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Tree>
    <p:extLst>
      <p:ext uri="{BB962C8B-B14F-4D97-AF65-F5344CB8AC3E}">
        <p14:creationId xmlns:p14="http://schemas.microsoft.com/office/powerpoint/2010/main" val="34289802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3_Title and 5 Content_5 Link">
    <p:spTree>
      <p:nvGrpSpPr>
        <p:cNvPr id="1" name="Shape 24"/>
        <p:cNvGrpSpPr/>
        <p:nvPr/>
      </p:nvGrpSpPr>
      <p:grpSpPr>
        <a:xfrm>
          <a:off x="0" y="0"/>
          <a:ext cx="0" cy="0"/>
          <a:chOff x="0" y="0"/>
          <a:chExt cx="0" cy="0"/>
        </a:xfrm>
      </p:grpSpPr>
      <p:sp>
        <p:nvSpPr>
          <p:cNvPr id="25" name="Title 1"/>
          <p:cNvSpPr txBox="1">
            <a:spLocks noGrp="1"/>
          </p:cNvSpPr>
          <p:nvPr>
            <p:ph type="title"/>
          </p:nvPr>
        </p:nvSpPr>
        <p:spPr>
          <a:xfrm>
            <a:off x="457200" y="215371"/>
            <a:ext cx="8229600" cy="1097279"/>
          </a:xfrm>
          <a:prstGeom prst="rect">
            <a:avLst/>
          </a:prstGeom>
          <a:noFill/>
          <a:ln>
            <a:noFill/>
          </a:ln>
        </p:spPr>
        <p:txBody>
          <a:bodyPr lIns="0" tIns="0" rIns="0" bIns="0"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panose="02020603050405020304" pitchFamily="18" charset="0"/>
                <a:cs typeface="Times New Roman" panose="02020603050405020304" pitchFamily="18" charset="0"/>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26" name="Content Placeholder 1"/>
          <p:cNvSpPr txBox="1">
            <a:spLocks noGrp="1"/>
          </p:cNvSpPr>
          <p:nvPr>
            <p:ph type="body" idx="1"/>
          </p:nvPr>
        </p:nvSpPr>
        <p:spPr>
          <a:xfrm>
            <a:off x="457200" y="1600201"/>
            <a:ext cx="3649579" cy="533400"/>
          </a:xfrm>
          <a:prstGeom prst="rect">
            <a:avLst/>
          </a:prstGeom>
          <a:noFill/>
          <a:ln>
            <a:noFill/>
          </a:ln>
        </p:spPr>
        <p:txBody>
          <a:bodyPr lIns="0" tIns="0" rIns="0" bIns="0" anchor="t" anchorCtr="0"/>
          <a:lstStyle>
            <a:lvl1pPr marL="255600" marR="0" lvl="0" indent="-255600" algn="l" rtl="0">
              <a:spcBef>
                <a:spcPts val="1500"/>
              </a:spcBef>
              <a:buClr>
                <a:srgbClr val="007FA3"/>
              </a:buClr>
              <a:buSzPct val="100000"/>
              <a:buFont typeface="Arial" panose="020B0604020202020204" pitchFamily="34" charset="0"/>
              <a:buChar char="•"/>
              <a:defRPr sz="2400" b="0" i="0" u="none" strike="noStrike" cap="none">
                <a:solidFill>
                  <a:schemeClr val="dk1"/>
                </a:solidFill>
                <a:latin typeface="+mn-lt"/>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lang="en-IN" dirty="0" smtClean="0"/>
          </a:p>
        </p:txBody>
      </p:sp>
      <p:sp>
        <p:nvSpPr>
          <p:cNvPr id="3" name="Content Placeholder 2"/>
          <p:cNvSpPr>
            <a:spLocks noGrp="1"/>
          </p:cNvSpPr>
          <p:nvPr>
            <p:ph sz="quarter" idx="13"/>
          </p:nvPr>
        </p:nvSpPr>
        <p:spPr>
          <a:xfrm>
            <a:off x="457200" y="2278063"/>
            <a:ext cx="3649579" cy="558800"/>
          </a:xfrm>
        </p:spPr>
        <p:txBody>
          <a:bodyPr lIns="0" tIns="0" rIns="0" bIns="0"/>
          <a:lstStyle>
            <a:lvl1pPr indent="-255600">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5" name="Content Placeholder 4"/>
          <p:cNvSpPr>
            <a:spLocks noGrp="1"/>
          </p:cNvSpPr>
          <p:nvPr>
            <p:ph sz="quarter" idx="14"/>
          </p:nvPr>
        </p:nvSpPr>
        <p:spPr>
          <a:xfrm>
            <a:off x="457200" y="2954338"/>
            <a:ext cx="3650987" cy="609600"/>
          </a:xfrm>
        </p:spPr>
        <p:txBody>
          <a:bodyPr lIns="0" tIns="0" rIns="0" bIns="0"/>
          <a:lstStyle>
            <a:lvl1pPr indent="-255600">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7" name="Content Placeholder 6"/>
          <p:cNvSpPr>
            <a:spLocks noGrp="1"/>
          </p:cNvSpPr>
          <p:nvPr>
            <p:ph sz="quarter" idx="15"/>
          </p:nvPr>
        </p:nvSpPr>
        <p:spPr>
          <a:xfrm>
            <a:off x="457200" y="3733800"/>
            <a:ext cx="3649579" cy="550863"/>
          </a:xfrm>
        </p:spPr>
        <p:txBody>
          <a:bodyPr lIns="0" tIns="0" rIns="0" bIns="0"/>
          <a:lstStyle>
            <a:lvl1pPr marL="255588" indent="-255588">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9" name="Content Placeholder 8"/>
          <p:cNvSpPr>
            <a:spLocks noGrp="1"/>
          </p:cNvSpPr>
          <p:nvPr>
            <p:ph sz="quarter" idx="16"/>
          </p:nvPr>
        </p:nvSpPr>
        <p:spPr>
          <a:xfrm>
            <a:off x="457200" y="4427538"/>
            <a:ext cx="3649579" cy="652462"/>
          </a:xfrm>
        </p:spPr>
        <p:txBody>
          <a:bodyPr lIns="0" tIns="0" rIns="0" bIns="0"/>
          <a:lstStyle>
            <a:lvl1pPr marL="255588" indent="-255588">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11" name="Content Placeholder 10"/>
          <p:cNvSpPr>
            <a:spLocks noGrp="1"/>
          </p:cNvSpPr>
          <p:nvPr>
            <p:ph sz="quarter" idx="17"/>
          </p:nvPr>
        </p:nvSpPr>
        <p:spPr>
          <a:xfrm>
            <a:off x="457200" y="5181600"/>
            <a:ext cx="3649579" cy="500063"/>
          </a:xfrm>
        </p:spPr>
        <p:txBody>
          <a:bodyPr lIns="0" tIns="0" rIns="0" bIns="0"/>
          <a:lstStyle>
            <a:lvl1pPr marL="255588" indent="-255588">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4" name="Text Placeholder 3"/>
          <p:cNvSpPr>
            <a:spLocks noGrp="1"/>
          </p:cNvSpPr>
          <p:nvPr>
            <p:ph type="body" sz="quarter" idx="18"/>
          </p:nvPr>
        </p:nvSpPr>
        <p:spPr>
          <a:xfrm>
            <a:off x="4787900" y="2266746"/>
            <a:ext cx="3786188" cy="53340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12" name="Text Placeholder 3"/>
          <p:cNvSpPr>
            <a:spLocks noGrp="1"/>
          </p:cNvSpPr>
          <p:nvPr>
            <p:ph type="body" sz="quarter" idx="19"/>
          </p:nvPr>
        </p:nvSpPr>
        <p:spPr>
          <a:xfrm>
            <a:off x="4787900" y="1560096"/>
            <a:ext cx="3786188" cy="53340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14" name="Text Placeholder 3"/>
          <p:cNvSpPr>
            <a:spLocks noGrp="1"/>
          </p:cNvSpPr>
          <p:nvPr>
            <p:ph type="body" sz="quarter" idx="20"/>
          </p:nvPr>
        </p:nvSpPr>
        <p:spPr>
          <a:xfrm>
            <a:off x="4787900" y="3027326"/>
            <a:ext cx="3786188" cy="53340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15" name="Text Placeholder 3"/>
          <p:cNvSpPr>
            <a:spLocks noGrp="1"/>
          </p:cNvSpPr>
          <p:nvPr>
            <p:ph type="body" sz="quarter" idx="21"/>
          </p:nvPr>
        </p:nvSpPr>
        <p:spPr>
          <a:xfrm>
            <a:off x="4787900" y="3714546"/>
            <a:ext cx="3786188" cy="53340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16" name="Text Placeholder 3"/>
          <p:cNvSpPr>
            <a:spLocks noGrp="1"/>
          </p:cNvSpPr>
          <p:nvPr>
            <p:ph type="body" sz="quarter" idx="22"/>
          </p:nvPr>
        </p:nvSpPr>
        <p:spPr>
          <a:xfrm>
            <a:off x="4787900" y="4456410"/>
            <a:ext cx="3786188" cy="53340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17" name="Text Placeholder 3"/>
          <p:cNvSpPr>
            <a:spLocks noGrp="1"/>
          </p:cNvSpPr>
          <p:nvPr>
            <p:ph type="body" sz="quarter" idx="23"/>
          </p:nvPr>
        </p:nvSpPr>
        <p:spPr>
          <a:xfrm>
            <a:off x="4787900" y="5142210"/>
            <a:ext cx="3786188" cy="53340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AU" dirty="0"/>
          </a:p>
        </p:txBody>
      </p:sp>
      <p:sp>
        <p:nvSpPr>
          <p:cNvPr id="18" name="Content Placeholder 10"/>
          <p:cNvSpPr>
            <a:spLocks noGrp="1"/>
          </p:cNvSpPr>
          <p:nvPr>
            <p:ph sz="quarter" idx="24"/>
          </p:nvPr>
        </p:nvSpPr>
        <p:spPr>
          <a:xfrm>
            <a:off x="458608" y="5834063"/>
            <a:ext cx="3649579" cy="500063"/>
          </a:xfrm>
        </p:spPr>
        <p:txBody>
          <a:bodyPr lIns="0" tIns="0" rIns="0" bIns="0"/>
          <a:lstStyle>
            <a:lvl1pPr marL="255588" indent="-255588">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Tree>
    <p:extLst>
      <p:ext uri="{BB962C8B-B14F-4D97-AF65-F5344CB8AC3E}">
        <p14:creationId xmlns:p14="http://schemas.microsoft.com/office/powerpoint/2010/main" val="22266521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and 5 Content">
    <p:spTree>
      <p:nvGrpSpPr>
        <p:cNvPr id="1" name="Shape 24"/>
        <p:cNvGrpSpPr/>
        <p:nvPr/>
      </p:nvGrpSpPr>
      <p:grpSpPr>
        <a:xfrm>
          <a:off x="0" y="0"/>
          <a:ext cx="0" cy="0"/>
          <a:chOff x="0" y="0"/>
          <a:chExt cx="0" cy="0"/>
        </a:xfrm>
      </p:grpSpPr>
      <p:sp>
        <p:nvSpPr>
          <p:cNvPr id="25" name="Title 1"/>
          <p:cNvSpPr txBox="1">
            <a:spLocks noGrp="1"/>
          </p:cNvSpPr>
          <p:nvPr>
            <p:ph type="title"/>
          </p:nvPr>
        </p:nvSpPr>
        <p:spPr>
          <a:xfrm>
            <a:off x="457200" y="215371"/>
            <a:ext cx="8229600" cy="1097279"/>
          </a:xfrm>
          <a:prstGeom prst="rect">
            <a:avLst/>
          </a:prstGeom>
          <a:noFill/>
          <a:ln>
            <a:noFill/>
          </a:ln>
        </p:spPr>
        <p:txBody>
          <a:bodyPr lIns="0" tIns="0" rIns="0" bIns="0"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26" name="Content Placeholder 1"/>
          <p:cNvSpPr txBox="1">
            <a:spLocks noGrp="1"/>
          </p:cNvSpPr>
          <p:nvPr>
            <p:ph type="body" idx="1"/>
          </p:nvPr>
        </p:nvSpPr>
        <p:spPr>
          <a:xfrm>
            <a:off x="457200" y="1600201"/>
            <a:ext cx="8229600" cy="533400"/>
          </a:xfrm>
          <a:prstGeom prst="rect">
            <a:avLst/>
          </a:prstGeom>
          <a:noFill/>
          <a:ln>
            <a:noFill/>
          </a:ln>
        </p:spPr>
        <p:txBody>
          <a:bodyPr lIns="0" tIns="0" rIns="0" bIns="0" anchor="t" anchorCtr="0"/>
          <a:lstStyle>
            <a:lvl1pPr marL="255600" marR="0" lvl="0" indent="-255600" algn="l" rtl="0">
              <a:spcBef>
                <a:spcPts val="1500"/>
              </a:spcBef>
              <a:buClr>
                <a:srgbClr val="007FA3"/>
              </a:buClr>
              <a:buSzPct val="100000"/>
              <a:buFont typeface="Arial" panose="020B0604020202020204" pitchFamily="34" charset="0"/>
              <a:buChar char="•"/>
              <a:defRPr sz="2400" b="0" i="0" u="none" strike="noStrike" cap="none">
                <a:solidFill>
                  <a:schemeClr val="dk1"/>
                </a:solidFill>
                <a:latin typeface="+mn-lt"/>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lang="en-IN" dirty="0" smtClean="0"/>
          </a:p>
        </p:txBody>
      </p:sp>
      <p:sp>
        <p:nvSpPr>
          <p:cNvPr id="3" name="Content Placeholder 2"/>
          <p:cNvSpPr>
            <a:spLocks noGrp="1"/>
          </p:cNvSpPr>
          <p:nvPr>
            <p:ph sz="quarter" idx="13"/>
          </p:nvPr>
        </p:nvSpPr>
        <p:spPr>
          <a:xfrm>
            <a:off x="457200" y="2278063"/>
            <a:ext cx="8229600" cy="558800"/>
          </a:xfrm>
        </p:spPr>
        <p:txBody>
          <a:bodyPr lIns="0" tIns="0" rIns="0" bIns="0"/>
          <a:lstStyle>
            <a:lvl1pPr indent="-255600">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5" name="Content Placeholder 4"/>
          <p:cNvSpPr>
            <a:spLocks noGrp="1"/>
          </p:cNvSpPr>
          <p:nvPr>
            <p:ph sz="quarter" idx="14"/>
          </p:nvPr>
        </p:nvSpPr>
        <p:spPr>
          <a:xfrm>
            <a:off x="457200" y="2954338"/>
            <a:ext cx="8232775" cy="609600"/>
          </a:xfrm>
        </p:spPr>
        <p:txBody>
          <a:bodyPr lIns="0" tIns="0" rIns="0" bIns="0"/>
          <a:lstStyle>
            <a:lvl1pPr indent="-255600">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7" name="Content Placeholder 6"/>
          <p:cNvSpPr>
            <a:spLocks noGrp="1"/>
          </p:cNvSpPr>
          <p:nvPr>
            <p:ph sz="quarter" idx="15"/>
          </p:nvPr>
        </p:nvSpPr>
        <p:spPr>
          <a:xfrm>
            <a:off x="457200" y="3733800"/>
            <a:ext cx="8229600" cy="550863"/>
          </a:xfrm>
        </p:spPr>
        <p:txBody>
          <a:bodyPr lIns="0" tIns="0" rIns="0" bIns="0"/>
          <a:lstStyle>
            <a:lvl1pPr marL="255588" indent="-255588">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9" name="Content Placeholder 8"/>
          <p:cNvSpPr>
            <a:spLocks noGrp="1"/>
          </p:cNvSpPr>
          <p:nvPr>
            <p:ph sz="quarter" idx="16"/>
          </p:nvPr>
        </p:nvSpPr>
        <p:spPr>
          <a:xfrm>
            <a:off x="457200" y="4427538"/>
            <a:ext cx="8229600" cy="652462"/>
          </a:xfrm>
        </p:spPr>
        <p:txBody>
          <a:bodyPr lIns="0" tIns="0" rIns="0" bIns="0"/>
          <a:lstStyle>
            <a:lvl1pPr marL="255588" indent="-255588">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11" name="Content Placeholder 10"/>
          <p:cNvSpPr>
            <a:spLocks noGrp="1"/>
          </p:cNvSpPr>
          <p:nvPr>
            <p:ph sz="quarter" idx="17"/>
          </p:nvPr>
        </p:nvSpPr>
        <p:spPr>
          <a:xfrm>
            <a:off x="457200" y="5181600"/>
            <a:ext cx="8229600" cy="500063"/>
          </a:xfrm>
        </p:spPr>
        <p:txBody>
          <a:bodyPr lIns="0" tIns="0" rIns="0" bIns="0"/>
          <a:lstStyle>
            <a:lvl1pPr marL="255588" indent="-255588">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N" dirty="0"/>
          </a:p>
        </p:txBody>
      </p:sp>
      <p:sp>
        <p:nvSpPr>
          <p:cNvPr id="4" name="Content Placeholder 3"/>
          <p:cNvSpPr>
            <a:spLocks noGrp="1"/>
          </p:cNvSpPr>
          <p:nvPr>
            <p:ph sz="quarter" idx="18"/>
          </p:nvPr>
        </p:nvSpPr>
        <p:spPr>
          <a:xfrm>
            <a:off x="457200" y="5811838"/>
            <a:ext cx="8229600" cy="457200"/>
          </a:xfrm>
        </p:spPr>
        <p:txBody>
          <a:bodyPr lIns="0" tIns="0" rIns="0" bIns="0"/>
          <a:lstStyle>
            <a:lvl1pPr>
              <a:defRPr sz="2400">
                <a:latin typeface="+mn-lt"/>
              </a:defRPr>
            </a:lvl1pPr>
            <a:lvl2pPr indent="-283464">
              <a:defRPr sz="2400">
                <a:latin typeface="+mn-lt"/>
              </a:defRPr>
            </a:lvl2pPr>
            <a:lvl3pPr>
              <a:defRPr sz="2400">
                <a:latin typeface="+mn-lt"/>
              </a:defRPr>
            </a:lvl3pPr>
            <a:lvl4pPr>
              <a:defRPr sz="2400">
                <a:latin typeface="+mn-lt"/>
              </a:defRPr>
            </a:lvl4pPr>
            <a:lvl5pPr>
              <a:defRPr sz="2400">
                <a:latin typeface="+mn-lt"/>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Content Placeholder 7"/>
          <p:cNvSpPr>
            <a:spLocks noGrp="1"/>
          </p:cNvSpPr>
          <p:nvPr>
            <p:ph sz="quarter" idx="19"/>
          </p:nvPr>
        </p:nvSpPr>
        <p:spPr>
          <a:xfrm>
            <a:off x="3657601" y="6418263"/>
            <a:ext cx="479834" cy="29845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Content Placeholder 11"/>
          <p:cNvSpPr>
            <a:spLocks noGrp="1"/>
          </p:cNvSpPr>
          <p:nvPr>
            <p:ph sz="quarter" idx="20"/>
          </p:nvPr>
        </p:nvSpPr>
        <p:spPr>
          <a:xfrm>
            <a:off x="5503863" y="6418263"/>
            <a:ext cx="453317" cy="29845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4" name="Content Placeholder 13"/>
          <p:cNvSpPr>
            <a:spLocks noGrp="1"/>
          </p:cNvSpPr>
          <p:nvPr>
            <p:ph sz="quarter" idx="21"/>
          </p:nvPr>
        </p:nvSpPr>
        <p:spPr>
          <a:xfrm>
            <a:off x="7200900" y="6418263"/>
            <a:ext cx="576027" cy="29845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Content Placeholder 5"/>
          <p:cNvSpPr>
            <a:spLocks noGrp="1"/>
          </p:cNvSpPr>
          <p:nvPr>
            <p:ph sz="quarter" idx="22"/>
          </p:nvPr>
        </p:nvSpPr>
        <p:spPr>
          <a:xfrm flipH="1">
            <a:off x="7976101" y="6418263"/>
            <a:ext cx="778599" cy="298450"/>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04479498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cSld name="Chapter Opener">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215371"/>
            <a:ext cx="8229600" cy="622828"/>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39" name="Shape 39"/>
          <p:cNvSpPr txBox="1">
            <a:spLocks noGrp="1"/>
          </p:cNvSpPr>
          <p:nvPr>
            <p:ph type="body" idx="1"/>
          </p:nvPr>
        </p:nvSpPr>
        <p:spPr>
          <a:xfrm>
            <a:off x="457200" y="816429"/>
            <a:ext cx="8229600" cy="47897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0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dirty="0"/>
          </a:p>
        </p:txBody>
      </p:sp>
      <p:sp>
        <p:nvSpPr>
          <p:cNvPr id="40" name="Shape 40"/>
          <p:cNvSpPr txBox="1">
            <a:spLocks noGrp="1"/>
          </p:cNvSpPr>
          <p:nvPr>
            <p:ph type="body" idx="2"/>
          </p:nvPr>
        </p:nvSpPr>
        <p:spPr>
          <a:xfrm>
            <a:off x="5029200" y="1600200"/>
            <a:ext cx="3657600" cy="1600198"/>
          </a:xfrm>
          <a:prstGeom prst="rect">
            <a:avLst/>
          </a:prstGeom>
          <a:noFill/>
          <a:ln>
            <a:noFill/>
          </a:ln>
        </p:spPr>
        <p:txBody>
          <a:bodyPr lIns="91425" tIns="91425" rIns="91425" bIns="91425" anchor="b" anchorCtr="0"/>
          <a:lstStyle>
            <a:lvl1pPr marL="0" marR="0" lvl="0" indent="0" algn="l" rtl="0">
              <a:spcBef>
                <a:spcPts val="0"/>
              </a:spcBef>
              <a:buClr>
                <a:srgbClr val="007FA3"/>
              </a:buClr>
              <a:buFont typeface="Arial"/>
              <a:buNone/>
              <a:defRPr sz="30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44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44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body" idx="3"/>
          </p:nvPr>
        </p:nvSpPr>
        <p:spPr>
          <a:xfrm>
            <a:off x="5029200" y="3200400"/>
            <a:ext cx="3657600" cy="2925763"/>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2200" b="0" i="0" u="none" strike="noStrike" cap="none">
                <a:solidFill>
                  <a:schemeClr val="dk1"/>
                </a:solidFill>
                <a:latin typeface="Arial"/>
                <a:ea typeface="Arial"/>
                <a:cs typeface="Arial"/>
                <a:sym typeface="Arial"/>
              </a:defRPr>
            </a:lvl1pPr>
            <a:lvl2pPr marL="0" marR="0" lvl="1"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2pPr>
            <a:lvl3pPr marL="0" marR="0" lvl="2" indent="0" algn="l" rtl="0">
              <a:spcBef>
                <a:spcPts val="0"/>
              </a:spcBef>
              <a:buClr>
                <a:srgbClr val="007FA3"/>
              </a:buClr>
              <a:buFont typeface="Noto Sans Symbols"/>
              <a:buNone/>
              <a:defRPr sz="1600" b="0" i="0" u="none" strike="noStrike" cap="none">
                <a:solidFill>
                  <a:schemeClr val="dk1"/>
                </a:solidFill>
                <a:latin typeface="Arial"/>
                <a:ea typeface="Arial"/>
                <a:cs typeface="Arial"/>
                <a:sym typeface="Arial"/>
              </a:defRPr>
            </a:lvl3pPr>
            <a:lvl4pPr marL="0" marR="0" lvl="3"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4pPr>
            <a:lvl5pPr marL="0" marR="0" lvl="4"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5pPr>
            <a:lvl6pPr marL="0" marR="0" lvl="5"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6pPr>
            <a:lvl7pPr marL="0" marR="0" lvl="6"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7pPr>
            <a:lvl8pPr marL="0" marR="0" lvl="7"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8pPr>
            <a:lvl9pPr marL="0" marR="0" lvl="8" indent="0" algn="l" rtl="0">
              <a:spcBef>
                <a:spcPts val="0"/>
              </a:spcBef>
              <a:buClr>
                <a:srgbClr val="007FA3"/>
              </a:buClr>
              <a:buFont typeface="Arial"/>
              <a:buNone/>
              <a:defRPr sz="1600" b="0" i="0" u="none" strike="noStrike" cap="none">
                <a:solidFill>
                  <a:schemeClr val="dk1"/>
                </a:solidFill>
                <a:latin typeface="Arial"/>
                <a:ea typeface="Arial"/>
                <a:cs typeface="Arial"/>
                <a:sym typeface="Arial"/>
              </a:defRPr>
            </a:lvl9pPr>
          </a:lstStyle>
          <a:p>
            <a:endParaRPr/>
          </a:p>
        </p:txBody>
      </p:sp>
      <p:sp>
        <p:nvSpPr>
          <p:cNvPr id="42" name="Shape 42"/>
          <p:cNvSpPr txBox="1">
            <a:spLocks noGrp="1"/>
          </p:cNvSpPr>
          <p:nvPr>
            <p:ph type="ftr" idx="11"/>
          </p:nvPr>
        </p:nvSpPr>
        <p:spPr>
          <a:xfrm>
            <a:off x="93969" y="6165337"/>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3" name="Shape 4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44" name="Shape 4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Title + Learning Objectives and Content">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15371"/>
            <a:ext cx="8229600" cy="622828"/>
          </a:xfrm>
          <a:prstGeom prst="rect">
            <a:avLst/>
          </a:prstGeom>
          <a:noFill/>
          <a:ln>
            <a:noFill/>
          </a:ln>
        </p:spPr>
        <p:txBody>
          <a:bodyPr lIns="91425" tIns="91425" rIns="91425" bIns="91425" anchor="t"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63" name="Shape 63"/>
          <p:cNvSpPr txBox="1">
            <a:spLocks noGrp="1"/>
          </p:cNvSpPr>
          <p:nvPr>
            <p:ph type="body" idx="1"/>
          </p:nvPr>
        </p:nvSpPr>
        <p:spPr>
          <a:xfrm>
            <a:off x="457200" y="816429"/>
            <a:ext cx="8229600" cy="402769"/>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1600" b="0" i="0" u="none" strike="noStrike" cap="none">
                <a:solidFill>
                  <a:srgbClr val="007FA3"/>
                </a:solidFill>
                <a:latin typeface="Arial"/>
                <a:ea typeface="Arial"/>
                <a:cs typeface="Arial"/>
                <a:sym typeface="Arial"/>
              </a:defRPr>
            </a:lvl1pPr>
            <a:lvl2pPr marL="0" marR="0" lvl="1"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2pPr>
            <a:lvl3pPr marL="0" marR="0" lvl="2" indent="0" algn="l" rtl="0">
              <a:spcBef>
                <a:spcPts val="0"/>
              </a:spcBef>
              <a:buClr>
                <a:srgbClr val="007FA3"/>
              </a:buClr>
              <a:buFont typeface="Noto Sans Symbols"/>
              <a:buNone/>
              <a:defRPr sz="2400" b="0" i="0" u="none" strike="noStrike" cap="none">
                <a:solidFill>
                  <a:schemeClr val="lt1"/>
                </a:solidFill>
                <a:latin typeface="Arial"/>
                <a:ea typeface="Arial"/>
                <a:cs typeface="Arial"/>
                <a:sym typeface="Arial"/>
              </a:defRPr>
            </a:lvl3pPr>
            <a:lvl4pPr marL="0" marR="0" lvl="3"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4pPr>
            <a:lvl5pPr marL="0" marR="0" lvl="4"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5pPr>
            <a:lvl6pPr marL="0" marR="0" lvl="5"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6pPr>
            <a:lvl7pPr marL="0" marR="0" lvl="6"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7pPr>
            <a:lvl8pPr marL="0" marR="0" lvl="7"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8pPr>
            <a:lvl9pPr marL="0" marR="0" lvl="8" indent="0" algn="l" rtl="0">
              <a:spcBef>
                <a:spcPts val="0"/>
              </a:spcBef>
              <a:buClr>
                <a:srgbClr val="007FA3"/>
              </a:buClr>
              <a:buFont typeface="Arial"/>
              <a:buNone/>
              <a:defRPr sz="2400" b="0" i="0" u="none" strike="noStrike" cap="none">
                <a:solidFill>
                  <a:schemeClr val="lt1"/>
                </a:solidFill>
                <a:latin typeface="Arial"/>
                <a:ea typeface="Arial"/>
                <a:cs typeface="Arial"/>
                <a:sym typeface="Arial"/>
              </a:defRPr>
            </a:lvl9pPr>
          </a:lstStyle>
          <a:p>
            <a:endParaRPr/>
          </a:p>
        </p:txBody>
      </p:sp>
      <p:sp>
        <p:nvSpPr>
          <p:cNvPr id="64" name="Shape 64"/>
          <p:cNvSpPr txBox="1">
            <a:spLocks noGrp="1"/>
          </p:cNvSpPr>
          <p:nvPr>
            <p:ph type="body" idx="2"/>
          </p:nvPr>
        </p:nvSpPr>
        <p:spPr>
          <a:xfrm>
            <a:off x="457200" y="1600200"/>
            <a:ext cx="8229600" cy="4525963"/>
          </a:xfrm>
          <a:prstGeom prst="rect">
            <a:avLst/>
          </a:prstGeom>
          <a:noFill/>
          <a:ln>
            <a:noFill/>
          </a:ln>
        </p:spPr>
        <p:txBody>
          <a:bodyPr lIns="91425" tIns="91425" rIns="91425" bIns="91425" anchor="t" anchorCtr="0"/>
          <a:lstStyle>
            <a:lvl1pPr marL="256032" marR="0" lvl="0" indent="-2560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dirty="0"/>
          </a:p>
        </p:txBody>
      </p:sp>
      <p:sp>
        <p:nvSpPr>
          <p:cNvPr id="65" name="Shape 65"/>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66" name="Shape 66"/>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67" name="Shape 67"/>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685800" y="1447800"/>
            <a:ext cx="7772400" cy="2152651"/>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70" name="Shape 70"/>
          <p:cNvSpPr txBox="1">
            <a:spLocks noGrp="1"/>
          </p:cNvSpPr>
          <p:nvPr>
            <p:ph type="body" idx="1"/>
          </p:nvPr>
        </p:nvSpPr>
        <p:spPr>
          <a:xfrm>
            <a:off x="674687" y="3962400"/>
            <a:ext cx="7794626" cy="1752600"/>
          </a:xfrm>
          <a:prstGeom prst="rect">
            <a:avLst/>
          </a:prstGeom>
          <a:noFill/>
          <a:ln>
            <a:noFill/>
          </a:ln>
        </p:spPr>
        <p:txBody>
          <a:bodyPr lIns="91425" tIns="91425" rIns="91425" bIns="91425" anchor="t" anchorCtr="0"/>
          <a:lstStyle>
            <a:lvl1pPr marL="0" marR="0" lvl="0" indent="0" algn="l" rtl="0">
              <a:spcBef>
                <a:spcPts val="0"/>
              </a:spcBef>
              <a:buClr>
                <a:srgbClr val="007FA3"/>
              </a:buClr>
              <a:buFont typeface="Arial"/>
              <a:buNone/>
              <a:defRPr sz="1600" b="0" i="0" u="none" strike="noStrike" cap="none">
                <a:solidFill>
                  <a:srgbClr val="007FA3"/>
                </a:solidFill>
                <a:latin typeface="Arial"/>
                <a:ea typeface="Arial"/>
                <a:cs typeface="Arial"/>
                <a:sym typeface="Arial"/>
              </a:defRPr>
            </a:lvl1pPr>
            <a:lvl2pPr marL="457200" marR="0" lvl="1" indent="0" algn="l" rtl="0">
              <a:spcBef>
                <a:spcPts val="600"/>
              </a:spcBef>
              <a:buClr>
                <a:srgbClr val="007FA3"/>
              </a:buClr>
              <a:buFont typeface="Arial"/>
              <a:buNone/>
              <a:defRPr sz="1800" b="0" i="0" u="none" strike="noStrike" cap="none">
                <a:solidFill>
                  <a:srgbClr val="888888"/>
                </a:solidFill>
                <a:latin typeface="Arial"/>
                <a:ea typeface="Arial"/>
                <a:cs typeface="Arial"/>
                <a:sym typeface="Arial"/>
              </a:defRPr>
            </a:lvl2pPr>
            <a:lvl3pPr marL="914400" marR="0" lvl="2" indent="0" algn="l" rtl="0">
              <a:spcBef>
                <a:spcPts val="600"/>
              </a:spcBef>
              <a:buClr>
                <a:srgbClr val="007FA3"/>
              </a:buClr>
              <a:buFont typeface="Noto Sans Symbols"/>
              <a:buNone/>
              <a:defRPr sz="1600" b="0" i="0" u="none" strike="noStrike" cap="none">
                <a:solidFill>
                  <a:srgbClr val="888888"/>
                </a:solidFill>
                <a:latin typeface="Arial"/>
                <a:ea typeface="Arial"/>
                <a:cs typeface="Arial"/>
                <a:sym typeface="Arial"/>
              </a:defRPr>
            </a:lvl3pPr>
            <a:lvl4pPr marL="1371600" marR="0" lvl="3" indent="0" algn="l" rtl="0">
              <a:spcBef>
                <a:spcPts val="600"/>
              </a:spcBef>
              <a:buClr>
                <a:srgbClr val="007FA3"/>
              </a:buClr>
              <a:buFont typeface="Arial"/>
              <a:buNone/>
              <a:defRPr sz="1400" b="0" i="0" u="none" strike="noStrike" cap="none">
                <a:solidFill>
                  <a:srgbClr val="888888"/>
                </a:solidFill>
                <a:latin typeface="Arial"/>
                <a:ea typeface="Arial"/>
                <a:cs typeface="Arial"/>
                <a:sym typeface="Arial"/>
              </a:defRPr>
            </a:lvl4pPr>
            <a:lvl5pPr marL="1828800" marR="0" lvl="4" indent="0" algn="l" rtl="0">
              <a:spcBef>
                <a:spcPts val="600"/>
              </a:spcBef>
              <a:buClr>
                <a:srgbClr val="007FA3"/>
              </a:buClr>
              <a:buFont typeface="Arial"/>
              <a:buNone/>
              <a:defRPr sz="1400" b="0" i="0" u="none" strike="noStrike" cap="none">
                <a:solidFill>
                  <a:srgbClr val="888888"/>
                </a:solidFill>
                <a:latin typeface="Arial"/>
                <a:ea typeface="Arial"/>
                <a:cs typeface="Arial"/>
                <a:sym typeface="Arial"/>
              </a:defRPr>
            </a:lvl5pPr>
            <a:lvl6pPr marL="2286000" marR="0" lvl="5"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6pPr>
            <a:lvl7pPr marL="2743200" marR="0" lvl="6"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7pPr>
            <a:lvl8pPr marL="3200400" marR="0" lvl="7"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8pPr>
            <a:lvl9pPr marL="3657600" marR="0" lvl="8" indent="0" algn="l" rtl="0">
              <a:spcBef>
                <a:spcPts val="300"/>
              </a:spcBef>
              <a:buClr>
                <a:srgbClr val="007FA3"/>
              </a:buClr>
              <a:buFont typeface="Arial"/>
              <a:buNone/>
              <a:defRPr sz="1400" b="0" i="0" u="none" strike="noStrike" cap="none">
                <a:solidFill>
                  <a:srgbClr val="888888"/>
                </a:solidFill>
                <a:latin typeface="Arial"/>
                <a:ea typeface="Arial"/>
                <a:cs typeface="Arial"/>
                <a:sym typeface="Arial"/>
              </a:defRPr>
            </a:lvl9pPr>
          </a:lstStyle>
          <a:p>
            <a:endParaRPr/>
          </a:p>
        </p:txBody>
      </p:sp>
      <p:sp>
        <p:nvSpPr>
          <p:cNvPr id="71" name="Shape 71"/>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72" name="Shape 72"/>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73" name="Shape 73"/>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Title Only">
    <p:spTree>
      <p:nvGrpSpPr>
        <p:cNvPr id="1" name="Shape 74"/>
        <p:cNvGrpSpPr/>
        <p:nvPr/>
      </p:nvGrpSpPr>
      <p:grpSpPr>
        <a:xfrm>
          <a:off x="0" y="0"/>
          <a:ext cx="0" cy="0"/>
          <a:chOff x="0" y="0"/>
          <a:chExt cx="0" cy="0"/>
        </a:xfrm>
      </p:grpSpPr>
      <p:sp>
        <p:nvSpPr>
          <p:cNvPr id="75" name="Shape 75"/>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600" b="1" i="0" u="none" strike="noStrike" cap="none">
                <a:solidFill>
                  <a:srgbClr val="007FA3"/>
                </a:solidFill>
                <a:latin typeface="+mj-lt"/>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76" name="Shape 76"/>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77" name="Shape 77"/>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78" name="Shape 78"/>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slideLayout" Target="../slideLayouts/slideLayout15.xml"/><Relationship Id="rId1" Type="http://schemas.openxmlformats.org/officeDocument/2006/relationships/slideLayout" Target="../slideLayouts/slideLayout14.xml"/><Relationship Id="rId5" Type="http://schemas.openxmlformats.org/officeDocument/2006/relationships/image" Target="../media/image1.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15371"/>
            <a:ext cx="8229600" cy="1097279"/>
          </a:xfrm>
          <a:prstGeom prst="rect">
            <a:avLst/>
          </a:prstGeom>
          <a:noFill/>
          <a:ln>
            <a:noFill/>
          </a:ln>
        </p:spPr>
        <p:txBody>
          <a:bodyPr lIns="91425" tIns="91425" rIns="91425" bIns="91425"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11" name="Shape 11"/>
          <p:cNvSpPr txBox="1">
            <a:spLocks noGrp="1"/>
          </p:cNvSpPr>
          <p:nvPr>
            <p:ph type="body" idx="1"/>
          </p:nvPr>
        </p:nvSpPr>
        <p:spPr>
          <a:xfrm>
            <a:off x="457200" y="1600200"/>
            <a:ext cx="8229600" cy="4525963"/>
          </a:xfrm>
          <a:prstGeom prst="rect">
            <a:avLst/>
          </a:prstGeom>
          <a:noFill/>
          <a:ln>
            <a:noFill/>
          </a:ln>
        </p:spPr>
        <p:txBody>
          <a:bodyPr lIns="91425" tIns="91425" rIns="91425" bIns="91425" anchor="t" anchorCtr="0"/>
          <a:lstStyle>
            <a:lvl1pPr marL="256032" marR="0" lvl="0" indent="-1544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dirty="0"/>
          </a:p>
        </p:txBody>
      </p:sp>
      <p:sp>
        <p:nvSpPr>
          <p:cNvPr id="12" name="Shape 12"/>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3" name="Shape 1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4" name="Shape 1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pic>
        <p:nvPicPr>
          <p:cNvPr id="15" name="Shape 15" descr="Pearson Logo"/>
          <p:cNvPicPr preferRelativeResize="0"/>
          <p:nvPr/>
        </p:nvPicPr>
        <p:blipFill rotWithShape="1">
          <a:blip r:embed="rId15">
            <a:alphaModFix/>
          </a:blip>
          <a:srcRect/>
          <a:stretch/>
        </p:blipFill>
        <p:spPr>
          <a:xfrm>
            <a:off x="443972" y="6429709"/>
            <a:ext cx="917999" cy="279914"/>
          </a:xfrm>
          <a:prstGeom prst="rect">
            <a:avLst/>
          </a:prstGeom>
          <a:noFill/>
          <a:ln>
            <a:noFill/>
          </a:ln>
        </p:spPr>
      </p:pic>
      <p:sp>
        <p:nvSpPr>
          <p:cNvPr id="16" name="Text Placeholder 5"/>
          <p:cNvSpPr txBox="1">
            <a:spLocks/>
          </p:cNvSpPr>
          <p:nvPr userDrawn="1"/>
        </p:nvSpPr>
        <p:spPr>
          <a:xfrm>
            <a:off x="2683380" y="6440400"/>
            <a:ext cx="5999820" cy="417600"/>
          </a:xfrm>
          <a:prstGeom prst="rect">
            <a:avLst/>
          </a:prstGeom>
        </p:spPr>
        <p:txBody>
          <a:bodyPr anchor="ctr"/>
          <a:lst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a:lstStyle>
          <a:p>
            <a:pPr algn="r"/>
            <a:r>
              <a:rPr lang="en-US" altLang="en-US" sz="1200" dirty="0" smtClean="0">
                <a:solidFill>
                  <a:schemeClr val="tx1"/>
                </a:solidFill>
                <a:latin typeface="Verdana"/>
                <a:ea typeface="Verdana" panose="020B0604030504040204" pitchFamily="34" charset="0"/>
                <a:cs typeface="Verdana" panose="020B0604030504040204" pitchFamily="34" charset="0"/>
              </a:rPr>
              <a:t>Copyright © 2021, 2017, 2013 Pearson Education, Inc. All Rights Reserved</a:t>
            </a:r>
            <a:endParaRPr lang="en-US" altLang="en-US" sz="1200" dirty="0">
              <a:solidFill>
                <a:schemeClr val="tx1"/>
              </a:solidFill>
              <a:latin typeface="Verdana"/>
              <a:ea typeface="Verdana" panose="020B0604030504040204" pitchFamily="34" charset="0"/>
              <a:cs typeface="Verdana" panose="020B0604030504040204" pitchFamily="34" charset="0"/>
            </a:endParaRPr>
          </a:p>
        </p:txBody>
      </p:sp>
    </p:spTree>
  </p:cSld>
  <p:clrMap bg1="lt1" tx1="dk1" bg2="dk2" tx2="lt2" accent1="accent1" accent2="accent2" accent3="accent3" accent4="accent4" accent5="accent5" accent6="accent6" hlink="hlink" folHlink="folHlink"/>
  <p:sldLayoutIdLst>
    <p:sldLayoutId id="2147483665" r:id="rId1"/>
    <p:sldLayoutId id="2147483666" r:id="rId2"/>
    <p:sldLayoutId id="2147483668" r:id="rId3"/>
    <p:sldLayoutId id="2147483697" r:id="rId4"/>
    <p:sldLayoutId id="2147483669" r:id="rId5"/>
    <p:sldLayoutId id="2147483651" r:id="rId6"/>
    <p:sldLayoutId id="2147483654" r:id="rId7"/>
    <p:sldLayoutId id="2147483655" r:id="rId8"/>
    <p:sldLayoutId id="2147483656" r:id="rId9"/>
    <p:sldLayoutId id="2147483667" r:id="rId10"/>
    <p:sldLayoutId id="2147483657" r:id="rId11"/>
    <p:sldLayoutId id="2147483673" r:id="rId12"/>
    <p:sldLayoutId id="2147483694" r:id="rId1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3600" b="0" i="0" u="none" strike="noStrike" cap="none">
          <a:solidFill>
            <a:srgbClr val="000000"/>
          </a:solidFill>
          <a:latin typeface="+mj-lt"/>
          <a:ea typeface="Arial"/>
          <a:cs typeface="Arial"/>
          <a:sym typeface="Arial"/>
        </a:defRPr>
      </a:lvl1pPr>
    </p:titleStyle>
    <p:bodyStyle>
      <a:defPPr marR="0" lvl="0" algn="l" rtl="0">
        <a:lnSpc>
          <a:spcPct val="100000"/>
        </a:lnSpc>
        <a:spcBef>
          <a:spcPts val="0"/>
        </a:spcBef>
        <a:spcAft>
          <a:spcPts val="0"/>
        </a:spcAft>
      </a:defPPr>
      <a:lvl1pPr marL="255588" marR="0" lvl="0" indent="-25558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9"/>
        <p:cNvGrpSpPr/>
        <p:nvPr/>
      </p:nvGrpSpPr>
      <p:grpSpPr>
        <a:xfrm>
          <a:off x="0" y="0"/>
          <a:ext cx="0" cy="0"/>
          <a:chOff x="0" y="0"/>
          <a:chExt cx="0" cy="0"/>
        </a:xfrm>
      </p:grpSpPr>
      <p:sp>
        <p:nvSpPr>
          <p:cNvPr id="10" name="Shape 10"/>
          <p:cNvSpPr txBox="1">
            <a:spLocks noGrp="1"/>
          </p:cNvSpPr>
          <p:nvPr>
            <p:ph type="title"/>
          </p:nvPr>
        </p:nvSpPr>
        <p:spPr>
          <a:xfrm>
            <a:off x="457200" y="215371"/>
            <a:ext cx="8229600" cy="1097279"/>
          </a:xfrm>
          <a:prstGeom prst="rect">
            <a:avLst/>
          </a:prstGeom>
          <a:noFill/>
          <a:ln>
            <a:noFill/>
          </a:ln>
        </p:spPr>
        <p:txBody>
          <a:bodyPr lIns="0" tIns="0" rIns="0" bIns="0" anchor="b" anchorCtr="0"/>
          <a:lstStyle>
            <a:lvl1pPr marL="0" marR="0" lvl="0" indent="0" algn="l" rtl="0">
              <a:lnSpc>
                <a:spcPct val="100000"/>
              </a:lnSpc>
              <a:spcBef>
                <a:spcPts val="0"/>
              </a:spcBef>
              <a:buClr>
                <a:srgbClr val="007FA3"/>
              </a:buClr>
              <a:buFont typeface="Times New Roman"/>
              <a:buNone/>
              <a:defRPr sz="3400" b="1" i="0" u="none" strike="noStrike" cap="none">
                <a:solidFill>
                  <a:srgbClr val="007FA3"/>
                </a:solidFill>
                <a:latin typeface="Times New Roman"/>
                <a:ea typeface="Times New Roman"/>
                <a:cs typeface="Times New Roman"/>
                <a:sym typeface="Times New Roman"/>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dirty="0"/>
          </a:p>
        </p:txBody>
      </p:sp>
      <p:sp>
        <p:nvSpPr>
          <p:cNvPr id="11" name="Shape 11"/>
          <p:cNvSpPr txBox="1">
            <a:spLocks noGrp="1"/>
          </p:cNvSpPr>
          <p:nvPr>
            <p:ph type="body" idx="1"/>
          </p:nvPr>
        </p:nvSpPr>
        <p:spPr>
          <a:xfrm>
            <a:off x="457200" y="1600200"/>
            <a:ext cx="8229600" cy="4525963"/>
          </a:xfrm>
          <a:prstGeom prst="rect">
            <a:avLst/>
          </a:prstGeom>
          <a:noFill/>
          <a:ln>
            <a:noFill/>
          </a:ln>
        </p:spPr>
        <p:txBody>
          <a:bodyPr lIns="0" tIns="0" rIns="0" bIns="0" anchor="t" anchorCtr="0"/>
          <a:lstStyle>
            <a:lvl1pPr marL="256032" marR="0" lvl="0" indent="-154432" algn="l" rtl="0">
              <a:spcBef>
                <a:spcPts val="1500"/>
              </a:spcBef>
              <a:buClr>
                <a:srgbClr val="007FA3"/>
              </a:buClr>
              <a:buSzPct val="100000"/>
              <a:buFont typeface="Arial"/>
              <a:buChar char="•"/>
              <a:defRPr sz="1600" b="0" i="0" u="none" strike="noStrike" cap="none">
                <a:solidFill>
                  <a:schemeClr val="dk1"/>
                </a:solidFill>
                <a:latin typeface="Arial"/>
                <a:ea typeface="Arial"/>
                <a:cs typeface="Arial"/>
                <a:sym typeface="Arial"/>
              </a:defRPr>
            </a:lvl1pPr>
            <a:lvl2pPr marL="742950" marR="0" lvl="1" indent="-18415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2pPr>
            <a:lvl3pPr marL="1143000" marR="0" lvl="2" indent="-127000" algn="l" rtl="0">
              <a:spcBef>
                <a:spcPts val="600"/>
              </a:spcBef>
              <a:buClr>
                <a:srgbClr val="007FA3"/>
              </a:buClr>
              <a:buSzPct val="100000"/>
              <a:buFont typeface="Noto Sans Symbols"/>
              <a:buChar char="▪"/>
              <a:defRPr sz="1600" b="0" i="0" u="none" strike="noStrike" cap="none">
                <a:solidFill>
                  <a:schemeClr val="dk1"/>
                </a:solidFill>
                <a:latin typeface="Arial"/>
                <a:ea typeface="Arial"/>
                <a:cs typeface="Arial"/>
                <a:sym typeface="Arial"/>
              </a:defRPr>
            </a:lvl3pPr>
            <a:lvl4pPr marL="1600200" marR="0" lvl="3"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4pPr>
            <a:lvl5pPr marL="2057400" marR="0" lvl="4" indent="-127000" algn="l" rtl="0">
              <a:spcBef>
                <a:spcPts val="600"/>
              </a:spcBef>
              <a:buClr>
                <a:srgbClr val="007FA3"/>
              </a:buClr>
              <a:buSzPct val="100000"/>
              <a:buFont typeface="Arial"/>
              <a:buChar char="•"/>
              <a:defRPr sz="1600" b="0" i="0" u="none" strike="noStrike" cap="none">
                <a:solidFill>
                  <a:schemeClr val="dk1"/>
                </a:solidFill>
                <a:latin typeface="Arial"/>
                <a:ea typeface="Arial"/>
                <a:cs typeface="Arial"/>
                <a:sym typeface="Arial"/>
              </a:defRPr>
            </a:lvl5pPr>
            <a:lvl6pPr marL="2514600" marR="0" lvl="5"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00"/>
              </a:spcBef>
              <a:buClr>
                <a:srgbClr val="007FA3"/>
              </a:buClr>
              <a:buSzPct val="100000"/>
              <a:buFont typeface="Arial"/>
              <a:buChar char="•"/>
              <a:defRPr sz="1600" b="0" i="0" u="none" strike="noStrike" cap="none">
                <a:solidFill>
                  <a:schemeClr val="dk1"/>
                </a:solidFill>
                <a:latin typeface="Arial"/>
                <a:ea typeface="Arial"/>
                <a:cs typeface="Arial"/>
                <a:sym typeface="Arial"/>
              </a:defRPr>
            </a:lvl9pPr>
          </a:lstStyle>
          <a:p>
            <a:endParaRPr dirty="0"/>
          </a:p>
        </p:txBody>
      </p:sp>
      <p:sp>
        <p:nvSpPr>
          <p:cNvPr id="12" name="Shape 12"/>
          <p:cNvSpPr txBox="1">
            <a:spLocks noGrp="1"/>
          </p:cNvSpPr>
          <p:nvPr>
            <p:ph type="ftr" idx="11"/>
          </p:nvPr>
        </p:nvSpPr>
        <p:spPr>
          <a:xfrm>
            <a:off x="93969" y="6172200"/>
            <a:ext cx="8595359" cy="235462"/>
          </a:xfrm>
          <a:prstGeom prst="rect">
            <a:avLst/>
          </a:prstGeom>
          <a:noFill/>
          <a:ln>
            <a:noFill/>
          </a:ln>
        </p:spPr>
        <p:txBody>
          <a:bodyPr lIns="91425" tIns="91425" rIns="91425" bIns="91425" anchor="b" anchorCtr="0"/>
          <a:lstStyle>
            <a:lvl1pPr marL="0" marR="0" lvl="0" indent="0" algn="l" rtl="0">
              <a:spcBef>
                <a:spcPts val="0"/>
              </a:spcBef>
              <a:buNone/>
              <a:defRPr sz="1100" b="0" i="0" u="none" strike="noStrike" cap="none">
                <a:solidFill>
                  <a:schemeClr val="dk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3" name="Shape 13"/>
          <p:cNvSpPr txBox="1">
            <a:spLocks noGrp="1"/>
          </p:cNvSpPr>
          <p:nvPr>
            <p:ph type="dt" idx="10"/>
          </p:nvPr>
        </p:nvSpPr>
        <p:spPr>
          <a:xfrm>
            <a:off x="6335712" y="113071"/>
            <a:ext cx="2133599" cy="182879"/>
          </a:xfrm>
          <a:prstGeom prst="rect">
            <a:avLst/>
          </a:prstGeom>
          <a:noFill/>
          <a:ln>
            <a:noFill/>
          </a:ln>
        </p:spPr>
        <p:txBody>
          <a:bodyPr lIns="91425" tIns="91425" rIns="91425" bIns="91425" anchor="ctr" anchorCtr="0"/>
          <a:lstStyle>
            <a:lvl1pPr marL="0" marR="0" lvl="0" indent="0" algn="r" rtl="0">
              <a:spcBef>
                <a:spcPts val="0"/>
              </a:spcBef>
              <a:buNone/>
              <a:defRPr sz="900" b="0" i="0" u="none" strike="noStrike" cap="none">
                <a:solidFill>
                  <a:schemeClr val="lt1"/>
                </a:solidFill>
                <a:latin typeface="Arial"/>
                <a:ea typeface="Arial"/>
                <a:cs typeface="Arial"/>
                <a:sym typeface="Arial"/>
              </a:defRPr>
            </a:lvl1pPr>
            <a:lvl2pPr marL="457200" marR="0" lvl="1" indent="0" algn="l" rtl="0">
              <a:spcBef>
                <a:spcPts val="0"/>
              </a:spcBef>
              <a:buNone/>
              <a:defRPr sz="1800" b="0" i="0" u="none" strike="noStrike" cap="none">
                <a:solidFill>
                  <a:schemeClr val="dk1"/>
                </a:solidFill>
                <a:latin typeface="Arial"/>
                <a:ea typeface="Arial"/>
                <a:cs typeface="Arial"/>
                <a:sym typeface="Arial"/>
              </a:defRPr>
            </a:lvl2pPr>
            <a:lvl3pPr marL="914400" marR="0" lvl="2" indent="0" algn="l" rtl="0">
              <a:spcBef>
                <a:spcPts val="0"/>
              </a:spcBef>
              <a:buNone/>
              <a:defRPr sz="1800" b="0" i="0" u="none" strike="noStrike" cap="none">
                <a:solidFill>
                  <a:schemeClr val="dk1"/>
                </a:solidFill>
                <a:latin typeface="Arial"/>
                <a:ea typeface="Arial"/>
                <a:cs typeface="Arial"/>
                <a:sym typeface="Arial"/>
              </a:defRPr>
            </a:lvl3pPr>
            <a:lvl4pPr marL="1371600" marR="0" lvl="3" indent="0" algn="l" rtl="0">
              <a:spcBef>
                <a:spcPts val="0"/>
              </a:spcBef>
              <a:buNone/>
              <a:defRPr sz="1800" b="0" i="0" u="none" strike="noStrike" cap="none">
                <a:solidFill>
                  <a:schemeClr val="dk1"/>
                </a:solidFill>
                <a:latin typeface="Arial"/>
                <a:ea typeface="Arial"/>
                <a:cs typeface="Arial"/>
                <a:sym typeface="Arial"/>
              </a:defRPr>
            </a:lvl4pPr>
            <a:lvl5pPr marL="1828800" marR="0" lvl="4" indent="0" algn="l" rtl="0">
              <a:spcBef>
                <a:spcPts val="0"/>
              </a:spcBef>
              <a:buNone/>
              <a:defRPr sz="1800" b="0" i="0" u="none" strike="noStrike" cap="none">
                <a:solidFill>
                  <a:schemeClr val="dk1"/>
                </a:solidFill>
                <a:latin typeface="Arial"/>
                <a:ea typeface="Arial"/>
                <a:cs typeface="Arial"/>
                <a:sym typeface="Arial"/>
              </a:defRPr>
            </a:lvl5pPr>
            <a:lvl6pPr marL="2286000" marR="0" lvl="5" indent="0" algn="l" rtl="0">
              <a:spcBef>
                <a:spcPts val="0"/>
              </a:spcBef>
              <a:buNone/>
              <a:defRPr sz="1800" b="0" i="0" u="none" strike="noStrike" cap="none">
                <a:solidFill>
                  <a:schemeClr val="dk1"/>
                </a:solidFill>
                <a:latin typeface="Arial"/>
                <a:ea typeface="Arial"/>
                <a:cs typeface="Arial"/>
                <a:sym typeface="Arial"/>
              </a:defRPr>
            </a:lvl6pPr>
            <a:lvl7pPr marL="2743200" marR="0" lvl="6" indent="0" algn="l" rtl="0">
              <a:spcBef>
                <a:spcPts val="0"/>
              </a:spcBef>
              <a:buNone/>
              <a:defRPr sz="1800" b="0" i="0" u="none" strike="noStrike" cap="none">
                <a:solidFill>
                  <a:schemeClr val="dk1"/>
                </a:solidFill>
                <a:latin typeface="Arial"/>
                <a:ea typeface="Arial"/>
                <a:cs typeface="Arial"/>
                <a:sym typeface="Arial"/>
              </a:defRPr>
            </a:lvl7pPr>
            <a:lvl8pPr marL="3200400" marR="0" lvl="7" indent="0" algn="l" rtl="0">
              <a:spcBef>
                <a:spcPts val="0"/>
              </a:spcBef>
              <a:buNone/>
              <a:defRPr sz="1800" b="0" i="0" u="none" strike="noStrike" cap="none">
                <a:solidFill>
                  <a:schemeClr val="dk1"/>
                </a:solidFill>
                <a:latin typeface="Arial"/>
                <a:ea typeface="Arial"/>
                <a:cs typeface="Arial"/>
                <a:sym typeface="Arial"/>
              </a:defRPr>
            </a:lvl8pPr>
            <a:lvl9pPr marL="3657600" marR="0" lvl="8" indent="0" algn="l" rtl="0">
              <a:spcBef>
                <a:spcPts val="0"/>
              </a:spcBef>
              <a:buNone/>
              <a:defRPr sz="1800" b="0" i="0" u="none" strike="noStrike" cap="none">
                <a:solidFill>
                  <a:schemeClr val="dk1"/>
                </a:solidFill>
                <a:latin typeface="Arial"/>
                <a:ea typeface="Arial"/>
                <a:cs typeface="Arial"/>
                <a:sym typeface="Arial"/>
              </a:defRPr>
            </a:lvl9pPr>
          </a:lstStyle>
          <a:p>
            <a:endParaRPr dirty="0"/>
          </a:p>
        </p:txBody>
      </p:sp>
      <p:sp>
        <p:nvSpPr>
          <p:cNvPr id="14" name="Shape 14"/>
          <p:cNvSpPr txBox="1">
            <a:spLocks noGrp="1"/>
          </p:cNvSpPr>
          <p:nvPr>
            <p:ph type="sldNum" idx="12"/>
          </p:nvPr>
        </p:nvSpPr>
        <p:spPr>
          <a:xfrm>
            <a:off x="8469311" y="113071"/>
            <a:ext cx="551783" cy="182879"/>
          </a:xfrm>
          <a:prstGeom prst="rect">
            <a:avLst/>
          </a:prstGeom>
          <a:noFill/>
          <a:ln>
            <a:noFill/>
          </a:ln>
        </p:spPr>
        <p:txBody>
          <a:bodyPr lIns="91425" tIns="45700" rIns="91425" bIns="45700" anchor="ctr" anchorCtr="0">
            <a:noAutofit/>
          </a:bodyPr>
          <a:lstStyle/>
          <a:p>
            <a:pPr marL="0" marR="0" lvl="0" indent="0" algn="r" rtl="0">
              <a:spcBef>
                <a:spcPts val="0"/>
              </a:spcBef>
              <a:buSzPct val="25000"/>
              <a:buNone/>
            </a:pPr>
            <a:fld id="{00000000-1234-1234-1234-123412341234}" type="slidenum">
              <a:rPr lang="en-US" sz="900" b="0" i="0" u="none" strike="noStrike" cap="none">
                <a:solidFill>
                  <a:schemeClr val="lt1"/>
                </a:solidFill>
                <a:latin typeface="Arial"/>
                <a:ea typeface="Arial"/>
                <a:cs typeface="Arial"/>
                <a:sym typeface="Arial"/>
              </a:rPr>
              <a:t>‹#›</a:t>
            </a:fld>
            <a:endParaRPr lang="en-US" sz="900" b="0" i="0" u="none" strike="noStrike" cap="none" dirty="0">
              <a:solidFill>
                <a:schemeClr val="lt1"/>
              </a:solidFill>
              <a:latin typeface="Arial"/>
              <a:ea typeface="Arial"/>
              <a:cs typeface="Arial"/>
              <a:sym typeface="Arial"/>
            </a:endParaRPr>
          </a:p>
        </p:txBody>
      </p:sp>
      <p:pic>
        <p:nvPicPr>
          <p:cNvPr id="15" name="Shape 15" descr="Pearson Logo"/>
          <p:cNvPicPr preferRelativeResize="0"/>
          <p:nvPr/>
        </p:nvPicPr>
        <p:blipFill rotWithShape="1">
          <a:blip r:embed="rId5">
            <a:alphaModFix/>
          </a:blip>
          <a:srcRect/>
          <a:stretch/>
        </p:blipFill>
        <p:spPr>
          <a:xfrm>
            <a:off x="443972" y="6429709"/>
            <a:ext cx="917999" cy="279914"/>
          </a:xfrm>
          <a:prstGeom prst="rect">
            <a:avLst/>
          </a:prstGeom>
          <a:noFill/>
          <a:ln>
            <a:noFill/>
          </a:ln>
        </p:spPr>
      </p:pic>
    </p:spTree>
    <p:extLst>
      <p:ext uri="{BB962C8B-B14F-4D97-AF65-F5344CB8AC3E}">
        <p14:creationId xmlns:p14="http://schemas.microsoft.com/office/powerpoint/2010/main" val="200283969"/>
      </p:ext>
    </p:extLst>
  </p:cSld>
  <p:clrMap bg1="lt1" tx1="dk1" bg2="dk2" tx2="lt2" accent1="accent1" accent2="accent2" accent3="accent3" accent4="accent4" accent5="accent5" accent6="accent6" hlink="hlink" folHlink="folHlink"/>
  <p:sldLayoutIdLst>
    <p:sldLayoutId id="2147483664" r:id="rId1"/>
    <p:sldLayoutId id="2147483693" r:id="rId2"/>
    <p:sldLayoutId id="2147483696" r:id="rId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3600" b="0" i="0" u="none" strike="noStrike" cap="none">
          <a:solidFill>
            <a:srgbClr val="000000"/>
          </a:solidFill>
          <a:latin typeface="+mj-lt"/>
          <a:ea typeface="Arial"/>
          <a:cs typeface="Arial"/>
          <a:sym typeface="Arial"/>
        </a:defRPr>
      </a:lvl1pPr>
    </p:titleStyle>
    <p:bodyStyle>
      <a:defPPr marR="0" lvl="0" algn="l" rtl="0">
        <a:lnSpc>
          <a:spcPct val="100000"/>
        </a:lnSpc>
        <a:spcBef>
          <a:spcPts val="0"/>
        </a:spcBef>
        <a:spcAft>
          <a:spcPts val="0"/>
        </a:spcAft>
      </a:defPPr>
      <a:lvl1pPr marL="255588" marR="0" lvl="0" indent="-256032" algn="l" rtl="0">
        <a:lnSpc>
          <a:spcPct val="100000"/>
        </a:lnSpc>
        <a:spcBef>
          <a:spcPts val="0"/>
        </a:spcBef>
        <a:spcAft>
          <a:spcPts val="0"/>
        </a:spcAft>
        <a:buNone/>
        <a:defRPr sz="2400" b="0" i="0" u="none" strike="noStrike" cap="none">
          <a:solidFill>
            <a:srgbClr val="000000"/>
          </a:solidFill>
          <a:latin typeface="+mn-lt"/>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3" Type="http://schemas.openxmlformats.org/officeDocument/2006/relationships/hyperlink" Target="http://ffrnbowentheory.org/" TargetMode="External"/><Relationship Id="rId2" Type="http://schemas.openxmlformats.org/officeDocument/2006/relationships/hyperlink" Target="http://www.socalbowentheory.com/" TargetMode="External"/><Relationship Id="rId1" Type="http://schemas.openxmlformats.org/officeDocument/2006/relationships/slideLayout" Target="../slideLayouts/slideLayout4.xml"/><Relationship Id="rId5" Type="http://schemas.openxmlformats.org/officeDocument/2006/relationships/hyperlink" Target="https://www.kcfamilysystems.org/" TargetMode="External"/><Relationship Id="rId4" Type="http://schemas.openxmlformats.org/officeDocument/2006/relationships/hyperlink" Target="https://thecenterforfamilyconsultation.com/"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s://www.csnsf.org/" TargetMode="External"/><Relationship Id="rId7" Type="http://schemas.openxmlformats.org/officeDocument/2006/relationships/hyperlink" Target="https://bowentheoryacademy.org/" TargetMode="External"/><Relationship Id="rId2" Type="http://schemas.openxmlformats.org/officeDocument/2006/relationships/hyperlink" Target="http://wpfc.net/" TargetMode="External"/><Relationship Id="rId1" Type="http://schemas.openxmlformats.org/officeDocument/2006/relationships/slideLayout" Target="../slideLayouts/slideLayout4.xml"/><Relationship Id="rId6" Type="http://schemas.openxmlformats.org/officeDocument/2006/relationships/hyperlink" Target="https://www.issfi.org/en/" TargetMode="External"/><Relationship Id="rId5" Type="http://schemas.openxmlformats.org/officeDocument/2006/relationships/hyperlink" Target="http://www.thefsi.com.au/" TargetMode="External"/><Relationship Id="rId4" Type="http://schemas.openxmlformats.org/officeDocument/2006/relationships/hyperlink" Target="https://livingsystems.ca/" TargetMode="External"/></Relationships>
</file>

<file path=ppt/slides/_rels/slide3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22.sv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9271"/>
            <a:ext cx="8458200" cy="1057773"/>
          </a:xfrm>
        </p:spPr>
        <p:txBody>
          <a:bodyPr anchor="ctr"/>
          <a:lstStyle/>
          <a:p>
            <a:r>
              <a:rPr lang="en-US" sz="3200" dirty="0">
                <a:latin typeface="+mj-lt"/>
              </a:rPr>
              <a:t>Family Therapy: Concepts and Methods</a:t>
            </a:r>
            <a:endParaRPr lang="en-US" altLang="en-US" sz="3200" dirty="0">
              <a:solidFill>
                <a:schemeClr val="tx2"/>
              </a:solidFill>
              <a:latin typeface="+mj-lt"/>
              <a:cs typeface="Times New Roman" panose="02020603050405020304" pitchFamily="18" charset="0"/>
            </a:endParaRPr>
          </a:p>
        </p:txBody>
      </p:sp>
      <p:sp>
        <p:nvSpPr>
          <p:cNvPr id="3" name="Text Placeholder 2"/>
          <p:cNvSpPr>
            <a:spLocks noGrp="1"/>
          </p:cNvSpPr>
          <p:nvPr>
            <p:ph type="body" idx="1"/>
          </p:nvPr>
        </p:nvSpPr>
        <p:spPr>
          <a:xfrm>
            <a:off x="457200" y="1251939"/>
            <a:ext cx="8229600" cy="370800"/>
          </a:xfrm>
        </p:spPr>
        <p:txBody>
          <a:bodyPr anchor="ctr"/>
          <a:lstStyle/>
          <a:p>
            <a:pPr eaLnBrk="1" hangingPunct="1">
              <a:defRPr/>
            </a:pPr>
            <a:r>
              <a:rPr lang="en-US" dirty="0">
                <a:solidFill>
                  <a:schemeClr val="tx2"/>
                </a:solidFill>
                <a:latin typeface="+mn-lt"/>
              </a:rPr>
              <a:t>Twelfth Edition</a:t>
            </a:r>
            <a:endParaRPr lang="en-US" altLang="en-US" dirty="0">
              <a:solidFill>
                <a:schemeClr val="tx2"/>
              </a:solidFill>
              <a:latin typeface="+mn-lt"/>
            </a:endParaRPr>
          </a:p>
        </p:txBody>
      </p:sp>
      <p:sp>
        <p:nvSpPr>
          <p:cNvPr id="4" name="Text Placeholder 3"/>
          <p:cNvSpPr>
            <a:spLocks noGrp="1"/>
          </p:cNvSpPr>
          <p:nvPr>
            <p:ph type="body" idx="2"/>
          </p:nvPr>
        </p:nvSpPr>
        <p:spPr>
          <a:xfrm>
            <a:off x="5029200" y="2395330"/>
            <a:ext cx="3657600" cy="859070"/>
          </a:xfrm>
        </p:spPr>
        <p:txBody>
          <a:bodyPr/>
          <a:lstStyle/>
          <a:p>
            <a:pPr algn="ctr"/>
            <a:r>
              <a:rPr lang="en-US" b="1" dirty="0">
                <a:latin typeface="+mn-lt"/>
              </a:rPr>
              <a:t>Chapter </a:t>
            </a:r>
            <a:r>
              <a:rPr lang="en-US" b="1" dirty="0" smtClean="0">
                <a:latin typeface="+mn-lt"/>
              </a:rPr>
              <a:t>4</a:t>
            </a:r>
            <a:endParaRPr lang="en-US" altLang="en-US" b="1" dirty="0">
              <a:latin typeface="+mn-lt"/>
              <a:ea typeface="Segoe UI Symbol" panose="020B0502040204020203" pitchFamily="34" charset="0"/>
            </a:endParaRPr>
          </a:p>
        </p:txBody>
      </p:sp>
      <p:sp>
        <p:nvSpPr>
          <p:cNvPr id="5" name="Text Placeholder 4"/>
          <p:cNvSpPr>
            <a:spLocks noGrp="1"/>
          </p:cNvSpPr>
          <p:nvPr>
            <p:ph type="body" idx="3"/>
          </p:nvPr>
        </p:nvSpPr>
        <p:spPr>
          <a:xfrm>
            <a:off x="5029200" y="3329295"/>
            <a:ext cx="3657600" cy="930189"/>
          </a:xfrm>
        </p:spPr>
        <p:txBody>
          <a:bodyPr/>
          <a:lstStyle/>
          <a:p>
            <a:pPr algn="ctr">
              <a:spcBef>
                <a:spcPct val="0"/>
              </a:spcBef>
              <a:buClrTx/>
            </a:pPr>
            <a:r>
              <a:rPr lang="en-US" altLang="en-US" dirty="0">
                <a:latin typeface="+mn-lt"/>
              </a:rPr>
              <a:t>Bowen Family </a:t>
            </a:r>
            <a:r>
              <a:rPr lang="en-US" altLang="en-US" dirty="0" smtClean="0">
                <a:latin typeface="+mn-lt"/>
              </a:rPr>
              <a:t>Systems Therapy</a:t>
            </a:r>
            <a:endParaRPr lang="en-US" altLang="en-US" dirty="0">
              <a:latin typeface="+mn-lt"/>
            </a:endParaRPr>
          </a:p>
        </p:txBody>
      </p:sp>
      <p:pic>
        <p:nvPicPr>
          <p:cNvPr id="10" name="Picture 9" descr="Front Cover: Family Therapy: Concepts and Methods Twelfth Edition by Nichols and Davi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42272" y="1734588"/>
            <a:ext cx="3622175" cy="4565450"/>
          </a:xfrm>
          <a:prstGeom prst="rect">
            <a:avLst/>
          </a:prstGeom>
          <a:ln w="9525">
            <a:solidFill>
              <a:schemeClr val="tx1"/>
            </a:solidFill>
          </a:ln>
        </p:spPr>
      </p:pic>
      <p:sp>
        <p:nvSpPr>
          <p:cNvPr id="6" name="Text Placeholder 5"/>
          <p:cNvSpPr>
            <a:spLocks noGrp="1"/>
          </p:cNvSpPr>
          <p:nvPr>
            <p:ph type="body" idx="13"/>
          </p:nvPr>
        </p:nvSpPr>
        <p:spPr>
          <a:xfrm>
            <a:off x="2654424" y="6440400"/>
            <a:ext cx="6028776" cy="417600"/>
          </a:xfrm>
        </p:spPr>
        <p:txBody>
          <a:bodyPr anchor="ctr"/>
          <a:lstStyle/>
          <a:p>
            <a:pPr algn="r"/>
            <a:r>
              <a:rPr lang="en-US" altLang="en-US" sz="1200" dirty="0">
                <a:solidFill>
                  <a:schemeClr val="tx1"/>
                </a:solidFill>
                <a:latin typeface="Verdana"/>
                <a:ea typeface="Verdana" panose="020B0604030504040204" pitchFamily="34" charset="0"/>
                <a:cs typeface="Verdana" panose="020B0604030504040204" pitchFamily="34" charset="0"/>
              </a:rPr>
              <a:t>Copyright © </a:t>
            </a:r>
            <a:r>
              <a:rPr lang="en-US" altLang="en-US" sz="1200" dirty="0" smtClean="0">
                <a:solidFill>
                  <a:schemeClr val="tx1"/>
                </a:solidFill>
                <a:latin typeface="Verdana"/>
                <a:ea typeface="Verdana" panose="020B0604030504040204" pitchFamily="34" charset="0"/>
                <a:cs typeface="Verdana" panose="020B0604030504040204" pitchFamily="34" charset="0"/>
              </a:rPr>
              <a:t>2021, 2017, 2013 </a:t>
            </a:r>
            <a:r>
              <a:rPr lang="en-US" altLang="en-US" sz="1200" dirty="0">
                <a:solidFill>
                  <a:schemeClr val="tx1"/>
                </a:solidFill>
                <a:latin typeface="Verdana"/>
                <a:ea typeface="Verdana" panose="020B0604030504040204" pitchFamily="34" charset="0"/>
                <a:cs typeface="Verdana" panose="020B0604030504040204" pitchFamily="34" charset="0"/>
              </a:rPr>
              <a:t>Pearson Education, Inc. All Rights Reserved</a:t>
            </a:r>
          </a:p>
        </p:txBody>
      </p:sp>
      <p:sp>
        <p:nvSpPr>
          <p:cNvPr id="9" name="TextBox 8"/>
          <p:cNvSpPr txBox="1"/>
          <p:nvPr/>
        </p:nvSpPr>
        <p:spPr>
          <a:xfrm>
            <a:off x="5593068" y="4564004"/>
            <a:ext cx="2529865" cy="830997"/>
          </a:xfrm>
          <a:prstGeom prst="rect">
            <a:avLst/>
          </a:prstGeom>
          <a:noFill/>
        </p:spPr>
        <p:txBody>
          <a:bodyPr wrap="square" rtlCol="0">
            <a:spAutoFit/>
          </a:bodyPr>
          <a:lstStyle/>
          <a:p>
            <a:r>
              <a:rPr lang="en-US" sz="1200" dirty="0">
                <a:solidFill>
                  <a:schemeClr val="bg1"/>
                </a:solidFill>
                <a:latin typeface="+mn-lt"/>
              </a:rPr>
              <a:t>Slides in this presentation contain hyperlinks. JAWS users should be able to get a list of links by using INSERT+F7</a:t>
            </a:r>
          </a:p>
        </p:txBody>
      </p:sp>
    </p:spTree>
    <p:extLst>
      <p:ext uri="{BB962C8B-B14F-4D97-AF65-F5344CB8AC3E}">
        <p14:creationId xmlns:p14="http://schemas.microsoft.com/office/powerpoint/2010/main" val="16301741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Family Projection Process </a:t>
            </a:r>
            <a:r>
              <a:rPr lang="en-US" altLang="en-US" sz="2000" b="0" dirty="0">
                <a:ea typeface="MS PGothic" panose="020B0600070205080204" pitchFamily="34" charset="-128"/>
              </a:rPr>
              <a:t>(1 of 2)</a:t>
            </a:r>
            <a:endParaRPr lang="en-AU" sz="2000" dirty="0"/>
          </a:p>
        </p:txBody>
      </p:sp>
      <p:sp>
        <p:nvSpPr>
          <p:cNvPr id="3" name="Content Placeholder 2"/>
          <p:cNvSpPr>
            <a:spLocks noGrp="1"/>
          </p:cNvSpPr>
          <p:nvPr>
            <p:ph sz="quarter" idx="13"/>
          </p:nvPr>
        </p:nvSpPr>
        <p:spPr>
          <a:xfrm>
            <a:off x="457200" y="1556326"/>
            <a:ext cx="6738257" cy="4434275"/>
          </a:xfrm>
        </p:spPr>
        <p:txBody>
          <a:bodyPr/>
          <a:lstStyle/>
          <a:p>
            <a:pPr marL="255651" lvl="0" indent="-255651" eaLnBrk="0" fontAlgn="base" hangingPunct="0">
              <a:spcAft>
                <a:spcPct val="0"/>
              </a:spcAft>
              <a:buSzPts val="2400"/>
              <a:tabLst/>
              <a:defRPr/>
            </a:pPr>
            <a:r>
              <a:rPr lang="en-US" dirty="0">
                <a:solidFill>
                  <a:srgbClr val="000000"/>
                </a:solidFill>
                <a:latin typeface="Arial (Body)"/>
                <a:ea typeface="ＭＳ Ｐゴシック"/>
              </a:rPr>
              <a:t>The process by which parents transmit their lack of differentiation to their children</a:t>
            </a:r>
          </a:p>
          <a:p>
            <a:pPr marL="255651" lvl="0" indent="-255651" eaLnBrk="0" fontAlgn="base" hangingPunct="0">
              <a:spcAft>
                <a:spcPct val="0"/>
              </a:spcAft>
              <a:buSzPts val="2400"/>
              <a:tabLst/>
              <a:defRPr/>
            </a:pPr>
            <a:r>
              <a:rPr lang="en-US" dirty="0">
                <a:solidFill>
                  <a:srgbClr val="000000"/>
                </a:solidFill>
                <a:latin typeface="Arial (Body)"/>
                <a:ea typeface="ＭＳ Ｐゴシック"/>
              </a:rPr>
              <a:t>Emotional fusion in a couple leads to:</a:t>
            </a:r>
          </a:p>
          <a:p>
            <a:pPr marL="741553" lvl="1" indent="-284353" eaLnBrk="0" fontAlgn="base" hangingPunct="0">
              <a:spcAft>
                <a:spcPct val="0"/>
              </a:spcAft>
              <a:buSzPts val="2400"/>
              <a:defRPr/>
            </a:pPr>
            <a:r>
              <a:rPr lang="en-US" dirty="0">
                <a:solidFill>
                  <a:srgbClr val="000000"/>
                </a:solidFill>
                <a:latin typeface="Arial (Body)"/>
                <a:ea typeface="Arial" charset="0"/>
              </a:rPr>
              <a:t>Conflict, emotional distance, or reciprocal over-and-under </a:t>
            </a:r>
            <a:r>
              <a:rPr lang="en-US" dirty="0" smtClean="0">
                <a:solidFill>
                  <a:srgbClr val="000000"/>
                </a:solidFill>
                <a:latin typeface="Arial (Body)"/>
                <a:ea typeface="Arial" charset="0"/>
              </a:rPr>
              <a:t>functioning</a:t>
            </a:r>
            <a:endParaRPr lang="en-US" dirty="0">
              <a:solidFill>
                <a:srgbClr val="000000"/>
              </a:solidFill>
              <a:latin typeface="Arial (Body)"/>
              <a:ea typeface="ＭＳ Ｐゴシック"/>
            </a:endParaRPr>
          </a:p>
        </p:txBody>
      </p:sp>
    </p:spTree>
    <p:extLst>
      <p:ext uri="{BB962C8B-B14F-4D97-AF65-F5344CB8AC3E}">
        <p14:creationId xmlns:p14="http://schemas.microsoft.com/office/powerpoint/2010/main" val="4367327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Family Projection Process </a:t>
            </a:r>
            <a:r>
              <a:rPr lang="en-US" altLang="en-US" sz="2000" b="0" dirty="0">
                <a:ea typeface="MS PGothic" panose="020B0600070205080204" pitchFamily="34" charset="-128"/>
              </a:rPr>
              <a:t>(2 of 2)</a:t>
            </a:r>
            <a:endParaRPr lang="en-AU" sz="2000" dirty="0"/>
          </a:p>
        </p:txBody>
      </p:sp>
      <p:sp>
        <p:nvSpPr>
          <p:cNvPr id="3" name="Content Placeholder 2"/>
          <p:cNvSpPr>
            <a:spLocks noGrp="1"/>
          </p:cNvSpPr>
          <p:nvPr>
            <p:ph sz="quarter" idx="13"/>
          </p:nvPr>
        </p:nvSpPr>
        <p:spPr/>
        <p:txBody>
          <a:bodyPr/>
          <a:lstStyle/>
          <a:p>
            <a:pPr marL="255651" lvl="0" indent="-255651" eaLnBrk="0" fontAlgn="base" hangingPunct="0">
              <a:spcAft>
                <a:spcPct val="0"/>
              </a:spcAft>
              <a:buSzPts val="2400"/>
              <a:tabLst/>
              <a:defRPr/>
            </a:pPr>
            <a:r>
              <a:rPr lang="en-US" dirty="0">
                <a:solidFill>
                  <a:srgbClr val="000000"/>
                </a:solidFill>
                <a:latin typeface="Arial (Body)"/>
                <a:ea typeface="ＭＳ Ｐゴシック"/>
              </a:rPr>
              <a:t>Spouses with unresolved family-of-origin issues create a family environment;</a:t>
            </a:r>
          </a:p>
          <a:p>
            <a:pPr marL="741553" lvl="1" indent="-284353" eaLnBrk="0" fontAlgn="base" hangingPunct="0">
              <a:spcAft>
                <a:spcPct val="0"/>
              </a:spcAft>
              <a:buSzPts val="2400"/>
              <a:defRPr/>
            </a:pPr>
            <a:r>
              <a:rPr lang="en-US" dirty="0">
                <a:solidFill>
                  <a:srgbClr val="000000"/>
                </a:solidFill>
                <a:latin typeface="Arial (Body)"/>
                <a:ea typeface="Arial" charset="0"/>
              </a:rPr>
              <a:t>An intense focus on one or more children</a:t>
            </a:r>
            <a:endParaRPr lang="en-US" dirty="0">
              <a:solidFill>
                <a:srgbClr val="000000"/>
              </a:solidFill>
              <a:latin typeface="Arial (Body)"/>
              <a:ea typeface="ＭＳ Ｐゴシック"/>
            </a:endParaRPr>
          </a:p>
          <a:p>
            <a:pPr marL="255651" lvl="0" indent="-255651" eaLnBrk="0" fontAlgn="base" hangingPunct="0">
              <a:spcAft>
                <a:spcPct val="0"/>
              </a:spcAft>
              <a:buSzPts val="2400"/>
              <a:tabLst/>
              <a:defRPr/>
            </a:pPr>
            <a:r>
              <a:rPr lang="en-US" dirty="0">
                <a:solidFill>
                  <a:srgbClr val="000000"/>
                </a:solidFill>
                <a:latin typeface="Arial (Body)"/>
                <a:ea typeface="ＭＳ Ｐゴシック"/>
              </a:rPr>
              <a:t>The child who is the object of the projection process becomes the:</a:t>
            </a:r>
          </a:p>
          <a:p>
            <a:pPr marL="741553" lvl="1" indent="-284353" eaLnBrk="0" fontAlgn="base" hangingPunct="0">
              <a:spcAft>
                <a:spcPct val="0"/>
              </a:spcAft>
              <a:buSzPts val="2400"/>
              <a:defRPr/>
            </a:pPr>
            <a:r>
              <a:rPr lang="en-US" dirty="0">
                <a:solidFill>
                  <a:srgbClr val="000000"/>
                </a:solidFill>
                <a:latin typeface="Arial (Body)"/>
                <a:ea typeface="Arial" charset="0"/>
              </a:rPr>
              <a:t>Child most attached to the parents and has the least differentiation of self</a:t>
            </a:r>
            <a:r>
              <a:rPr lang="en-US" dirty="0" smtClean="0">
                <a:solidFill>
                  <a:srgbClr val="000000"/>
                </a:solidFill>
                <a:latin typeface="Arial (Body)"/>
                <a:ea typeface="Arial" charset="0"/>
              </a:rPr>
              <a:t>;</a:t>
            </a:r>
            <a:endParaRPr lang="en-US" dirty="0">
              <a:solidFill>
                <a:srgbClr val="000000"/>
              </a:solidFill>
              <a:latin typeface="Arial (Body)"/>
              <a:ea typeface="Arial" charset="0"/>
            </a:endParaRPr>
          </a:p>
        </p:txBody>
      </p:sp>
    </p:spTree>
    <p:extLst>
      <p:ext uri="{BB962C8B-B14F-4D97-AF65-F5344CB8AC3E}">
        <p14:creationId xmlns:p14="http://schemas.microsoft.com/office/powerpoint/2010/main" val="26282908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ea typeface="MS PGothic" panose="020B0600070205080204" pitchFamily="34" charset="-128"/>
              </a:rPr>
              <a:t>Multigenerational Emotional Process </a:t>
            </a:r>
            <a:r>
              <a:rPr lang="en-US" altLang="en-US" sz="2000" b="0" dirty="0">
                <a:ea typeface="MS PGothic" panose="020B0600070205080204" pitchFamily="34" charset="-128"/>
              </a:rPr>
              <a:t>(1 of 2)</a:t>
            </a:r>
            <a:endParaRPr lang="en-AU" sz="2000" dirty="0"/>
          </a:p>
        </p:txBody>
      </p:sp>
      <p:sp>
        <p:nvSpPr>
          <p:cNvPr id="3" name="Content Placeholder 2"/>
          <p:cNvSpPr>
            <a:spLocks noGrp="1"/>
          </p:cNvSpPr>
          <p:nvPr>
            <p:ph sz="quarter" idx="13"/>
          </p:nvPr>
        </p:nvSpPr>
        <p:spPr>
          <a:xfrm>
            <a:off x="457200" y="1556326"/>
            <a:ext cx="8084916" cy="4434275"/>
          </a:xfrm>
        </p:spPr>
        <p:txBody>
          <a:bodyPr/>
          <a:lstStyle/>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Defined as the family emotional process across multiple generations</a:t>
            </a:r>
          </a:p>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In each generation, the child most involved in the family</a:t>
            </a:r>
            <a:r>
              <a:rPr lang="en-IN" altLang="en-US" dirty="0">
                <a:solidFill>
                  <a:srgbClr val="000000"/>
                </a:solidFill>
                <a:latin typeface="Arial (Body)"/>
                <a:ea typeface="MS PGothic" panose="020B0600070205080204" pitchFamily="34" charset="-128"/>
              </a:rPr>
              <a:t>’</a:t>
            </a:r>
            <a:r>
              <a:rPr lang="en-US" altLang="ja-JP" dirty="0">
                <a:solidFill>
                  <a:srgbClr val="000000"/>
                </a:solidFill>
                <a:latin typeface="Arial (Body)"/>
                <a:ea typeface="MS PGothic" panose="020B0600070205080204" pitchFamily="34" charset="-128"/>
              </a:rPr>
              <a:t>s fusion moves toward a:</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Lower level of differentiation of self;</a:t>
            </a:r>
          </a:p>
          <a:p>
            <a:pPr marL="1144778" lvl="2" indent="-230378"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The least involved child moves toward a higher level of </a:t>
            </a:r>
            <a:r>
              <a:rPr lang="en-US" altLang="en-US" dirty="0" smtClean="0">
                <a:solidFill>
                  <a:srgbClr val="000000"/>
                </a:solidFill>
                <a:latin typeface="Arial (Body)"/>
                <a:ea typeface="MS PGothic" panose="020B0600070205080204" pitchFamily="34" charset="-128"/>
                <a:cs typeface="Arial" panose="020B0604020202020204" pitchFamily="34" charset="0"/>
              </a:rPr>
              <a:t>differentiation</a:t>
            </a:r>
            <a:endParaRPr lang="en-US" altLang="en-US" dirty="0">
              <a:solidFill>
                <a:srgbClr val="000000"/>
              </a:solidFill>
              <a:latin typeface="Arial (Body)"/>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val="35603157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ea typeface="MS PGothic" panose="020B0600070205080204" pitchFamily="34" charset="-128"/>
              </a:rPr>
              <a:t>Multigenerational Emotional Process </a:t>
            </a:r>
            <a:r>
              <a:rPr lang="en-US" altLang="en-US" sz="2000" b="0" dirty="0" smtClean="0">
                <a:ea typeface="MS PGothic" panose="020B0600070205080204" pitchFamily="34" charset="-128"/>
              </a:rPr>
              <a:t>(2 </a:t>
            </a:r>
            <a:r>
              <a:rPr lang="en-US" altLang="en-US" sz="2000" b="0" dirty="0">
                <a:ea typeface="MS PGothic" panose="020B0600070205080204" pitchFamily="34" charset="-128"/>
              </a:rPr>
              <a:t>of 2)</a:t>
            </a:r>
            <a:endParaRPr lang="en-AU" sz="3200" dirty="0"/>
          </a:p>
        </p:txBody>
      </p:sp>
      <p:sp>
        <p:nvSpPr>
          <p:cNvPr id="3" name="Content Placeholder 2"/>
          <p:cNvSpPr>
            <a:spLocks noGrp="1"/>
          </p:cNvSpPr>
          <p:nvPr>
            <p:ph sz="quarter" idx="13"/>
          </p:nvPr>
        </p:nvSpPr>
        <p:spPr/>
        <p:txBody>
          <a:bodyPr/>
          <a:lstStyle/>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Couples establish a new family</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Which influences a child</a:t>
            </a:r>
            <a:r>
              <a:rPr lang="en-IN" altLang="en-US" dirty="0">
                <a:solidFill>
                  <a:srgbClr val="000000"/>
                </a:solidFill>
                <a:latin typeface="Arial (Body)"/>
                <a:ea typeface="MS PGothic" panose="020B0600070205080204" pitchFamily="34" charset="-128"/>
                <a:cs typeface="Arial" panose="020B0604020202020204" pitchFamily="34" charset="0"/>
              </a:rPr>
              <a:t>’</a:t>
            </a:r>
            <a:r>
              <a:rPr lang="en-US" altLang="ja-JP" dirty="0">
                <a:solidFill>
                  <a:srgbClr val="000000"/>
                </a:solidFill>
                <a:latin typeface="Arial (Body)"/>
                <a:ea typeface="MS PGothic" panose="020B0600070205080204" pitchFamily="34" charset="-128"/>
                <a:cs typeface="Arial" panose="020B0604020202020204" pitchFamily="34" charset="0"/>
              </a:rPr>
              <a:t>s ability to regulate emotionality</a:t>
            </a:r>
          </a:p>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Problems in the family are products of the relationships with parents</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Which is a product of the relationship with the parents</a:t>
            </a:r>
            <a:r>
              <a:rPr lang="en-IN" altLang="en-US" dirty="0">
                <a:solidFill>
                  <a:srgbClr val="000000"/>
                </a:solidFill>
                <a:latin typeface="Arial (Body)"/>
                <a:ea typeface="MS PGothic" panose="020B0600070205080204" pitchFamily="34" charset="-128"/>
                <a:cs typeface="Arial" panose="020B0604020202020204" pitchFamily="34" charset="0"/>
              </a:rPr>
              <a:t>’</a:t>
            </a:r>
            <a:r>
              <a:rPr lang="en-US" altLang="ja-JP" dirty="0">
                <a:solidFill>
                  <a:srgbClr val="000000"/>
                </a:solidFill>
                <a:latin typeface="Arial (Body)"/>
                <a:ea typeface="MS PGothic" panose="020B0600070205080204" pitchFamily="34" charset="-128"/>
                <a:cs typeface="Arial" panose="020B0604020202020204" pitchFamily="34" charset="0"/>
              </a:rPr>
              <a:t> parents (i.e., grandparents</a:t>
            </a:r>
            <a:r>
              <a:rPr lang="en-US" altLang="ja-JP" dirty="0" smtClean="0">
                <a:solidFill>
                  <a:srgbClr val="000000"/>
                </a:solidFill>
                <a:latin typeface="Arial (Body)"/>
                <a:ea typeface="MS PGothic" panose="020B0600070205080204" pitchFamily="34" charset="-128"/>
                <a:cs typeface="Arial" panose="020B0604020202020204" pitchFamily="34" charset="0"/>
              </a:rPr>
              <a:t>)</a:t>
            </a:r>
            <a:endParaRPr lang="en-US" altLang="en-US" dirty="0">
              <a:solidFill>
                <a:srgbClr val="000000"/>
              </a:solidFill>
              <a:latin typeface="Arial (Body)"/>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val="36338811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Sibling Position</a:t>
            </a:r>
            <a:endParaRPr lang="en-AU" dirty="0"/>
          </a:p>
        </p:txBody>
      </p:sp>
      <p:sp>
        <p:nvSpPr>
          <p:cNvPr id="3" name="Content Placeholder 2"/>
          <p:cNvSpPr>
            <a:spLocks noGrp="1"/>
          </p:cNvSpPr>
          <p:nvPr>
            <p:ph sz="quarter" idx="13"/>
          </p:nvPr>
        </p:nvSpPr>
        <p:spPr/>
        <p:txBody>
          <a:bodyPr/>
          <a:lstStyle/>
          <a:p>
            <a:pPr marL="255651" lvl="0" indent="-255651" eaLnBrk="0" fontAlgn="base" hangingPunct="0">
              <a:spcAft>
                <a:spcPct val="0"/>
              </a:spcAft>
              <a:buSzPts val="2400"/>
              <a:tabLst/>
              <a:defRPr/>
            </a:pPr>
            <a:r>
              <a:rPr lang="en-US" dirty="0">
                <a:solidFill>
                  <a:srgbClr val="000000"/>
                </a:solidFill>
                <a:latin typeface="Arial (Body)"/>
                <a:ea typeface="ＭＳ Ｐゴシック"/>
              </a:rPr>
              <a:t>Children develop characteristics depending on </a:t>
            </a:r>
            <a:r>
              <a:rPr lang="en-US" dirty="0" smtClean="0">
                <a:solidFill>
                  <a:srgbClr val="000000"/>
                </a:solidFill>
                <a:latin typeface="Arial (Body)"/>
                <a:ea typeface="ＭＳ Ｐゴシック"/>
              </a:rPr>
              <a:t>sibling position </a:t>
            </a:r>
            <a:r>
              <a:rPr lang="en-US" dirty="0">
                <a:solidFill>
                  <a:srgbClr val="000000"/>
                </a:solidFill>
                <a:latin typeface="Arial (Body)"/>
                <a:ea typeface="ＭＳ Ｐゴシック"/>
              </a:rPr>
              <a:t>in family</a:t>
            </a:r>
          </a:p>
          <a:p>
            <a:pPr marL="255651" lvl="0" indent="-255651" eaLnBrk="0" fontAlgn="base" hangingPunct="0">
              <a:spcAft>
                <a:spcPct val="0"/>
              </a:spcAft>
              <a:buSzPts val="2400"/>
              <a:tabLst/>
              <a:defRPr/>
            </a:pPr>
            <a:r>
              <a:rPr lang="en-US" dirty="0">
                <a:solidFill>
                  <a:srgbClr val="000000"/>
                </a:solidFill>
                <a:latin typeface="Arial (Body)"/>
                <a:ea typeface="ＭＳ Ｐゴシック"/>
              </a:rPr>
              <a:t>Frank Sulloway</a:t>
            </a:r>
          </a:p>
          <a:p>
            <a:pPr marL="255651" lvl="0" indent="-255651" eaLnBrk="0" fontAlgn="base" hangingPunct="0">
              <a:spcAft>
                <a:spcPct val="0"/>
              </a:spcAft>
              <a:buSzPts val="2400"/>
              <a:tabLst/>
              <a:defRPr/>
            </a:pPr>
            <a:r>
              <a:rPr lang="en-US" dirty="0">
                <a:solidFill>
                  <a:srgbClr val="000000"/>
                </a:solidFill>
                <a:latin typeface="Arial (Body)"/>
                <a:ea typeface="ＭＳ Ｐゴシック"/>
              </a:rPr>
              <a:t>Firstborns identify with power and authority</a:t>
            </a:r>
          </a:p>
          <a:p>
            <a:pPr marL="255651" lvl="0" indent="-255651" eaLnBrk="0" fontAlgn="base" hangingPunct="0">
              <a:spcAft>
                <a:spcPct val="0"/>
              </a:spcAft>
              <a:buSzPts val="2400"/>
              <a:tabLst/>
              <a:defRPr/>
            </a:pPr>
            <a:r>
              <a:rPr lang="en-US" dirty="0">
                <a:solidFill>
                  <a:srgbClr val="000000"/>
                </a:solidFill>
                <a:latin typeface="Arial (Body)"/>
                <a:ea typeface="ＭＳ Ｐゴシック"/>
              </a:rPr>
              <a:t>Laterborns are more open to experience and may be </a:t>
            </a:r>
            <a:r>
              <a:rPr lang="en-US" dirty="0" smtClean="0">
                <a:solidFill>
                  <a:srgbClr val="000000"/>
                </a:solidFill>
                <a:latin typeface="Arial (Body)"/>
                <a:ea typeface="ＭＳ Ｐゴシック"/>
              </a:rPr>
              <a:t>rebellious</a:t>
            </a:r>
            <a:endParaRPr lang="en-US" dirty="0">
              <a:solidFill>
                <a:srgbClr val="000000"/>
              </a:solidFill>
              <a:latin typeface="Arial (Body)"/>
              <a:ea typeface="ＭＳ Ｐゴシック"/>
            </a:endParaRPr>
          </a:p>
        </p:txBody>
      </p:sp>
    </p:spTree>
    <p:extLst>
      <p:ext uri="{BB962C8B-B14F-4D97-AF65-F5344CB8AC3E}">
        <p14:creationId xmlns:p14="http://schemas.microsoft.com/office/powerpoint/2010/main" val="11900277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Emotional Cutoff</a:t>
            </a:r>
            <a:endParaRPr lang="en-AU" dirty="0"/>
          </a:p>
        </p:txBody>
      </p:sp>
      <p:sp>
        <p:nvSpPr>
          <p:cNvPr id="3" name="Content Placeholder 2"/>
          <p:cNvSpPr>
            <a:spLocks noGrp="1"/>
          </p:cNvSpPr>
          <p:nvPr>
            <p:ph sz="quarter" idx="13"/>
          </p:nvPr>
        </p:nvSpPr>
        <p:spPr/>
        <p:txBody>
          <a:bodyPr/>
          <a:lstStyle/>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How people manage anxiety between generations</a:t>
            </a:r>
          </a:p>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Denies the importance of his/her family</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Boasts of his/her independence from family</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Has infrequent communications with family</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Exaggerated façade of independence</a:t>
            </a:r>
          </a:p>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Finds intimacy extremely </a:t>
            </a:r>
            <a:r>
              <a:rPr lang="en-US" altLang="en-US" dirty="0" smtClean="0">
                <a:solidFill>
                  <a:srgbClr val="000000"/>
                </a:solidFill>
                <a:latin typeface="Arial (Body)"/>
                <a:ea typeface="MS PGothic" panose="020B0600070205080204" pitchFamily="34" charset="-128"/>
              </a:rPr>
              <a:t>threatening</a:t>
            </a:r>
            <a:endParaRPr lang="en-US" altLang="en-US" dirty="0">
              <a:solidFill>
                <a:srgbClr val="000000"/>
              </a:solidFill>
              <a:latin typeface="Arial (Body)"/>
              <a:ea typeface="MS PGothic" panose="020B0600070205080204" pitchFamily="34" charset="-128"/>
            </a:endParaRPr>
          </a:p>
        </p:txBody>
      </p:sp>
    </p:spTree>
    <p:extLst>
      <p:ext uri="{BB962C8B-B14F-4D97-AF65-F5344CB8AC3E}">
        <p14:creationId xmlns:p14="http://schemas.microsoft.com/office/powerpoint/2010/main" val="383114893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Societal Emotional Process</a:t>
            </a:r>
            <a:endParaRPr lang="en-AU" dirty="0"/>
          </a:p>
        </p:txBody>
      </p:sp>
      <p:sp>
        <p:nvSpPr>
          <p:cNvPr id="3" name="Content Placeholder 2"/>
          <p:cNvSpPr>
            <a:spLocks noGrp="1"/>
          </p:cNvSpPr>
          <p:nvPr>
            <p:ph sz="quarter" idx="13"/>
          </p:nvPr>
        </p:nvSpPr>
        <p:spPr/>
        <p:txBody>
          <a:bodyPr/>
          <a:lstStyle/>
          <a:p>
            <a:pPr marL="255651" lvl="0" indent="-255651" eaLnBrk="0" fontAlgn="base" hangingPunct="0">
              <a:spcAft>
                <a:spcPct val="0"/>
              </a:spcAft>
              <a:buSzPts val="2400"/>
              <a:tabLst/>
              <a:defRPr/>
            </a:pPr>
            <a:r>
              <a:rPr lang="en-US" dirty="0">
                <a:solidFill>
                  <a:srgbClr val="000000"/>
                </a:solidFill>
                <a:latin typeface="Arial (Body)"/>
                <a:ea typeface="ＭＳ Ｐゴシック"/>
              </a:rPr>
              <a:t>Emotional process in society; influences the </a:t>
            </a:r>
            <a:r>
              <a:rPr lang="en-US" dirty="0" smtClean="0">
                <a:solidFill>
                  <a:srgbClr val="000000"/>
                </a:solidFill>
                <a:latin typeface="Arial (Body)"/>
                <a:ea typeface="ＭＳ Ｐゴシック"/>
              </a:rPr>
              <a:t>emotional process </a:t>
            </a:r>
            <a:r>
              <a:rPr lang="en-US" dirty="0">
                <a:solidFill>
                  <a:srgbClr val="000000"/>
                </a:solidFill>
                <a:latin typeface="Arial (Body)"/>
                <a:ea typeface="ＭＳ Ｐゴシック"/>
              </a:rPr>
              <a:t>in families</a:t>
            </a:r>
          </a:p>
          <a:p>
            <a:pPr marL="255651" lvl="0" indent="-255651" eaLnBrk="0" fontAlgn="base" hangingPunct="0">
              <a:spcAft>
                <a:spcPct val="0"/>
              </a:spcAft>
              <a:buSzPts val="2400"/>
              <a:tabLst/>
              <a:defRPr/>
            </a:pPr>
            <a:r>
              <a:rPr lang="en-US" dirty="0">
                <a:solidFill>
                  <a:srgbClr val="000000"/>
                </a:solidFill>
                <a:latin typeface="Arial (Body)"/>
                <a:ea typeface="ＭＳ Ｐゴシック"/>
              </a:rPr>
              <a:t>Background influence affecting all families</a:t>
            </a:r>
          </a:p>
          <a:p>
            <a:pPr marL="255651" lvl="0" indent="-255651" eaLnBrk="0" fontAlgn="base" hangingPunct="0">
              <a:spcAft>
                <a:spcPct val="0"/>
              </a:spcAft>
              <a:buSzPts val="2400"/>
              <a:tabLst/>
              <a:defRPr/>
            </a:pPr>
            <a:r>
              <a:rPr lang="en-US" dirty="0">
                <a:solidFill>
                  <a:srgbClr val="000000"/>
                </a:solidFill>
                <a:latin typeface="Arial (Body)"/>
                <a:ea typeface="ＭＳ Ｐゴシック"/>
              </a:rPr>
              <a:t>Prolonged increase in social anxiety can result in gradual lowering of the:</a:t>
            </a:r>
          </a:p>
          <a:p>
            <a:pPr marL="741553" lvl="1" indent="-284353" eaLnBrk="0" fontAlgn="base" hangingPunct="0">
              <a:spcAft>
                <a:spcPct val="0"/>
              </a:spcAft>
              <a:buSzPts val="2400"/>
              <a:defRPr/>
            </a:pPr>
            <a:r>
              <a:rPr lang="en-US" dirty="0">
                <a:solidFill>
                  <a:srgbClr val="000000"/>
                </a:solidFill>
                <a:latin typeface="Arial (Body)"/>
                <a:ea typeface="Arial" charset="0"/>
              </a:rPr>
              <a:t>Functional level of differentiation in families</a:t>
            </a:r>
          </a:p>
          <a:p>
            <a:pPr marL="255651" lvl="0" indent="-255651" eaLnBrk="0" fontAlgn="base" hangingPunct="0">
              <a:spcAft>
                <a:spcPct val="0"/>
              </a:spcAft>
              <a:buSzPts val="2400"/>
              <a:tabLst/>
              <a:defRPr/>
            </a:pPr>
            <a:r>
              <a:rPr lang="en-US" dirty="0">
                <a:solidFill>
                  <a:srgbClr val="000000"/>
                </a:solidFill>
                <a:latin typeface="Arial (Body)"/>
                <a:ea typeface="ＭＳ Ｐゴシック"/>
              </a:rPr>
              <a:t>Monica McGoldrick and Betty </a:t>
            </a:r>
            <a:r>
              <a:rPr lang="en-US" dirty="0" smtClean="0">
                <a:solidFill>
                  <a:srgbClr val="000000"/>
                </a:solidFill>
                <a:latin typeface="Arial (Body)"/>
                <a:ea typeface="ＭＳ Ｐゴシック"/>
              </a:rPr>
              <a:t>Carter</a:t>
            </a:r>
            <a:endParaRPr lang="en-US" dirty="0">
              <a:solidFill>
                <a:srgbClr val="000000"/>
              </a:solidFill>
              <a:latin typeface="Arial (Body)"/>
              <a:ea typeface="ＭＳ Ｐゴシック"/>
            </a:endParaRPr>
          </a:p>
        </p:txBody>
      </p:sp>
    </p:spTree>
    <p:extLst>
      <p:ext uri="{BB962C8B-B14F-4D97-AF65-F5344CB8AC3E}">
        <p14:creationId xmlns:p14="http://schemas.microsoft.com/office/powerpoint/2010/main" val="29348240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Normal Family Development</a:t>
            </a:r>
            <a:endParaRPr lang="en-AU" dirty="0"/>
          </a:p>
        </p:txBody>
      </p:sp>
      <p:sp>
        <p:nvSpPr>
          <p:cNvPr id="3" name="Content Placeholder 2"/>
          <p:cNvSpPr>
            <a:spLocks noGrp="1"/>
          </p:cNvSpPr>
          <p:nvPr>
            <p:ph sz="quarter" idx="13"/>
          </p:nvPr>
        </p:nvSpPr>
        <p:spPr>
          <a:xfrm>
            <a:off x="457200" y="1556326"/>
            <a:ext cx="8003894" cy="4434275"/>
          </a:xfrm>
        </p:spPr>
        <p:txBody>
          <a:bodyPr/>
          <a:lstStyle/>
          <a:p>
            <a:pPr marL="255651" lvl="0" indent="-255651" eaLnBrk="0" fontAlgn="base" hangingPunct="0">
              <a:spcAft>
                <a:spcPct val="0"/>
              </a:spcAft>
              <a:buSzPts val="2400"/>
              <a:tabLst/>
              <a:defRPr/>
            </a:pPr>
            <a:r>
              <a:rPr lang="en-US" dirty="0">
                <a:solidFill>
                  <a:srgbClr val="000000"/>
                </a:solidFill>
                <a:latin typeface="Arial (Body)"/>
                <a:ea typeface="ＭＳ Ｐゴシック"/>
              </a:rPr>
              <a:t>Families vary along single continuum of differentiation, low to high</a:t>
            </a:r>
          </a:p>
          <a:p>
            <a:pPr marL="255651" lvl="0" indent="-255651" eaLnBrk="0" fontAlgn="base" hangingPunct="0">
              <a:spcAft>
                <a:spcPct val="0"/>
              </a:spcAft>
              <a:buSzPts val="2400"/>
              <a:tabLst/>
              <a:defRPr/>
            </a:pPr>
            <a:r>
              <a:rPr lang="en-US" dirty="0">
                <a:solidFill>
                  <a:srgbClr val="000000"/>
                </a:solidFill>
                <a:latin typeface="Arial (Body)"/>
                <a:ea typeface="ＭＳ Ｐゴシック"/>
              </a:rPr>
              <a:t>Optimal development when:</a:t>
            </a:r>
          </a:p>
          <a:p>
            <a:pPr marL="741553" lvl="1" indent="-284353" eaLnBrk="0" fontAlgn="base" hangingPunct="0">
              <a:spcAft>
                <a:spcPct val="0"/>
              </a:spcAft>
              <a:buSzPts val="2400"/>
              <a:defRPr/>
            </a:pPr>
            <a:r>
              <a:rPr lang="en-US" dirty="0">
                <a:solidFill>
                  <a:srgbClr val="000000"/>
                </a:solidFill>
                <a:latin typeface="Arial (Body)"/>
                <a:ea typeface="Arial" charset="0"/>
              </a:rPr>
              <a:t>Individuals are relatively differentiated</a:t>
            </a:r>
          </a:p>
          <a:p>
            <a:pPr marL="741553" lvl="1" indent="-284353" eaLnBrk="0" fontAlgn="base" hangingPunct="0">
              <a:spcAft>
                <a:spcPct val="0"/>
              </a:spcAft>
              <a:buSzPts val="2400"/>
              <a:defRPr/>
            </a:pPr>
            <a:r>
              <a:rPr lang="en-US" dirty="0">
                <a:solidFill>
                  <a:srgbClr val="000000"/>
                </a:solidFill>
                <a:latin typeface="Arial (Body)"/>
                <a:ea typeface="Arial" charset="0"/>
              </a:rPr>
              <a:t>Anxiety is low</a:t>
            </a:r>
          </a:p>
          <a:p>
            <a:pPr marL="741553" lvl="1" indent="-284353" eaLnBrk="0" fontAlgn="base" hangingPunct="0">
              <a:spcAft>
                <a:spcPct val="0"/>
              </a:spcAft>
              <a:buSzPts val="2400"/>
              <a:defRPr/>
            </a:pPr>
            <a:r>
              <a:rPr lang="en-US" dirty="0">
                <a:solidFill>
                  <a:srgbClr val="000000"/>
                </a:solidFill>
                <a:latin typeface="Arial (Body)"/>
                <a:ea typeface="Arial" charset="0"/>
              </a:rPr>
              <a:t>Parents are in good emotional contact with their </a:t>
            </a:r>
            <a:r>
              <a:rPr lang="en-US" dirty="0" smtClean="0">
                <a:solidFill>
                  <a:srgbClr val="000000"/>
                </a:solidFill>
                <a:latin typeface="Arial (Body)"/>
                <a:ea typeface="Arial" charset="0"/>
              </a:rPr>
              <a:t>families</a:t>
            </a:r>
            <a:endParaRPr lang="en-US" dirty="0">
              <a:solidFill>
                <a:srgbClr val="000000"/>
              </a:solidFill>
              <a:latin typeface="Arial (Body)"/>
              <a:ea typeface="Arial" charset="0"/>
            </a:endParaRPr>
          </a:p>
        </p:txBody>
      </p:sp>
    </p:spTree>
    <p:extLst>
      <p:ext uri="{BB962C8B-B14F-4D97-AF65-F5344CB8AC3E}">
        <p14:creationId xmlns:p14="http://schemas.microsoft.com/office/powerpoint/2010/main" val="16282375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ea typeface="MS PGothic" panose="020B0600070205080204" pitchFamily="34" charset="-128"/>
              </a:rPr>
              <a:t>Development of Behavior Disorders </a:t>
            </a:r>
            <a:r>
              <a:rPr lang="en-US" altLang="en-US" sz="2000" b="0" dirty="0" smtClean="0">
                <a:ea typeface="MS PGothic" panose="020B0600070205080204" pitchFamily="34" charset="-128"/>
              </a:rPr>
              <a:t>(1 of 2)</a:t>
            </a:r>
            <a:endParaRPr lang="en-AU" sz="2000" dirty="0"/>
          </a:p>
        </p:txBody>
      </p:sp>
      <p:sp>
        <p:nvSpPr>
          <p:cNvPr id="3" name="Content Placeholder 2"/>
          <p:cNvSpPr>
            <a:spLocks noGrp="1"/>
          </p:cNvSpPr>
          <p:nvPr>
            <p:ph sz="quarter" idx="13"/>
          </p:nvPr>
        </p:nvSpPr>
        <p:spPr/>
        <p:txBody>
          <a:bodyPr/>
          <a:lstStyle/>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Symptoms come when stress exceeds the system</a:t>
            </a:r>
            <a:r>
              <a:rPr lang="en-IN" altLang="en-US" dirty="0">
                <a:solidFill>
                  <a:srgbClr val="000000"/>
                </a:solidFill>
                <a:latin typeface="Arial (Body)"/>
                <a:ea typeface="MS PGothic" panose="020B0600070205080204" pitchFamily="34" charset="-128"/>
              </a:rPr>
              <a:t>’</a:t>
            </a:r>
            <a:r>
              <a:rPr lang="en-US" altLang="ja-JP" dirty="0">
                <a:solidFill>
                  <a:srgbClr val="000000"/>
                </a:solidFill>
                <a:latin typeface="Arial (Body)"/>
                <a:ea typeface="MS PGothic" panose="020B0600070205080204" pitchFamily="34" charset="-128"/>
              </a:rPr>
              <a:t>s ability to handle it</a:t>
            </a:r>
          </a:p>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Emotional fusion is the genesis of psychological problems</a:t>
            </a:r>
          </a:p>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Family symptoms reflect:</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Level of chronic anxiety</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Level of differentiation in family </a:t>
            </a:r>
            <a:r>
              <a:rPr lang="en-US" altLang="en-US" dirty="0" smtClean="0">
                <a:solidFill>
                  <a:srgbClr val="000000"/>
                </a:solidFill>
                <a:latin typeface="Arial (Body)"/>
                <a:ea typeface="MS PGothic" panose="020B0600070205080204" pitchFamily="34" charset="-128"/>
                <a:cs typeface="Arial" panose="020B0604020202020204" pitchFamily="34" charset="0"/>
              </a:rPr>
              <a:t>system</a:t>
            </a:r>
            <a:endParaRPr lang="en-US" altLang="en-US" dirty="0">
              <a:solidFill>
                <a:srgbClr val="000000"/>
              </a:solidFill>
              <a:latin typeface="Arial (Body)"/>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val="4689508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ea typeface="MS PGothic" panose="020B0600070205080204" pitchFamily="34" charset="-128"/>
              </a:rPr>
              <a:t>Development of Behavior Disorders </a:t>
            </a:r>
            <a:r>
              <a:rPr lang="en-US" altLang="en-US" sz="2000" b="0" dirty="0" smtClean="0">
                <a:ea typeface="MS PGothic" panose="020B0600070205080204" pitchFamily="34" charset="-128"/>
              </a:rPr>
              <a:t>(2 </a:t>
            </a:r>
            <a:r>
              <a:rPr lang="en-US" altLang="en-US" sz="2000" b="0" dirty="0">
                <a:ea typeface="MS PGothic" panose="020B0600070205080204" pitchFamily="34" charset="-128"/>
              </a:rPr>
              <a:t>of 2)</a:t>
            </a:r>
            <a:endParaRPr lang="en-AU" sz="3200" dirty="0"/>
          </a:p>
        </p:txBody>
      </p:sp>
      <p:sp>
        <p:nvSpPr>
          <p:cNvPr id="3" name="Content Placeholder 2"/>
          <p:cNvSpPr>
            <a:spLocks noGrp="1"/>
          </p:cNvSpPr>
          <p:nvPr>
            <p:ph sz="quarter" idx="13"/>
          </p:nvPr>
        </p:nvSpPr>
        <p:spPr/>
        <p:txBody>
          <a:bodyPr/>
          <a:lstStyle/>
          <a:p>
            <a:pPr marL="255651" lvl="0" indent="-255651" eaLnBrk="0" fontAlgn="base" hangingPunct="0">
              <a:spcAft>
                <a:spcPct val="0"/>
              </a:spcAft>
              <a:buSzPts val="2400"/>
              <a:tabLst/>
              <a:defRPr/>
            </a:pPr>
            <a:r>
              <a:rPr lang="en-US" dirty="0">
                <a:solidFill>
                  <a:srgbClr val="000000"/>
                </a:solidFill>
                <a:latin typeface="Arial (Body)"/>
                <a:ea typeface="ＭＳ Ｐゴシック"/>
              </a:rPr>
              <a:t>The more well-differentiated the person:</a:t>
            </a:r>
          </a:p>
          <a:p>
            <a:pPr marL="741553" lvl="1" indent="-284353" eaLnBrk="0" fontAlgn="base" hangingPunct="0">
              <a:spcAft>
                <a:spcPct val="0"/>
              </a:spcAft>
              <a:buSzPts val="2400"/>
              <a:defRPr/>
            </a:pPr>
            <a:r>
              <a:rPr lang="en-US" dirty="0">
                <a:solidFill>
                  <a:srgbClr val="000000"/>
                </a:solidFill>
                <a:latin typeface="Arial (Body)"/>
                <a:ea typeface="Arial" charset="0"/>
              </a:rPr>
              <a:t>The more resilient and more sustaining his/her relationships</a:t>
            </a:r>
          </a:p>
          <a:p>
            <a:pPr marL="255651" lvl="0" indent="-255651" eaLnBrk="0" fontAlgn="base" hangingPunct="0">
              <a:spcAft>
                <a:spcPct val="0"/>
              </a:spcAft>
              <a:buSzPts val="2400"/>
              <a:tabLst/>
              <a:defRPr/>
            </a:pPr>
            <a:r>
              <a:rPr lang="en-US" dirty="0">
                <a:solidFill>
                  <a:srgbClr val="000000"/>
                </a:solidFill>
                <a:latin typeface="Arial (Body)"/>
                <a:ea typeface="ＭＳ Ｐゴシック"/>
              </a:rPr>
              <a:t>The less differentiated, the less stress it takes to produce symptoms</a:t>
            </a:r>
          </a:p>
          <a:p>
            <a:pPr marL="255651" lvl="0" indent="-255651" eaLnBrk="0" fontAlgn="base" hangingPunct="0">
              <a:spcAft>
                <a:spcPct val="0"/>
              </a:spcAft>
              <a:buSzPts val="2400"/>
              <a:tabLst/>
              <a:defRPr/>
            </a:pPr>
            <a:r>
              <a:rPr lang="en-US" dirty="0">
                <a:solidFill>
                  <a:srgbClr val="000000"/>
                </a:solidFill>
                <a:latin typeface="Arial (Body)"/>
                <a:ea typeface="ＭＳ Ｐゴシック"/>
              </a:rPr>
              <a:t>Undifferentiation in family leads to marital problems in nuclear </a:t>
            </a:r>
            <a:r>
              <a:rPr lang="en-US" dirty="0" smtClean="0">
                <a:solidFill>
                  <a:srgbClr val="000000"/>
                </a:solidFill>
                <a:latin typeface="Arial (Body)"/>
                <a:ea typeface="ＭＳ Ｐゴシック"/>
              </a:rPr>
              <a:t>family</a:t>
            </a:r>
            <a:endParaRPr lang="en-US" dirty="0">
              <a:solidFill>
                <a:srgbClr val="000000"/>
              </a:solidFill>
              <a:latin typeface="Arial (Body)"/>
              <a:ea typeface="ＭＳ Ｐゴシック"/>
            </a:endParaRPr>
          </a:p>
        </p:txBody>
      </p:sp>
    </p:spTree>
    <p:extLst>
      <p:ext uri="{BB962C8B-B14F-4D97-AF65-F5344CB8AC3E}">
        <p14:creationId xmlns:p14="http://schemas.microsoft.com/office/powerpoint/2010/main" val="29702512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Learning Outcomes</a:t>
            </a:r>
            <a:endParaRPr lang="en-AU" dirty="0"/>
          </a:p>
        </p:txBody>
      </p:sp>
      <p:sp>
        <p:nvSpPr>
          <p:cNvPr id="5" name="Content Placeholder 4"/>
          <p:cNvSpPr>
            <a:spLocks noGrp="1"/>
          </p:cNvSpPr>
          <p:nvPr>
            <p:ph sz="quarter" idx="13"/>
          </p:nvPr>
        </p:nvSpPr>
        <p:spPr/>
        <p:txBody>
          <a:bodyPr/>
          <a:lstStyle/>
          <a:p>
            <a:pPr marL="0" indent="0">
              <a:buNone/>
            </a:pPr>
            <a:r>
              <a:rPr lang="en-US" sz="2200" b="1" dirty="0" smtClean="0">
                <a:solidFill>
                  <a:schemeClr val="tx2"/>
                </a:solidFill>
              </a:rPr>
              <a:t>4.1</a:t>
            </a:r>
            <a:r>
              <a:rPr lang="en-US" sz="2200" dirty="0" smtClean="0"/>
              <a:t> Describe </a:t>
            </a:r>
            <a:r>
              <a:rPr lang="en-US" sz="2200" dirty="0"/>
              <a:t>the evolution of Bowen Family Systems Therapy.</a:t>
            </a:r>
          </a:p>
          <a:p>
            <a:pPr marL="0" indent="0">
              <a:buNone/>
            </a:pPr>
            <a:r>
              <a:rPr lang="en-US" sz="2200" b="1" dirty="0" smtClean="0">
                <a:solidFill>
                  <a:schemeClr val="tx2"/>
                </a:solidFill>
              </a:rPr>
              <a:t>4.2</a:t>
            </a:r>
            <a:r>
              <a:rPr lang="en-US" sz="2200" dirty="0" smtClean="0"/>
              <a:t> Describe </a:t>
            </a:r>
            <a:r>
              <a:rPr lang="en-US" sz="2200" dirty="0"/>
              <a:t>the main tenets of Bowen’s Family Systems Theory.</a:t>
            </a:r>
          </a:p>
          <a:p>
            <a:pPr marL="0" indent="0">
              <a:buNone/>
            </a:pPr>
            <a:r>
              <a:rPr lang="en-US" sz="2200" b="1" dirty="0" smtClean="0">
                <a:solidFill>
                  <a:schemeClr val="tx2"/>
                </a:solidFill>
              </a:rPr>
              <a:t>4.3</a:t>
            </a:r>
            <a:r>
              <a:rPr lang="en-US" sz="2200" dirty="0" smtClean="0"/>
              <a:t> Describe </a:t>
            </a:r>
            <a:r>
              <a:rPr lang="en-US" sz="2200" dirty="0"/>
              <a:t>healthy and unhealthy family development from a Bowen Family Systems Theory perspective.</a:t>
            </a:r>
          </a:p>
          <a:p>
            <a:pPr marL="0" indent="0">
              <a:buNone/>
            </a:pPr>
            <a:r>
              <a:rPr lang="en-US" sz="2200" b="1" dirty="0" smtClean="0">
                <a:solidFill>
                  <a:schemeClr val="tx2"/>
                </a:solidFill>
              </a:rPr>
              <a:t>4.4</a:t>
            </a:r>
            <a:r>
              <a:rPr lang="en-US" sz="2200" dirty="0" smtClean="0"/>
              <a:t> Describe </a:t>
            </a:r>
            <a:r>
              <a:rPr lang="en-US" sz="2200" dirty="0"/>
              <a:t>the clinical goals and the conditions necessary for meeting those goals from a Bowen Systems Theory perspective.</a:t>
            </a:r>
          </a:p>
          <a:p>
            <a:pPr marL="0" indent="0">
              <a:buNone/>
            </a:pPr>
            <a:r>
              <a:rPr lang="en-US" sz="2200" b="1" dirty="0" smtClean="0">
                <a:solidFill>
                  <a:schemeClr val="tx2"/>
                </a:solidFill>
              </a:rPr>
              <a:t>4.5</a:t>
            </a:r>
            <a:r>
              <a:rPr lang="en-US" sz="2200" dirty="0" smtClean="0"/>
              <a:t> Discuss </a:t>
            </a:r>
            <a:r>
              <a:rPr lang="en-US" sz="2200" dirty="0"/>
              <a:t>and demonstrate the assessment and intervention techniques of Bowen Family Systems Theory.</a:t>
            </a:r>
          </a:p>
          <a:p>
            <a:pPr marL="0" indent="0">
              <a:buNone/>
            </a:pPr>
            <a:r>
              <a:rPr lang="en-US" sz="2200" b="1" dirty="0" smtClean="0">
                <a:solidFill>
                  <a:schemeClr val="tx2"/>
                </a:solidFill>
              </a:rPr>
              <a:t>4.6</a:t>
            </a:r>
            <a:r>
              <a:rPr lang="en-US" sz="2200" dirty="0" smtClean="0"/>
              <a:t> Discuss </a:t>
            </a:r>
            <a:r>
              <a:rPr lang="en-US" sz="2200" dirty="0"/>
              <a:t>methods for evaluating Bowen’s Systems Theory</a:t>
            </a:r>
            <a:r>
              <a:rPr lang="en-US" sz="2200" dirty="0" smtClean="0"/>
              <a:t>.</a:t>
            </a:r>
            <a:endParaRPr lang="en-US" sz="2200" dirty="0"/>
          </a:p>
        </p:txBody>
      </p:sp>
    </p:spTree>
    <p:extLst>
      <p:ext uri="{BB962C8B-B14F-4D97-AF65-F5344CB8AC3E}">
        <p14:creationId xmlns:p14="http://schemas.microsoft.com/office/powerpoint/2010/main" val="16151669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Goals of Therapy </a:t>
            </a:r>
            <a:r>
              <a:rPr lang="en-US" altLang="en-US" sz="2000" b="0" dirty="0">
                <a:ea typeface="MS PGothic" panose="020B0600070205080204" pitchFamily="34" charset="-128"/>
              </a:rPr>
              <a:t>(1 of 2)</a:t>
            </a:r>
            <a:endParaRPr lang="en-AU" sz="2000" dirty="0"/>
          </a:p>
        </p:txBody>
      </p:sp>
      <p:sp>
        <p:nvSpPr>
          <p:cNvPr id="3" name="Content Placeholder 2"/>
          <p:cNvSpPr>
            <a:spLocks noGrp="1"/>
          </p:cNvSpPr>
          <p:nvPr>
            <p:ph sz="quarter" idx="13"/>
          </p:nvPr>
        </p:nvSpPr>
        <p:spPr>
          <a:xfrm>
            <a:off x="457200" y="1556326"/>
            <a:ext cx="7961971" cy="4434275"/>
          </a:xfrm>
        </p:spPr>
        <p:txBody>
          <a:bodyPr/>
          <a:lstStyle/>
          <a:p>
            <a:pPr marL="255651" lvl="0" indent="-255651" eaLnBrk="0" fontAlgn="base" hangingPunct="0">
              <a:spcAft>
                <a:spcPct val="0"/>
              </a:spcAft>
              <a:buSzPts val="2400"/>
              <a:tabLst/>
              <a:defRPr/>
            </a:pPr>
            <a:r>
              <a:rPr lang="en-US" dirty="0">
                <a:solidFill>
                  <a:srgbClr val="000000"/>
                </a:solidFill>
                <a:latin typeface="Arial (Body)"/>
                <a:ea typeface="ＭＳ Ｐゴシック"/>
              </a:rPr>
              <a:t>Not interested in solving problems</a:t>
            </a:r>
          </a:p>
          <a:p>
            <a:pPr marL="255651" lvl="0" indent="-255651" eaLnBrk="0" fontAlgn="base" hangingPunct="0">
              <a:spcAft>
                <a:spcPct val="0"/>
              </a:spcAft>
              <a:buSzPts val="2400"/>
              <a:tabLst/>
              <a:defRPr/>
            </a:pPr>
            <a:r>
              <a:rPr lang="en-US" dirty="0">
                <a:solidFill>
                  <a:srgbClr val="000000"/>
                </a:solidFill>
                <a:latin typeface="Arial (Body)"/>
                <a:ea typeface="ＭＳ Ｐゴシック"/>
              </a:rPr>
              <a:t>Therapist helps client get past blame to examine their </a:t>
            </a:r>
            <a:r>
              <a:rPr lang="en-US" dirty="0" smtClean="0">
                <a:solidFill>
                  <a:srgbClr val="000000"/>
                </a:solidFill>
                <a:latin typeface="Arial (Body)"/>
                <a:ea typeface="ＭＳ Ｐゴシック"/>
              </a:rPr>
              <a:t>own role </a:t>
            </a:r>
            <a:r>
              <a:rPr lang="en-US" dirty="0">
                <a:solidFill>
                  <a:srgbClr val="000000"/>
                </a:solidFill>
                <a:latin typeface="Arial (Body)"/>
                <a:ea typeface="ＭＳ Ｐゴシック"/>
              </a:rPr>
              <a:t>in the family</a:t>
            </a:r>
          </a:p>
          <a:p>
            <a:pPr marL="255651" lvl="0" indent="-255651" eaLnBrk="0" fontAlgn="base" hangingPunct="0">
              <a:spcAft>
                <a:spcPct val="0"/>
              </a:spcAft>
              <a:buSzPts val="2400"/>
              <a:tabLst/>
              <a:defRPr/>
            </a:pPr>
            <a:r>
              <a:rPr lang="en-US" dirty="0">
                <a:solidFill>
                  <a:srgbClr val="000000"/>
                </a:solidFill>
                <a:latin typeface="Arial (Body)"/>
                <a:ea typeface="ＭＳ Ｐゴシック"/>
              </a:rPr>
              <a:t>Goals of therapy:</a:t>
            </a:r>
          </a:p>
          <a:p>
            <a:pPr marL="741553" lvl="1" indent="-284353" eaLnBrk="0" fontAlgn="base" hangingPunct="0">
              <a:spcAft>
                <a:spcPct val="0"/>
              </a:spcAft>
              <a:buSzPts val="2400"/>
              <a:defRPr/>
            </a:pPr>
            <a:r>
              <a:rPr lang="en-US" dirty="0">
                <a:solidFill>
                  <a:srgbClr val="000000"/>
                </a:solidFill>
                <a:latin typeface="Arial (Body)"/>
                <a:ea typeface="Arial" charset="0"/>
              </a:rPr>
              <a:t>Decrease anxiety; increase differentiation</a:t>
            </a:r>
          </a:p>
          <a:p>
            <a:pPr marL="741553" lvl="1" indent="-284353" eaLnBrk="0" fontAlgn="base" hangingPunct="0">
              <a:spcAft>
                <a:spcPct val="0"/>
              </a:spcAft>
              <a:buSzPts val="2400"/>
              <a:defRPr/>
            </a:pPr>
            <a:r>
              <a:rPr lang="en-US" dirty="0">
                <a:solidFill>
                  <a:srgbClr val="000000"/>
                </a:solidFill>
                <a:latin typeface="Arial (Body)"/>
                <a:ea typeface="Arial" charset="0"/>
              </a:rPr>
              <a:t>Help individuals gain insight into their family-of-origin </a:t>
            </a:r>
            <a:r>
              <a:rPr lang="en-US" dirty="0" smtClean="0">
                <a:solidFill>
                  <a:srgbClr val="000000"/>
                </a:solidFill>
                <a:latin typeface="Arial (Body)"/>
                <a:ea typeface="Arial" charset="0"/>
              </a:rPr>
              <a:t>patterns</a:t>
            </a:r>
            <a:endParaRPr lang="en-US" dirty="0">
              <a:solidFill>
                <a:srgbClr val="000000"/>
              </a:solidFill>
              <a:latin typeface="Arial (Body)"/>
              <a:ea typeface="Arial" charset="0"/>
            </a:endParaRPr>
          </a:p>
        </p:txBody>
      </p:sp>
    </p:spTree>
    <p:extLst>
      <p:ext uri="{BB962C8B-B14F-4D97-AF65-F5344CB8AC3E}">
        <p14:creationId xmlns:p14="http://schemas.microsoft.com/office/powerpoint/2010/main" val="51234247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Goals of Therapy </a:t>
            </a:r>
            <a:r>
              <a:rPr lang="en-US" altLang="en-US" sz="2000" b="0" dirty="0">
                <a:ea typeface="MS PGothic" panose="020B0600070205080204" pitchFamily="34" charset="-128"/>
              </a:rPr>
              <a:t>(2 of 2)</a:t>
            </a:r>
            <a:endParaRPr lang="en-AU" sz="2000" dirty="0"/>
          </a:p>
        </p:txBody>
      </p:sp>
      <p:sp>
        <p:nvSpPr>
          <p:cNvPr id="3" name="Content Placeholder 2"/>
          <p:cNvSpPr>
            <a:spLocks noGrp="1"/>
          </p:cNvSpPr>
          <p:nvPr>
            <p:ph sz="quarter" idx="13"/>
          </p:nvPr>
        </p:nvSpPr>
        <p:spPr/>
        <p:txBody>
          <a:bodyPr/>
          <a:lstStyle/>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Examine process and structure of therapy</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Process: patterns of emotional reactivity</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Structure: patterns of interlocking triangles</a:t>
            </a:r>
          </a:p>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Modify marital system to change the family</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Increase parents</a:t>
            </a:r>
            <a:r>
              <a:rPr lang="en-IN" altLang="en-US" dirty="0">
                <a:solidFill>
                  <a:srgbClr val="000000"/>
                </a:solidFill>
                <a:latin typeface="Arial (Body)"/>
                <a:ea typeface="MS PGothic" panose="020B0600070205080204" pitchFamily="34" charset="-128"/>
                <a:cs typeface="Arial" panose="020B0604020202020204" pitchFamily="34" charset="0"/>
              </a:rPr>
              <a:t>’</a:t>
            </a:r>
            <a:r>
              <a:rPr lang="en-US" altLang="ja-JP" dirty="0">
                <a:solidFill>
                  <a:srgbClr val="000000"/>
                </a:solidFill>
                <a:latin typeface="Arial (Body)"/>
                <a:ea typeface="MS PGothic" panose="020B0600070205080204" pitchFamily="34" charset="-128"/>
                <a:cs typeface="Arial" panose="020B0604020202020204" pitchFamily="34" charset="0"/>
              </a:rPr>
              <a:t> ability to manage their own anxiety</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Help couple have less anxiety in their </a:t>
            </a:r>
            <a:r>
              <a:rPr lang="en-US" altLang="en-US" dirty="0" smtClean="0">
                <a:solidFill>
                  <a:srgbClr val="000000"/>
                </a:solidFill>
                <a:latin typeface="Arial (Body)"/>
                <a:ea typeface="MS PGothic" panose="020B0600070205080204" pitchFamily="34" charset="-128"/>
                <a:cs typeface="Arial" panose="020B0604020202020204" pitchFamily="34" charset="0"/>
              </a:rPr>
              <a:t>family-of- origin</a:t>
            </a:r>
            <a:endParaRPr lang="en-US" altLang="en-US" dirty="0">
              <a:solidFill>
                <a:srgbClr val="000000"/>
              </a:solidFill>
              <a:latin typeface="Arial (Body)"/>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val="12943355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Conditions for Behavior </a:t>
            </a:r>
            <a:r>
              <a:rPr lang="en-US" altLang="en-US" dirty="0" smtClean="0">
                <a:ea typeface="MS PGothic" panose="020B0600070205080204" pitchFamily="34" charset="-128"/>
              </a:rPr>
              <a:t>Change</a:t>
            </a:r>
            <a:endParaRPr lang="en-AU" dirty="0"/>
          </a:p>
        </p:txBody>
      </p:sp>
      <p:sp>
        <p:nvSpPr>
          <p:cNvPr id="3" name="Content Placeholder 2"/>
          <p:cNvSpPr>
            <a:spLocks noGrp="1"/>
          </p:cNvSpPr>
          <p:nvPr>
            <p:ph sz="quarter" idx="13"/>
          </p:nvPr>
        </p:nvSpPr>
        <p:spPr>
          <a:xfrm>
            <a:off x="457200" y="1556326"/>
            <a:ext cx="8084916" cy="4434275"/>
          </a:xfrm>
        </p:spPr>
        <p:txBody>
          <a:bodyPr/>
          <a:lstStyle/>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Understanding, not action, is the vehicle of cure</a:t>
            </a:r>
          </a:p>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Bowen differed from most systems therapists in believing that:</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Meaningful change doesn’t require the presence of the entire family</a:t>
            </a:r>
          </a:p>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Extended </a:t>
            </a:r>
            <a:r>
              <a:rPr lang="en-US" altLang="en-US" dirty="0" smtClean="0">
                <a:solidFill>
                  <a:srgbClr val="000000"/>
                </a:solidFill>
                <a:latin typeface="Arial (Body)"/>
                <a:ea typeface="MS PGothic" panose="020B0600070205080204" pitchFamily="34" charset="-128"/>
              </a:rPr>
              <a:t>family</a:t>
            </a:r>
            <a:endParaRPr lang="en-US" altLang="en-US" dirty="0">
              <a:solidFill>
                <a:srgbClr val="000000"/>
              </a:solidFill>
              <a:latin typeface="Arial (Body)"/>
              <a:ea typeface="MS PGothic" panose="020B0600070205080204" pitchFamily="34" charset="-128"/>
            </a:endParaRPr>
          </a:p>
        </p:txBody>
      </p:sp>
    </p:spTree>
    <p:extLst>
      <p:ext uri="{BB962C8B-B14F-4D97-AF65-F5344CB8AC3E}">
        <p14:creationId xmlns:p14="http://schemas.microsoft.com/office/powerpoint/2010/main" val="273948449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Therapy </a:t>
            </a:r>
            <a:r>
              <a:rPr lang="en-US" altLang="en-US" sz="2000" b="0" dirty="0">
                <a:ea typeface="MS PGothic" panose="020B0600070205080204" pitchFamily="34" charset="-128"/>
              </a:rPr>
              <a:t>(1 of 2)</a:t>
            </a:r>
            <a:endParaRPr lang="en-AU" sz="2000" dirty="0"/>
          </a:p>
        </p:txBody>
      </p:sp>
      <p:sp>
        <p:nvSpPr>
          <p:cNvPr id="3" name="Content Placeholder 2"/>
          <p:cNvSpPr>
            <a:spLocks noGrp="1"/>
          </p:cNvSpPr>
          <p:nvPr>
            <p:ph sz="quarter" idx="13"/>
          </p:nvPr>
        </p:nvSpPr>
        <p:spPr/>
        <p:txBody>
          <a:bodyPr/>
          <a:lstStyle/>
          <a:p>
            <a:pPr marL="255651" lvl="0" indent="-255651" eaLnBrk="0" fontAlgn="base" hangingPunct="0">
              <a:spcAft>
                <a:spcPct val="0"/>
              </a:spcAft>
              <a:buSzPts val="2400"/>
              <a:tabLst/>
              <a:defRPr/>
            </a:pPr>
            <a:r>
              <a:rPr lang="en-US" dirty="0">
                <a:solidFill>
                  <a:srgbClr val="000000"/>
                </a:solidFill>
                <a:latin typeface="Arial (Body)"/>
                <a:ea typeface="ＭＳ Ｐゴシック"/>
              </a:rPr>
              <a:t>Assessment</a:t>
            </a:r>
          </a:p>
          <a:p>
            <a:pPr marL="255651" lvl="0" indent="-255651" eaLnBrk="0" fontAlgn="base" hangingPunct="0">
              <a:spcAft>
                <a:spcPct val="0"/>
              </a:spcAft>
              <a:buSzPts val="2400"/>
              <a:tabLst/>
              <a:defRPr/>
            </a:pPr>
            <a:r>
              <a:rPr lang="en-US" dirty="0">
                <a:solidFill>
                  <a:srgbClr val="000000"/>
                </a:solidFill>
                <a:latin typeface="Arial (Body)"/>
                <a:ea typeface="ＭＳ Ｐゴシック"/>
              </a:rPr>
              <a:t>Begins with assessment: description and history of relationship context of problem</a:t>
            </a:r>
          </a:p>
          <a:p>
            <a:pPr marL="255651" lvl="0" indent="-255651" eaLnBrk="0" fontAlgn="base" hangingPunct="0">
              <a:spcAft>
                <a:spcPct val="0"/>
              </a:spcAft>
              <a:buSzPts val="2400"/>
              <a:tabLst/>
              <a:defRPr/>
            </a:pPr>
            <a:r>
              <a:rPr lang="en-US" dirty="0">
                <a:solidFill>
                  <a:srgbClr val="000000"/>
                </a:solidFill>
                <a:latin typeface="Arial (Body)"/>
                <a:ea typeface="ＭＳ Ｐゴシック"/>
              </a:rPr>
              <a:t>Genogram: traces significant relationship patterns through at least three generations</a:t>
            </a:r>
          </a:p>
          <a:p>
            <a:pPr marL="741553" lvl="1" indent="-284353" eaLnBrk="0" fontAlgn="base" hangingPunct="0">
              <a:spcAft>
                <a:spcPct val="0"/>
              </a:spcAft>
              <a:buSzPts val="2400"/>
              <a:defRPr/>
            </a:pPr>
            <a:r>
              <a:rPr lang="en-US" dirty="0">
                <a:solidFill>
                  <a:srgbClr val="000000"/>
                </a:solidFill>
                <a:latin typeface="Arial (Body)"/>
                <a:ea typeface="Arial" charset="0"/>
              </a:rPr>
              <a:t>Assess emotional patterns and stresses endured and </a:t>
            </a:r>
            <a:r>
              <a:rPr lang="en-US" dirty="0" smtClean="0">
                <a:solidFill>
                  <a:srgbClr val="000000"/>
                </a:solidFill>
                <a:latin typeface="Arial (Body)"/>
                <a:ea typeface="Arial" charset="0"/>
              </a:rPr>
              <a:t>adaptation</a:t>
            </a:r>
            <a:endParaRPr lang="en-US" dirty="0">
              <a:solidFill>
                <a:srgbClr val="000000"/>
              </a:solidFill>
              <a:latin typeface="Arial (Body)"/>
              <a:ea typeface="Arial" charset="0"/>
            </a:endParaRPr>
          </a:p>
        </p:txBody>
      </p:sp>
    </p:spTree>
    <p:extLst>
      <p:ext uri="{BB962C8B-B14F-4D97-AF65-F5344CB8AC3E}">
        <p14:creationId xmlns:p14="http://schemas.microsoft.com/office/powerpoint/2010/main" val="306123147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a:t>Figure 4.1 Basic Symbols Used in Genograms</a:t>
            </a:r>
            <a:endParaRPr lang="en-AU" sz="3400" dirty="0"/>
          </a:p>
        </p:txBody>
      </p:sp>
      <p:pic>
        <p:nvPicPr>
          <p:cNvPr id="4" name="Picture 3" descr="A schematic diagram represents a married couple and their two children. The diagram includes squares, circles, lines and numbers and illustrates the symbols used in genograms. For long description in Notes pane, press F6."/>
          <p:cNvPicPr>
            <a:picLocks noChangeAspect="1"/>
          </p:cNvPicPr>
          <p:nvPr/>
        </p:nvPicPr>
        <p:blipFill>
          <a:blip r:embed="rId3"/>
          <a:stretch>
            <a:fillRect/>
          </a:stretch>
        </p:blipFill>
        <p:spPr>
          <a:xfrm>
            <a:off x="2297633" y="1895583"/>
            <a:ext cx="4548735" cy="4192693"/>
          </a:xfrm>
          <a:prstGeom prst="rect">
            <a:avLst/>
          </a:prstGeom>
        </p:spPr>
      </p:pic>
    </p:spTree>
    <p:extLst>
      <p:ext uri="{BB962C8B-B14F-4D97-AF65-F5344CB8AC3E}">
        <p14:creationId xmlns:p14="http://schemas.microsoft.com/office/powerpoint/2010/main" val="260297110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a:t>Figure 4.2 Genogram Symbols for Relationship Dynamics</a:t>
            </a:r>
            <a:endParaRPr lang="en-AU" sz="3400" dirty="0"/>
          </a:p>
        </p:txBody>
      </p:sp>
      <p:pic>
        <p:nvPicPr>
          <p:cNvPr id="4" name="Picture 3" descr="Genogram symbols representing overly close or fused relationships, distant relationships, conflictual relationships, and estranged or cut off relationships are presented. For long description in Notes pane, press F6."/>
          <p:cNvPicPr>
            <a:picLocks noChangeAspect="1"/>
          </p:cNvPicPr>
          <p:nvPr/>
        </p:nvPicPr>
        <p:blipFill>
          <a:blip r:embed="rId3"/>
          <a:stretch>
            <a:fillRect/>
          </a:stretch>
        </p:blipFill>
        <p:spPr>
          <a:xfrm>
            <a:off x="1366738" y="2152448"/>
            <a:ext cx="6387373" cy="3160010"/>
          </a:xfrm>
          <a:prstGeom prst="rect">
            <a:avLst/>
          </a:prstGeom>
        </p:spPr>
      </p:pic>
    </p:spTree>
    <p:extLst>
      <p:ext uri="{BB962C8B-B14F-4D97-AF65-F5344CB8AC3E}">
        <p14:creationId xmlns:p14="http://schemas.microsoft.com/office/powerpoint/2010/main" val="149377867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a:t>Figure 4.3 Genogram of Sigmund Freud’s Family</a:t>
            </a:r>
            <a:endParaRPr lang="en-AU" sz="3400" dirty="0"/>
          </a:p>
        </p:txBody>
      </p:sp>
      <p:pic>
        <p:nvPicPr>
          <p:cNvPr id="4" name="Picture 3" descr="A genogram of Sigmund Freud’s family shows fused relationships between Amalia and Sigmund, and Sigmund and Anna. It also shows distant relationships between Amalia and Jacob, Sigmund and Jacob, and Sigmund and Martha."/>
          <p:cNvPicPr>
            <a:picLocks noChangeAspect="1"/>
          </p:cNvPicPr>
          <p:nvPr/>
        </p:nvPicPr>
        <p:blipFill>
          <a:blip r:embed="rId2"/>
          <a:stretch>
            <a:fillRect/>
          </a:stretch>
        </p:blipFill>
        <p:spPr>
          <a:xfrm>
            <a:off x="2058013" y="1766096"/>
            <a:ext cx="5027974" cy="4509021"/>
          </a:xfrm>
          <a:prstGeom prst="rect">
            <a:avLst/>
          </a:prstGeom>
        </p:spPr>
      </p:pic>
    </p:spTree>
    <p:extLst>
      <p:ext uri="{BB962C8B-B14F-4D97-AF65-F5344CB8AC3E}">
        <p14:creationId xmlns:p14="http://schemas.microsoft.com/office/powerpoint/2010/main" val="10209833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sz="3400" dirty="0"/>
              <a:t>Figure 4.4 Langdon Family Genogram</a:t>
            </a:r>
            <a:endParaRPr lang="en-AU" sz="3400" dirty="0"/>
          </a:p>
        </p:txBody>
      </p:sp>
      <p:pic>
        <p:nvPicPr>
          <p:cNvPr id="4" name="Picture 3" descr="A genogram of three generations of the Langdon Family is presented. For long description in Notes pane, press F6."/>
          <p:cNvPicPr>
            <a:picLocks noChangeAspect="1"/>
          </p:cNvPicPr>
          <p:nvPr/>
        </p:nvPicPr>
        <p:blipFill>
          <a:blip r:embed="rId3"/>
          <a:stretch>
            <a:fillRect/>
          </a:stretch>
        </p:blipFill>
        <p:spPr>
          <a:xfrm>
            <a:off x="736292" y="2045737"/>
            <a:ext cx="7671416" cy="4021829"/>
          </a:xfrm>
          <a:prstGeom prst="rect">
            <a:avLst/>
          </a:prstGeom>
        </p:spPr>
      </p:pic>
    </p:spTree>
    <p:extLst>
      <p:ext uri="{BB962C8B-B14F-4D97-AF65-F5344CB8AC3E}">
        <p14:creationId xmlns:p14="http://schemas.microsoft.com/office/powerpoint/2010/main" val="20006717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Therapy </a:t>
            </a:r>
            <a:r>
              <a:rPr lang="en-US" altLang="en-US" sz="2000" b="0" dirty="0">
                <a:ea typeface="MS PGothic" panose="020B0600070205080204" pitchFamily="34" charset="-128"/>
              </a:rPr>
              <a:t>(2 of 2)</a:t>
            </a:r>
            <a:endParaRPr lang="en-AU" sz="2000" dirty="0"/>
          </a:p>
        </p:txBody>
      </p:sp>
      <p:sp>
        <p:nvSpPr>
          <p:cNvPr id="3" name="Content Placeholder 2"/>
          <p:cNvSpPr>
            <a:spLocks noGrp="1"/>
          </p:cNvSpPr>
          <p:nvPr>
            <p:ph sz="quarter" idx="13"/>
          </p:nvPr>
        </p:nvSpPr>
        <p:spPr/>
        <p:txBody>
          <a:bodyPr/>
          <a:lstStyle/>
          <a:p>
            <a:pPr marL="255651" lvl="0" indent="-255651" eaLnBrk="0" fontAlgn="base" hangingPunct="0">
              <a:spcAft>
                <a:spcPct val="0"/>
              </a:spcAft>
              <a:buSzPts val="2400"/>
              <a:tabLst/>
              <a:defRPr/>
            </a:pPr>
            <a:r>
              <a:rPr lang="en-US" dirty="0">
                <a:solidFill>
                  <a:srgbClr val="000000"/>
                </a:solidFill>
                <a:latin typeface="Arial (Body)"/>
                <a:ea typeface="ＭＳ Ｐゴシック"/>
              </a:rPr>
              <a:t>Change occurs as one learns about the larger family</a:t>
            </a:r>
          </a:p>
          <a:p>
            <a:pPr marL="255651" lvl="0" indent="-255651" eaLnBrk="0" fontAlgn="base" hangingPunct="0">
              <a:spcAft>
                <a:spcPct val="0"/>
              </a:spcAft>
              <a:buSzPts val="2400"/>
              <a:tabLst/>
              <a:defRPr/>
            </a:pPr>
            <a:r>
              <a:rPr lang="en-US" dirty="0">
                <a:solidFill>
                  <a:srgbClr val="000000"/>
                </a:solidFill>
                <a:latin typeface="Arial (Body)"/>
                <a:ea typeface="ＭＳ Ｐゴシック"/>
              </a:rPr>
              <a:t>Typically work with couples or individuals</a:t>
            </a:r>
          </a:p>
          <a:p>
            <a:pPr marL="255651" lvl="0" indent="-255651" eaLnBrk="0" fontAlgn="base" hangingPunct="0">
              <a:spcAft>
                <a:spcPct val="0"/>
              </a:spcAft>
              <a:buSzPts val="2400"/>
              <a:tabLst/>
              <a:defRPr/>
            </a:pPr>
            <a:r>
              <a:rPr lang="en-US" dirty="0">
                <a:solidFill>
                  <a:srgbClr val="000000"/>
                </a:solidFill>
                <a:latin typeface="Arial (Body)"/>
                <a:ea typeface="ＭＳ Ｐゴシック"/>
              </a:rPr>
              <a:t>If individuals, the goal is differentiation of self</a:t>
            </a:r>
          </a:p>
          <a:p>
            <a:pPr marL="255651" lvl="0" indent="-255651" eaLnBrk="0" fontAlgn="base" hangingPunct="0">
              <a:spcAft>
                <a:spcPct val="0"/>
              </a:spcAft>
              <a:buSzPts val="2400"/>
              <a:tabLst/>
              <a:defRPr/>
            </a:pPr>
            <a:r>
              <a:rPr lang="en-US" dirty="0">
                <a:solidFill>
                  <a:srgbClr val="000000"/>
                </a:solidFill>
                <a:latin typeface="Arial (Body)"/>
                <a:ea typeface="ＭＳ Ｐゴシック"/>
              </a:rPr>
              <a:t>1) knowledge of how family systems function; 2) strong motivation to </a:t>
            </a:r>
            <a:r>
              <a:rPr lang="en-US" dirty="0" smtClean="0">
                <a:solidFill>
                  <a:srgbClr val="000000"/>
                </a:solidFill>
                <a:latin typeface="Arial (Body)"/>
                <a:ea typeface="ＭＳ Ｐゴシック"/>
              </a:rPr>
              <a:t>change</a:t>
            </a:r>
            <a:endParaRPr lang="en-US" dirty="0">
              <a:solidFill>
                <a:srgbClr val="000000"/>
              </a:solidFill>
              <a:latin typeface="Arial (Body)"/>
              <a:ea typeface="ＭＳ Ｐゴシック"/>
            </a:endParaRPr>
          </a:p>
        </p:txBody>
      </p:sp>
    </p:spTree>
    <p:extLst>
      <p:ext uri="{BB962C8B-B14F-4D97-AF65-F5344CB8AC3E}">
        <p14:creationId xmlns:p14="http://schemas.microsoft.com/office/powerpoint/2010/main" val="309709029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Therapeutic Techniques </a:t>
            </a:r>
            <a:r>
              <a:rPr lang="en-US" altLang="en-US" sz="2000" b="0" dirty="0">
                <a:ea typeface="MS PGothic" panose="020B0600070205080204" pitchFamily="34" charset="-128"/>
              </a:rPr>
              <a:t>(1 of 3)</a:t>
            </a:r>
            <a:endParaRPr lang="en-AU" sz="2000" dirty="0"/>
          </a:p>
        </p:txBody>
      </p:sp>
      <p:sp>
        <p:nvSpPr>
          <p:cNvPr id="3" name="Content Placeholder 2"/>
          <p:cNvSpPr>
            <a:spLocks noGrp="1"/>
          </p:cNvSpPr>
          <p:nvPr>
            <p:ph sz="quarter" idx="13"/>
          </p:nvPr>
        </p:nvSpPr>
        <p:spPr/>
        <p:txBody>
          <a:bodyPr/>
          <a:lstStyle/>
          <a:p>
            <a:pPr marL="255651" lvl="0" indent="-255651" eaLnBrk="0" fontAlgn="base" hangingPunct="0">
              <a:spcAft>
                <a:spcPct val="0"/>
              </a:spcAft>
              <a:buSzPts val="2400"/>
              <a:tabLst/>
              <a:defRPr/>
            </a:pPr>
            <a:r>
              <a:rPr lang="en-US" dirty="0">
                <a:solidFill>
                  <a:srgbClr val="000000"/>
                </a:solidFill>
                <a:latin typeface="Arial (Body)"/>
                <a:ea typeface="ＭＳ Ｐゴシック"/>
              </a:rPr>
              <a:t>Process questions:</a:t>
            </a:r>
          </a:p>
          <a:p>
            <a:pPr marL="741553" lvl="1" indent="-284353" eaLnBrk="0" fontAlgn="base" hangingPunct="0">
              <a:spcAft>
                <a:spcPct val="0"/>
              </a:spcAft>
              <a:buSzPts val="2400"/>
              <a:defRPr/>
            </a:pPr>
            <a:r>
              <a:rPr lang="en-US" dirty="0">
                <a:solidFill>
                  <a:srgbClr val="000000"/>
                </a:solidFill>
                <a:latin typeface="Arial (Body)"/>
                <a:ea typeface="Arial" charset="0"/>
              </a:rPr>
              <a:t>Encourage families to think about how they react and respond with other family members</a:t>
            </a:r>
          </a:p>
          <a:p>
            <a:pPr marL="741553" lvl="1" indent="-284353" eaLnBrk="0" fontAlgn="base" hangingPunct="0">
              <a:spcAft>
                <a:spcPct val="0"/>
              </a:spcAft>
              <a:buSzPts val="2400"/>
              <a:defRPr/>
            </a:pPr>
            <a:r>
              <a:rPr lang="en-US" dirty="0">
                <a:solidFill>
                  <a:srgbClr val="000000"/>
                </a:solidFill>
                <a:latin typeface="Arial (Body)"/>
                <a:ea typeface="Arial" charset="0"/>
              </a:rPr>
              <a:t>Used to slow people down, diminish reactive </a:t>
            </a:r>
            <a:r>
              <a:rPr lang="en-US" dirty="0" smtClean="0">
                <a:solidFill>
                  <a:srgbClr val="000000"/>
                </a:solidFill>
                <a:latin typeface="Arial (Body)"/>
                <a:ea typeface="Arial" charset="0"/>
              </a:rPr>
              <a:t>anxiety</a:t>
            </a:r>
            <a:endParaRPr lang="en-US" dirty="0">
              <a:solidFill>
                <a:srgbClr val="000000"/>
              </a:solidFill>
              <a:latin typeface="Arial (Body)"/>
              <a:ea typeface="Arial" charset="0"/>
            </a:endParaRPr>
          </a:p>
        </p:txBody>
      </p:sp>
    </p:spTree>
    <p:extLst>
      <p:ext uri="{BB962C8B-B14F-4D97-AF65-F5344CB8AC3E}">
        <p14:creationId xmlns:p14="http://schemas.microsoft.com/office/powerpoint/2010/main" val="33057944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Bowen’s Theory </a:t>
            </a:r>
            <a:r>
              <a:rPr lang="en-US" altLang="en-US" sz="2000" b="0" dirty="0">
                <a:ea typeface="MS PGothic" panose="020B0600070205080204" pitchFamily="34" charset="-128"/>
              </a:rPr>
              <a:t>(1 of 2)</a:t>
            </a:r>
            <a:endParaRPr lang="en-AU" sz="2000" dirty="0"/>
          </a:p>
        </p:txBody>
      </p:sp>
      <p:sp>
        <p:nvSpPr>
          <p:cNvPr id="3" name="Content Placeholder 2"/>
          <p:cNvSpPr>
            <a:spLocks noGrp="1"/>
          </p:cNvSpPr>
          <p:nvPr>
            <p:ph sz="quarter" idx="13"/>
          </p:nvPr>
        </p:nvSpPr>
        <p:spPr>
          <a:xfrm>
            <a:off x="457200" y="1556326"/>
            <a:ext cx="7968343" cy="4434275"/>
          </a:xfrm>
        </p:spPr>
        <p:txBody>
          <a:bodyPr/>
          <a:lstStyle/>
          <a:p>
            <a:pPr marL="255651" lvl="0" indent="-255651" eaLnBrk="0" fontAlgn="base" hangingPunct="0">
              <a:spcAft>
                <a:spcPct val="0"/>
              </a:spcAft>
              <a:buSzPts val="2400"/>
              <a:tabLst/>
              <a:defRPr/>
            </a:pPr>
            <a:r>
              <a:rPr lang="en-US" dirty="0">
                <a:solidFill>
                  <a:srgbClr val="000000"/>
                </a:solidFill>
                <a:latin typeface="Arial (Body)"/>
                <a:ea typeface="ＭＳ Ｐゴシック"/>
              </a:rPr>
              <a:t>Centers around two counterbalancing/competing life forces:</a:t>
            </a:r>
          </a:p>
          <a:p>
            <a:pPr marL="741553" lvl="1" indent="-284353" eaLnBrk="0" fontAlgn="base" hangingPunct="0">
              <a:spcAft>
                <a:spcPct val="0"/>
              </a:spcAft>
              <a:buSzPts val="2400"/>
              <a:defRPr/>
            </a:pPr>
            <a:r>
              <a:rPr lang="en-US" dirty="0">
                <a:solidFill>
                  <a:srgbClr val="000000"/>
                </a:solidFill>
                <a:latin typeface="Arial (Body)"/>
                <a:ea typeface="Arial" charset="0"/>
              </a:rPr>
              <a:t>Togetherness and individuality</a:t>
            </a:r>
          </a:p>
          <a:p>
            <a:pPr marL="1144778" lvl="2" indent="-230378" eaLnBrk="0" fontAlgn="base" hangingPunct="0">
              <a:spcAft>
                <a:spcPct val="0"/>
              </a:spcAft>
              <a:buSzPts val="2400"/>
              <a:defRPr/>
            </a:pPr>
            <a:r>
              <a:rPr lang="en-US" dirty="0">
                <a:solidFill>
                  <a:srgbClr val="000000"/>
                </a:solidFill>
                <a:latin typeface="Arial (Body)"/>
                <a:ea typeface="Arial" charset="0"/>
              </a:rPr>
              <a:t>Need for companionship and the need for independence</a:t>
            </a:r>
          </a:p>
          <a:p>
            <a:pPr marL="741553" lvl="1" indent="-284353" eaLnBrk="0" fontAlgn="base" hangingPunct="0">
              <a:spcAft>
                <a:spcPct val="0"/>
              </a:spcAft>
              <a:buSzPts val="2400"/>
              <a:defRPr/>
            </a:pPr>
            <a:r>
              <a:rPr lang="en-US" dirty="0">
                <a:solidFill>
                  <a:srgbClr val="000000"/>
                </a:solidFill>
                <a:latin typeface="Arial (Body)"/>
                <a:ea typeface="Arial" charset="0"/>
              </a:rPr>
              <a:t>First and last name</a:t>
            </a:r>
          </a:p>
          <a:p>
            <a:pPr marL="741553" lvl="1" indent="-284353" eaLnBrk="0" fontAlgn="base" hangingPunct="0">
              <a:spcAft>
                <a:spcPct val="0"/>
              </a:spcAft>
              <a:buSzPts val="2400"/>
              <a:defRPr/>
            </a:pPr>
            <a:r>
              <a:rPr lang="en-US" dirty="0">
                <a:solidFill>
                  <a:srgbClr val="000000"/>
                </a:solidFill>
                <a:latin typeface="Arial (Body)"/>
                <a:ea typeface="ＭＳ Ｐゴシック" charset="0"/>
                <a:cs typeface="Arial" charset="0"/>
              </a:rPr>
              <a:t>Unbalance toward individuality leads to emotional cutoff;</a:t>
            </a:r>
          </a:p>
          <a:p>
            <a:pPr marL="1144778" lvl="2" indent="-230378" eaLnBrk="0" fontAlgn="base" hangingPunct="0">
              <a:spcAft>
                <a:spcPct val="0"/>
              </a:spcAft>
              <a:buSzPts val="2400"/>
              <a:defRPr/>
            </a:pPr>
            <a:r>
              <a:rPr lang="en-US" dirty="0">
                <a:solidFill>
                  <a:srgbClr val="000000"/>
                </a:solidFill>
                <a:latin typeface="Arial (Body)"/>
                <a:ea typeface="ＭＳ Ｐゴシック" charset="0"/>
                <a:cs typeface="Arial" charset="0"/>
              </a:rPr>
              <a:t>Unbalance toward togetherness leads to </a:t>
            </a:r>
            <a:r>
              <a:rPr lang="en-US" dirty="0" smtClean="0">
                <a:solidFill>
                  <a:srgbClr val="000000"/>
                </a:solidFill>
                <a:latin typeface="Arial (Body)"/>
                <a:ea typeface="ＭＳ Ｐゴシック" charset="0"/>
                <a:cs typeface="Arial" charset="0"/>
              </a:rPr>
              <a:t>fusion</a:t>
            </a:r>
            <a:endParaRPr lang="en-US" dirty="0">
              <a:solidFill>
                <a:srgbClr val="000000"/>
              </a:solidFill>
              <a:latin typeface="Arial (Body)"/>
              <a:ea typeface="Arial" charset="0"/>
            </a:endParaRPr>
          </a:p>
        </p:txBody>
      </p:sp>
    </p:spTree>
    <p:extLst>
      <p:ext uri="{BB962C8B-B14F-4D97-AF65-F5344CB8AC3E}">
        <p14:creationId xmlns:p14="http://schemas.microsoft.com/office/powerpoint/2010/main" val="414518668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Therapeutic Techniques </a:t>
            </a:r>
            <a:r>
              <a:rPr lang="en-US" altLang="en-US" sz="2000" b="0" dirty="0" smtClean="0">
                <a:ea typeface="MS PGothic" panose="020B0600070205080204" pitchFamily="34" charset="-128"/>
              </a:rPr>
              <a:t>(2 </a:t>
            </a:r>
            <a:r>
              <a:rPr lang="en-US" altLang="en-US" sz="2000" b="0" dirty="0">
                <a:ea typeface="MS PGothic" panose="020B0600070205080204" pitchFamily="34" charset="-128"/>
              </a:rPr>
              <a:t>of 3)</a:t>
            </a:r>
            <a:endParaRPr lang="en-AU" dirty="0"/>
          </a:p>
        </p:txBody>
      </p:sp>
      <p:sp>
        <p:nvSpPr>
          <p:cNvPr id="3" name="Content Placeholder 2"/>
          <p:cNvSpPr>
            <a:spLocks noGrp="1"/>
          </p:cNvSpPr>
          <p:nvPr>
            <p:ph sz="quarter" idx="13"/>
          </p:nvPr>
        </p:nvSpPr>
        <p:spPr/>
        <p:txBody>
          <a:bodyPr/>
          <a:lstStyle/>
          <a:p>
            <a:pPr marL="255651" lvl="0" indent="-255651" eaLnBrk="0" fontAlgn="base" hangingPunct="0">
              <a:spcAft>
                <a:spcPct val="0"/>
              </a:spcAft>
              <a:buSzPts val="2400"/>
              <a:tabLst/>
              <a:defRPr/>
            </a:pPr>
            <a:r>
              <a:rPr lang="en-US" dirty="0">
                <a:solidFill>
                  <a:srgbClr val="000000"/>
                </a:solidFill>
                <a:latin typeface="Arial (Body)"/>
                <a:ea typeface="ＭＳ Ｐゴシック"/>
              </a:rPr>
              <a:t>Genograms</a:t>
            </a:r>
          </a:p>
          <a:p>
            <a:pPr marL="255651" lvl="0" indent="-255651" eaLnBrk="0" fontAlgn="base" hangingPunct="0">
              <a:spcAft>
                <a:spcPct val="0"/>
              </a:spcAft>
              <a:buSzPts val="2400"/>
              <a:tabLst/>
              <a:defRPr/>
            </a:pPr>
            <a:r>
              <a:rPr lang="en-US" dirty="0">
                <a:solidFill>
                  <a:srgbClr val="000000"/>
                </a:solidFill>
                <a:latin typeface="Arial (Body)"/>
                <a:ea typeface="ＭＳ Ｐゴシック"/>
              </a:rPr>
              <a:t>Therapeutic Triangle</a:t>
            </a:r>
          </a:p>
          <a:p>
            <a:pPr marL="255651" lvl="0" indent="-255651" eaLnBrk="0" fontAlgn="base" hangingPunct="0">
              <a:spcAft>
                <a:spcPct val="0"/>
              </a:spcAft>
              <a:buSzPts val="2400"/>
              <a:tabLst/>
              <a:defRPr/>
            </a:pPr>
            <a:r>
              <a:rPr lang="en-US" dirty="0">
                <a:solidFill>
                  <a:srgbClr val="000000"/>
                </a:solidFill>
                <a:latin typeface="Arial (Body)"/>
                <a:ea typeface="ＭＳ Ｐゴシック"/>
              </a:rPr>
              <a:t>Bowenian Therapy with Couples</a:t>
            </a:r>
          </a:p>
          <a:p>
            <a:pPr marL="255651" lvl="0" indent="-255651" eaLnBrk="0" fontAlgn="base" hangingPunct="0">
              <a:spcAft>
                <a:spcPct val="0"/>
              </a:spcAft>
              <a:buSzPts val="2400"/>
              <a:tabLst/>
              <a:defRPr/>
            </a:pPr>
            <a:r>
              <a:rPr lang="en-US" dirty="0">
                <a:solidFill>
                  <a:srgbClr val="000000"/>
                </a:solidFill>
                <a:latin typeface="Arial (Body)"/>
                <a:ea typeface="ＭＳ Ｐゴシック"/>
              </a:rPr>
              <a:t>Bowenian Therapy with Individuals</a:t>
            </a:r>
          </a:p>
          <a:p>
            <a:pPr marL="255651" lvl="0" indent="-255651" eaLnBrk="0" fontAlgn="base" hangingPunct="0">
              <a:spcAft>
                <a:spcPct val="0"/>
              </a:spcAft>
              <a:buSzPts val="2400"/>
              <a:tabLst/>
              <a:defRPr/>
            </a:pPr>
            <a:r>
              <a:rPr lang="en-US" dirty="0">
                <a:solidFill>
                  <a:srgbClr val="000000"/>
                </a:solidFill>
                <a:latin typeface="Arial (Body)"/>
                <a:ea typeface="ＭＳ Ｐゴシック"/>
              </a:rPr>
              <a:t>Coaching (helping increase self-focus</a:t>
            </a:r>
            <a:r>
              <a:rPr lang="en-US" dirty="0" smtClean="0">
                <a:solidFill>
                  <a:srgbClr val="000000"/>
                </a:solidFill>
                <a:latin typeface="Arial (Body)"/>
                <a:ea typeface="ＭＳ Ｐゴシック"/>
              </a:rPr>
              <a:t>)</a:t>
            </a:r>
            <a:endParaRPr lang="en-US" dirty="0">
              <a:solidFill>
                <a:srgbClr val="000000"/>
              </a:solidFill>
              <a:latin typeface="Arial (Body)"/>
              <a:ea typeface="ＭＳ Ｐゴシック"/>
            </a:endParaRPr>
          </a:p>
        </p:txBody>
      </p:sp>
    </p:spTree>
    <p:extLst>
      <p:ext uri="{BB962C8B-B14F-4D97-AF65-F5344CB8AC3E}">
        <p14:creationId xmlns:p14="http://schemas.microsoft.com/office/powerpoint/2010/main" val="347626245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400" dirty="0"/>
              <a:t>Figure 4.5 Cross-Generational Triangle</a:t>
            </a:r>
            <a:endParaRPr lang="en-AU" sz="3400" dirty="0"/>
          </a:p>
        </p:txBody>
      </p:sp>
      <p:pic>
        <p:nvPicPr>
          <p:cNvPr id="4" name="Picture 3" descr="The labels “Mom,” “Dad,” and “You” are placed at the corners of a triangle where “Mom” and “You” are the top left and bottom left of the triangle and placed closer to each other than “Dad,” which is placed at the far right of the triangle."/>
          <p:cNvPicPr>
            <a:picLocks noChangeAspect="1"/>
          </p:cNvPicPr>
          <p:nvPr/>
        </p:nvPicPr>
        <p:blipFill>
          <a:blip r:embed="rId2"/>
          <a:stretch>
            <a:fillRect/>
          </a:stretch>
        </p:blipFill>
        <p:spPr>
          <a:xfrm>
            <a:off x="1889412" y="2275681"/>
            <a:ext cx="5365175" cy="2504565"/>
          </a:xfrm>
          <a:prstGeom prst="rect">
            <a:avLst/>
          </a:prstGeom>
        </p:spPr>
      </p:pic>
    </p:spTree>
    <p:extLst>
      <p:ext uri="{BB962C8B-B14F-4D97-AF65-F5344CB8AC3E}">
        <p14:creationId xmlns:p14="http://schemas.microsoft.com/office/powerpoint/2010/main" val="34719511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Therapeutic Techniques </a:t>
            </a:r>
            <a:r>
              <a:rPr lang="en-US" altLang="en-US" sz="2000" b="0" dirty="0" smtClean="0">
                <a:ea typeface="MS PGothic" panose="020B0600070205080204" pitchFamily="34" charset="-128"/>
              </a:rPr>
              <a:t>(3 </a:t>
            </a:r>
            <a:r>
              <a:rPr lang="en-US" altLang="en-US" sz="2000" b="0" dirty="0">
                <a:ea typeface="MS PGothic" panose="020B0600070205080204" pitchFamily="34" charset="-128"/>
              </a:rPr>
              <a:t>of 3)</a:t>
            </a:r>
            <a:endParaRPr lang="en-AU" dirty="0"/>
          </a:p>
        </p:txBody>
      </p:sp>
      <p:sp>
        <p:nvSpPr>
          <p:cNvPr id="3" name="Content Placeholder 2"/>
          <p:cNvSpPr>
            <a:spLocks noGrp="1"/>
          </p:cNvSpPr>
          <p:nvPr>
            <p:ph sz="quarter" idx="13"/>
          </p:nvPr>
        </p:nvSpPr>
        <p:spPr/>
        <p:txBody>
          <a:bodyPr/>
          <a:lstStyle/>
          <a:p>
            <a:pPr marL="255651" lvl="0" indent="-255651" eaLnBrk="0" fontAlgn="base" hangingPunct="0">
              <a:spcAft>
                <a:spcPct val="0"/>
              </a:spcAft>
              <a:buSzPts val="2400"/>
              <a:tabLst/>
              <a:defRPr/>
            </a:pPr>
            <a:r>
              <a:rPr lang="en-US" dirty="0">
                <a:solidFill>
                  <a:srgbClr val="000000"/>
                </a:solidFill>
                <a:latin typeface="Arial (Body)"/>
                <a:ea typeface="ＭＳ Ｐゴシック"/>
              </a:rPr>
              <a:t>Relationship experiments:</a:t>
            </a:r>
          </a:p>
          <a:p>
            <a:pPr marL="741553" lvl="1" indent="-284353" eaLnBrk="0" fontAlgn="base" hangingPunct="0">
              <a:spcAft>
                <a:spcPct val="0"/>
              </a:spcAft>
              <a:buSzPts val="2400"/>
              <a:defRPr/>
            </a:pPr>
            <a:r>
              <a:rPr lang="en-US" dirty="0">
                <a:solidFill>
                  <a:srgbClr val="000000"/>
                </a:solidFill>
                <a:latin typeface="Arial (Body)"/>
                <a:ea typeface="Arial" charset="0"/>
              </a:rPr>
              <a:t>Becoming aware of system </a:t>
            </a:r>
            <a:r>
              <a:rPr lang="en-US" dirty="0" smtClean="0">
                <a:solidFill>
                  <a:srgbClr val="000000"/>
                </a:solidFill>
                <a:latin typeface="Arial (Body)"/>
                <a:ea typeface="Arial" charset="0"/>
              </a:rPr>
              <a:t>processes (pursuer/</a:t>
            </a:r>
            <a:r>
              <a:rPr lang="en-US" dirty="0" smtClean="0">
                <a:solidFill>
                  <a:srgbClr val="000000"/>
                </a:solidFill>
                <a:latin typeface="Arial (Body)"/>
                <a:ea typeface="Arial" charset="0"/>
              </a:rPr>
              <a:t>distancer</a:t>
            </a:r>
            <a:r>
              <a:rPr lang="en-US" dirty="0">
                <a:solidFill>
                  <a:srgbClr val="000000"/>
                </a:solidFill>
                <a:latin typeface="Arial (Body)"/>
                <a:ea typeface="Arial" charset="0"/>
              </a:rPr>
              <a:t>)</a:t>
            </a:r>
          </a:p>
          <a:p>
            <a:pPr marL="255651" lvl="0" indent="-255651" eaLnBrk="0" fontAlgn="base" hangingPunct="0">
              <a:spcAft>
                <a:spcPct val="0"/>
              </a:spcAft>
              <a:buSzPts val="2400"/>
              <a:tabLst/>
              <a:defRPr/>
            </a:pPr>
            <a:r>
              <a:rPr lang="en-US" dirty="0">
                <a:solidFill>
                  <a:srgbClr val="000000"/>
                </a:solidFill>
                <a:latin typeface="Arial (Body)"/>
                <a:ea typeface="ＭＳ Ｐゴシック"/>
              </a:rPr>
              <a:t>The </a:t>
            </a:r>
            <a:r>
              <a:rPr lang="pt-BR" dirty="0">
                <a:solidFill>
                  <a:srgbClr val="000000"/>
                </a:solidFill>
                <a:latin typeface="Arial (Body)"/>
                <a:ea typeface="ＭＳ Ｐゴシック"/>
              </a:rPr>
              <a:t>I</a:t>
            </a:r>
            <a:r>
              <a:rPr lang="pt-BR" sz="100" dirty="0">
                <a:solidFill>
                  <a:srgbClr val="000000"/>
                </a:solidFill>
                <a:latin typeface="Arial (Body)"/>
                <a:ea typeface="ＭＳ Ｐゴシック"/>
              </a:rPr>
              <a:t> </a:t>
            </a:r>
            <a:r>
              <a:rPr lang="pt-BR" dirty="0">
                <a:solidFill>
                  <a:srgbClr val="000000"/>
                </a:solidFill>
                <a:latin typeface="Arial (Body)"/>
                <a:ea typeface="ＭＳ Ｐゴシック"/>
              </a:rPr>
              <a:t>-</a:t>
            </a:r>
            <a:r>
              <a:rPr lang="pt-BR" sz="100" dirty="0">
                <a:solidFill>
                  <a:srgbClr val="000000"/>
                </a:solidFill>
                <a:latin typeface="Arial (Body)"/>
                <a:ea typeface="ＭＳ Ｐゴシック"/>
              </a:rPr>
              <a:t> </a:t>
            </a:r>
            <a:r>
              <a:rPr lang="pt-BR" dirty="0">
                <a:solidFill>
                  <a:srgbClr val="000000"/>
                </a:solidFill>
                <a:latin typeface="Arial (Body)"/>
                <a:ea typeface="ＭＳ Ｐゴシック"/>
              </a:rPr>
              <a:t>Position</a:t>
            </a:r>
            <a:endParaRPr lang="en-US" dirty="0">
              <a:solidFill>
                <a:srgbClr val="000000"/>
              </a:solidFill>
              <a:latin typeface="Arial (Body)"/>
              <a:ea typeface="ＭＳ Ｐゴシック"/>
            </a:endParaRPr>
          </a:p>
          <a:p>
            <a:pPr marL="255651" lvl="0" indent="-255651" eaLnBrk="0" fontAlgn="base" hangingPunct="0">
              <a:spcAft>
                <a:spcPct val="0"/>
              </a:spcAft>
              <a:buSzPts val="2400"/>
              <a:tabLst/>
              <a:defRPr/>
            </a:pPr>
            <a:r>
              <a:rPr lang="en-US" dirty="0">
                <a:solidFill>
                  <a:srgbClr val="000000"/>
                </a:solidFill>
                <a:latin typeface="Arial (Body)"/>
                <a:ea typeface="ＭＳ Ｐゴシック"/>
              </a:rPr>
              <a:t>Multiple family therapy</a:t>
            </a:r>
          </a:p>
          <a:p>
            <a:pPr marL="255651" lvl="0" indent="-255651" eaLnBrk="0" fontAlgn="base" hangingPunct="0">
              <a:spcAft>
                <a:spcPct val="0"/>
              </a:spcAft>
              <a:buSzPts val="2400"/>
              <a:tabLst/>
              <a:defRPr/>
            </a:pPr>
            <a:r>
              <a:rPr lang="en-US" dirty="0">
                <a:solidFill>
                  <a:srgbClr val="000000"/>
                </a:solidFill>
                <a:latin typeface="Arial (Body)"/>
                <a:ea typeface="ＭＳ Ｐゴシック"/>
              </a:rPr>
              <a:t>Displacement </a:t>
            </a:r>
            <a:r>
              <a:rPr lang="en-US" dirty="0" smtClean="0">
                <a:solidFill>
                  <a:srgbClr val="000000"/>
                </a:solidFill>
                <a:latin typeface="Arial (Body)"/>
                <a:ea typeface="ＭＳ Ｐゴシック"/>
              </a:rPr>
              <a:t>stories</a:t>
            </a:r>
            <a:endParaRPr lang="en-US" dirty="0">
              <a:solidFill>
                <a:srgbClr val="000000"/>
              </a:solidFill>
              <a:latin typeface="Arial (Body)"/>
              <a:ea typeface="ＭＳ Ｐゴシック"/>
            </a:endParaRPr>
          </a:p>
        </p:txBody>
      </p:sp>
    </p:spTree>
    <p:extLst>
      <p:ext uri="{BB962C8B-B14F-4D97-AF65-F5344CB8AC3E}">
        <p14:creationId xmlns:p14="http://schemas.microsoft.com/office/powerpoint/2010/main" val="349899234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dirty="0">
                <a:ea typeface="MS PGothic" panose="020B0600070205080204" pitchFamily="34" charset="-128"/>
              </a:rPr>
              <a:t>Evaluating Therapy Theory and Results</a:t>
            </a:r>
            <a:endParaRPr lang="en-AU" sz="3200" dirty="0"/>
          </a:p>
        </p:txBody>
      </p:sp>
      <p:sp>
        <p:nvSpPr>
          <p:cNvPr id="3" name="Content Placeholder 2"/>
          <p:cNvSpPr>
            <a:spLocks noGrp="1"/>
          </p:cNvSpPr>
          <p:nvPr>
            <p:ph sz="quarter" idx="13"/>
          </p:nvPr>
        </p:nvSpPr>
        <p:spPr/>
        <p:txBody>
          <a:bodyPr/>
          <a:lstStyle/>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A possible shortcoming of the Bowenian approach</a:t>
            </a:r>
          </a:p>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Phil Guerin and Tom Fogarty have made </a:t>
            </a:r>
            <a:r>
              <a:rPr lang="en-US" altLang="en-US" dirty="0" smtClean="0">
                <a:solidFill>
                  <a:srgbClr val="000000"/>
                </a:solidFill>
                <a:latin typeface="Arial (Body)"/>
                <a:ea typeface="MS PGothic" panose="020B0600070205080204" pitchFamily="34" charset="-128"/>
              </a:rPr>
              <a:t>notable contributions</a:t>
            </a:r>
            <a:endParaRPr lang="en-US" altLang="en-US" dirty="0">
              <a:solidFill>
                <a:srgbClr val="000000"/>
              </a:solidFill>
              <a:latin typeface="Arial (Body)"/>
              <a:ea typeface="MS PGothic" panose="020B0600070205080204" pitchFamily="34" charset="-128"/>
            </a:endParaRPr>
          </a:p>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Research has supported Bowen’s notion </a:t>
            </a:r>
            <a:r>
              <a:rPr lang="en-US" altLang="en-US" dirty="0" smtClean="0">
                <a:solidFill>
                  <a:srgbClr val="000000"/>
                </a:solidFill>
                <a:latin typeface="Arial (Body)"/>
                <a:ea typeface="MS PGothic" panose="020B0600070205080204" pitchFamily="34" charset="-128"/>
              </a:rPr>
              <a:t>that differentiation </a:t>
            </a:r>
            <a:r>
              <a:rPr lang="en-US" altLang="en-US" dirty="0">
                <a:solidFill>
                  <a:srgbClr val="000000"/>
                </a:solidFill>
                <a:latin typeface="Arial (Body)"/>
                <a:ea typeface="MS PGothic" panose="020B0600070205080204" pitchFamily="34" charset="-128"/>
              </a:rPr>
              <a:t>is related to trait </a:t>
            </a:r>
            <a:r>
              <a:rPr lang="en-US" altLang="en-US" dirty="0" smtClean="0">
                <a:solidFill>
                  <a:srgbClr val="000000"/>
                </a:solidFill>
                <a:latin typeface="Arial (Body)"/>
                <a:ea typeface="MS PGothic" panose="020B0600070205080204" pitchFamily="34" charset="-128"/>
              </a:rPr>
              <a:t>anxiety</a:t>
            </a:r>
            <a:endParaRPr lang="en-US" altLang="en-US" dirty="0">
              <a:solidFill>
                <a:srgbClr val="000000"/>
              </a:solidFill>
              <a:latin typeface="Arial (Body)"/>
              <a:ea typeface="MS PGothic" panose="020B0600070205080204" pitchFamily="34" charset="-128"/>
            </a:endParaRPr>
          </a:p>
        </p:txBody>
      </p:sp>
    </p:spTree>
    <p:extLst>
      <p:ext uri="{BB962C8B-B14F-4D97-AF65-F5344CB8AC3E}">
        <p14:creationId xmlns:p14="http://schemas.microsoft.com/office/powerpoint/2010/main" val="115056160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Is Bowen Theory Today?</a:t>
            </a:r>
            <a:endParaRPr lang="en-AU" dirty="0"/>
          </a:p>
        </p:txBody>
      </p:sp>
      <p:sp>
        <p:nvSpPr>
          <p:cNvPr id="3" name="Content Placeholder 2"/>
          <p:cNvSpPr>
            <a:spLocks noGrp="1"/>
          </p:cNvSpPr>
          <p:nvPr>
            <p:ph sz="quarter" idx="13"/>
          </p:nvPr>
        </p:nvSpPr>
        <p:spPr/>
        <p:txBody>
          <a:bodyPr/>
          <a:lstStyle/>
          <a:p>
            <a:r>
              <a:rPr lang="en-US" dirty="0"/>
              <a:t>Dr. Phil Guerin, director of the Center for Family Learning, Rye Brook, New York</a:t>
            </a:r>
          </a:p>
          <a:p>
            <a:r>
              <a:rPr lang="en-US" dirty="0"/>
              <a:t>Dr. Michael Kerr, director of the Bowen Theory Academy, Islesbory, Maine</a:t>
            </a:r>
          </a:p>
          <a:p>
            <a:r>
              <a:rPr lang="en-US" dirty="0"/>
              <a:t>Dr. Monica McGoldrick, Multicultural Family Institute, Highland Park, New </a:t>
            </a:r>
            <a:r>
              <a:rPr lang="en-US" dirty="0" smtClean="0"/>
              <a:t>Jersey</a:t>
            </a:r>
            <a:endParaRPr lang="en-US" dirty="0"/>
          </a:p>
        </p:txBody>
      </p:sp>
    </p:spTree>
    <p:extLst>
      <p:ext uri="{BB962C8B-B14F-4D97-AF65-F5344CB8AC3E}">
        <p14:creationId xmlns:p14="http://schemas.microsoft.com/office/powerpoint/2010/main" val="379994203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Recommended Readings </a:t>
            </a:r>
            <a:r>
              <a:rPr lang="en-US" sz="2000" b="0" dirty="0"/>
              <a:t>(1 of 2)</a:t>
            </a:r>
            <a:endParaRPr lang="en-AU" sz="2000" dirty="0"/>
          </a:p>
        </p:txBody>
      </p:sp>
      <p:sp>
        <p:nvSpPr>
          <p:cNvPr id="3" name="Content Placeholder 2"/>
          <p:cNvSpPr>
            <a:spLocks noGrp="1"/>
          </p:cNvSpPr>
          <p:nvPr>
            <p:ph sz="quarter" idx="13"/>
          </p:nvPr>
        </p:nvSpPr>
        <p:spPr>
          <a:xfrm>
            <a:off x="457200" y="1556326"/>
            <a:ext cx="8229600" cy="4705578"/>
          </a:xfrm>
        </p:spPr>
        <p:txBody>
          <a:bodyPr/>
          <a:lstStyle/>
          <a:p>
            <a:r>
              <a:rPr lang="en-US" sz="1800" dirty="0"/>
              <a:t>Anonymous. 1972. Differentiation of Self in One’s Family. In Family Interaction, J. Framo, ed. New York: Springer.</a:t>
            </a:r>
          </a:p>
          <a:p>
            <a:r>
              <a:rPr lang="en-US" sz="1800" dirty="0"/>
              <a:t>Bowen, M. 1978. Family Therapy in Clinical Practice. New York: Jason Aronson.</a:t>
            </a:r>
          </a:p>
          <a:p>
            <a:r>
              <a:rPr lang="en-US" sz="1800" dirty="0" smtClean="0"/>
              <a:t>Butler</a:t>
            </a:r>
            <a:r>
              <a:rPr lang="en-US" sz="1800" dirty="0"/>
              <a:t>, J. F. (ed, 2015). </a:t>
            </a:r>
            <a:r>
              <a:rPr lang="en-US" sz="1800" b="1" dirty="0"/>
              <a:t>The Origins of Family Psychotherapy, by Murray Bowen.</a:t>
            </a:r>
            <a:r>
              <a:rPr lang="en-US" sz="1800" i="1" dirty="0"/>
              <a:t> </a:t>
            </a:r>
            <a:r>
              <a:rPr lang="en-US" sz="1800" dirty="0"/>
              <a:t>Lanham, Maryland: Rowman and Littlefield</a:t>
            </a:r>
            <a:r>
              <a:rPr lang="en-US" sz="1800" dirty="0" smtClean="0"/>
              <a:t>.</a:t>
            </a:r>
            <a:endParaRPr lang="en-US" sz="1800" dirty="0"/>
          </a:p>
          <a:p>
            <a:r>
              <a:rPr lang="en-US" sz="1800" dirty="0" smtClean="0"/>
              <a:t>Carter</a:t>
            </a:r>
            <a:r>
              <a:rPr lang="en-US" sz="1800" dirty="0"/>
              <a:t>, E., and M. M. Orfanidis. 1976. Family Therapy with One Person and the Family Therapist’s Own Family. In Family Therapy: Theory and Practice, P. J. Guerin, ed. New York: Gardner Press.</a:t>
            </a:r>
          </a:p>
          <a:p>
            <a:r>
              <a:rPr lang="en-US" sz="1800" dirty="0"/>
              <a:t>Fogarty, T. F. 1976a. Systems Concepts and Dimensions of Self. In Family Therapy: Theory and Practice, P. J. Guerin, ed. New York: Gardner Press.</a:t>
            </a:r>
          </a:p>
          <a:p>
            <a:r>
              <a:rPr lang="en-US" sz="1800" dirty="0"/>
              <a:t>Fogarty, T. F. 1976b. Marital Crisis. In Family Therapy: Theory and Practice, P. J. Guerin, ed. New York: Gardner Press</a:t>
            </a:r>
            <a:r>
              <a:rPr lang="en-US" sz="1800" dirty="0" smtClean="0"/>
              <a:t>.</a:t>
            </a:r>
            <a:endParaRPr lang="en-US" sz="1800" dirty="0"/>
          </a:p>
        </p:txBody>
      </p:sp>
    </p:spTree>
    <p:extLst>
      <p:ext uri="{BB962C8B-B14F-4D97-AF65-F5344CB8AC3E}">
        <p14:creationId xmlns:p14="http://schemas.microsoft.com/office/powerpoint/2010/main" val="251506057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Recommended Readings </a:t>
            </a:r>
            <a:r>
              <a:rPr lang="en-US" sz="2000" b="0" dirty="0" smtClean="0"/>
              <a:t>(2 </a:t>
            </a:r>
            <a:r>
              <a:rPr lang="en-US" sz="2000" b="0" dirty="0"/>
              <a:t>of 2)</a:t>
            </a:r>
            <a:endParaRPr lang="en-AU" dirty="0"/>
          </a:p>
        </p:txBody>
      </p:sp>
      <p:sp>
        <p:nvSpPr>
          <p:cNvPr id="3" name="Content Placeholder 2"/>
          <p:cNvSpPr>
            <a:spLocks noGrp="1"/>
          </p:cNvSpPr>
          <p:nvPr>
            <p:ph sz="quarter" idx="13"/>
          </p:nvPr>
        </p:nvSpPr>
        <p:spPr>
          <a:xfrm>
            <a:off x="457200" y="1556326"/>
            <a:ext cx="8351134" cy="4832899"/>
          </a:xfrm>
        </p:spPr>
        <p:txBody>
          <a:bodyPr/>
          <a:lstStyle/>
          <a:p>
            <a:r>
              <a:rPr lang="en-US" sz="1800" dirty="0"/>
              <a:t>Guerin, P. J., L. Fay, S. Burden, and J. Kautto. 1987. The Evaluation and Treatment of Marital Conflict: A Four-Stage Approach. New York: Basic Books.</a:t>
            </a:r>
          </a:p>
          <a:p>
            <a:r>
              <a:rPr lang="en-US" sz="1800" dirty="0"/>
              <a:t>Guerin, P. J., T. F. Fogarty, L. F. Fay, and J. G. Kautto. 1996. Working with Relationship Triangles: The One-Two-Three of Psychotherapy. New York: Guilford Press.</a:t>
            </a:r>
          </a:p>
          <a:p>
            <a:r>
              <a:rPr lang="en-US" sz="1800" dirty="0"/>
              <a:t>Guerin, P. J., and E. G. Pendagast. 1976. Evaluation of Family System and Geogram. In Family Therapy: Theory and Practice, P. J. Guerin, ed. New York: Gardner Press.</a:t>
            </a:r>
          </a:p>
          <a:p>
            <a:r>
              <a:rPr lang="en-US" sz="1800" dirty="0"/>
              <a:t>Kerr, M. E., and M. Bowen. 1988. Family Evaluation. New York: Norton.</a:t>
            </a:r>
          </a:p>
          <a:p>
            <a:r>
              <a:rPr lang="en-US" sz="1800" dirty="0"/>
              <a:t>Noone, R. J. and Papero, D. V. (eds, 2017). </a:t>
            </a:r>
            <a:r>
              <a:rPr lang="en-US" sz="1800" b="1" dirty="0"/>
              <a:t>The Family Emotional System: An Integrative Concept for Theory, Science and Practice</a:t>
            </a:r>
            <a:r>
              <a:rPr lang="en-US" sz="1800" i="1" dirty="0"/>
              <a:t>.</a:t>
            </a:r>
            <a:r>
              <a:rPr lang="en-US" sz="1800" dirty="0"/>
              <a:t> Lanham, Maryland: Lexington Books</a:t>
            </a:r>
            <a:r>
              <a:rPr lang="en-US" sz="1800" dirty="0" smtClean="0"/>
              <a:t>.</a:t>
            </a:r>
            <a:endParaRPr lang="en-US" sz="1800" dirty="0"/>
          </a:p>
          <a:p>
            <a:r>
              <a:rPr lang="en-US" sz="1800" dirty="0"/>
              <a:t>Kerr, M. D. (2019). </a:t>
            </a:r>
            <a:r>
              <a:rPr lang="en-US" sz="1800" b="1" dirty="0"/>
              <a:t>Bowen Theory’s Secrets: Revealing the Hidden Life of Families</a:t>
            </a:r>
            <a:r>
              <a:rPr lang="en-US" sz="1800" dirty="0"/>
              <a:t>. New York: W. W. Norton &amp; Co</a:t>
            </a:r>
            <a:r>
              <a:rPr lang="en-US" sz="1800" dirty="0" smtClean="0"/>
              <a:t>.</a:t>
            </a:r>
            <a:endParaRPr lang="en-US" sz="1800" dirty="0"/>
          </a:p>
        </p:txBody>
      </p:sp>
    </p:spTree>
    <p:extLst>
      <p:ext uri="{BB962C8B-B14F-4D97-AF65-F5344CB8AC3E}">
        <p14:creationId xmlns:p14="http://schemas.microsoft.com/office/powerpoint/2010/main" val="4793554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Contemporary Training Centers </a:t>
            </a:r>
            <a:r>
              <a:rPr lang="en-US" sz="2000" b="0" dirty="0"/>
              <a:t>(1 of 2)</a:t>
            </a:r>
            <a:endParaRPr lang="en-AU" sz="2000" dirty="0"/>
          </a:p>
        </p:txBody>
      </p:sp>
      <p:sp>
        <p:nvSpPr>
          <p:cNvPr id="39" name="Content Placeholder 38"/>
          <p:cNvSpPr>
            <a:spLocks noGrp="1"/>
          </p:cNvSpPr>
          <p:nvPr>
            <p:ph sz="quarter" idx="13"/>
          </p:nvPr>
        </p:nvSpPr>
        <p:spPr>
          <a:xfrm>
            <a:off x="457200" y="1623015"/>
            <a:ext cx="8382000" cy="362553"/>
          </a:xfrm>
        </p:spPr>
        <p:txBody>
          <a:bodyPr/>
          <a:lstStyle/>
          <a:p>
            <a:r>
              <a:rPr lang="en-US" sz="2000" dirty="0"/>
              <a:t>Southern California Training in Bowen Theory, San Diego California</a:t>
            </a:r>
            <a:r>
              <a:rPr lang="en-US" sz="2000" dirty="0" smtClean="0"/>
              <a:t>.</a:t>
            </a:r>
            <a:endParaRPr lang="en-AU" sz="2000" dirty="0"/>
          </a:p>
        </p:txBody>
      </p:sp>
      <p:sp>
        <p:nvSpPr>
          <p:cNvPr id="34" name="Text Placeholder 33"/>
          <p:cNvSpPr>
            <a:spLocks noGrp="1"/>
          </p:cNvSpPr>
          <p:nvPr>
            <p:ph type="body" sz="quarter" idx="19"/>
          </p:nvPr>
        </p:nvSpPr>
        <p:spPr>
          <a:xfrm>
            <a:off x="794084" y="2039500"/>
            <a:ext cx="6007768" cy="408843"/>
          </a:xfrm>
        </p:spPr>
        <p:txBody>
          <a:bodyPr lIns="0" tIns="0" rIns="0" bIns="0"/>
          <a:lstStyle/>
          <a:p>
            <a:pPr marL="0" indent="0">
              <a:buNone/>
            </a:pPr>
            <a:r>
              <a:rPr lang="en-US" sz="2000" u="sng" dirty="0">
                <a:latin typeface="+mn-lt"/>
                <a:hlinkClick r:id="rId2" tooltip="http://www.socalbowentheory.com/"/>
              </a:rPr>
              <a:t>http://www.socalbowentheory.com</a:t>
            </a:r>
            <a:r>
              <a:rPr lang="en-US" sz="2000" u="sng" dirty="0" smtClean="0">
                <a:latin typeface="+mn-lt"/>
                <a:hlinkClick r:id="rId2" tooltip="http://www.socalbowentheory.com/"/>
              </a:rPr>
              <a:t>/</a:t>
            </a:r>
            <a:endParaRPr lang="en-US" sz="2000" dirty="0">
              <a:latin typeface="+mn-lt"/>
            </a:endParaRPr>
          </a:p>
        </p:txBody>
      </p:sp>
      <p:sp>
        <p:nvSpPr>
          <p:cNvPr id="28" name="Content Placeholder 27"/>
          <p:cNvSpPr>
            <a:spLocks noGrp="1"/>
          </p:cNvSpPr>
          <p:nvPr>
            <p:ph sz="quarter" idx="13"/>
          </p:nvPr>
        </p:nvSpPr>
        <p:spPr>
          <a:xfrm>
            <a:off x="457200" y="2686341"/>
            <a:ext cx="6023811" cy="377701"/>
          </a:xfrm>
        </p:spPr>
        <p:txBody>
          <a:bodyPr/>
          <a:lstStyle/>
          <a:p>
            <a:r>
              <a:rPr lang="en-US" sz="2000" dirty="0"/>
              <a:t>Florida Family Research Network, Miami, Florida.</a:t>
            </a:r>
            <a:endParaRPr lang="en-AU" sz="2000" dirty="0"/>
          </a:p>
        </p:txBody>
      </p:sp>
      <p:sp>
        <p:nvSpPr>
          <p:cNvPr id="35" name="Text Placeholder 34"/>
          <p:cNvSpPr>
            <a:spLocks noGrp="1"/>
          </p:cNvSpPr>
          <p:nvPr>
            <p:ph type="body" sz="quarter" idx="20"/>
          </p:nvPr>
        </p:nvSpPr>
        <p:spPr>
          <a:xfrm>
            <a:off x="733675" y="3117974"/>
            <a:ext cx="3096377" cy="384388"/>
          </a:xfrm>
        </p:spPr>
        <p:txBody>
          <a:bodyPr lIns="0" tIns="0" rIns="0" bIns="0"/>
          <a:lstStyle/>
          <a:p>
            <a:pPr marL="0" indent="0">
              <a:buNone/>
            </a:pPr>
            <a:r>
              <a:rPr lang="en-US" sz="2000" u="sng" dirty="0">
                <a:latin typeface="+mn-lt"/>
                <a:hlinkClick r:id="rId3" tooltip="http://ffrnbowentheory.org/"/>
              </a:rPr>
              <a:t>http://ffrnbowentheory.org/</a:t>
            </a:r>
            <a:endParaRPr lang="en-AU" sz="2000" dirty="0">
              <a:latin typeface="+mn-lt"/>
            </a:endParaRPr>
          </a:p>
        </p:txBody>
      </p:sp>
      <p:sp>
        <p:nvSpPr>
          <p:cNvPr id="29" name="Content Placeholder 28"/>
          <p:cNvSpPr>
            <a:spLocks noGrp="1"/>
          </p:cNvSpPr>
          <p:nvPr>
            <p:ph sz="quarter" idx="14"/>
          </p:nvPr>
        </p:nvSpPr>
        <p:spPr>
          <a:xfrm>
            <a:off x="454025" y="3776533"/>
            <a:ext cx="8232775" cy="336338"/>
          </a:xfrm>
        </p:spPr>
        <p:txBody>
          <a:bodyPr/>
          <a:lstStyle/>
          <a:p>
            <a:r>
              <a:rPr lang="en-US" sz="2000" dirty="0"/>
              <a:t>Center for Family Consultation, Evanston Illinois.</a:t>
            </a:r>
            <a:endParaRPr lang="en-AU" sz="2000" dirty="0"/>
          </a:p>
        </p:txBody>
      </p:sp>
      <p:sp>
        <p:nvSpPr>
          <p:cNvPr id="36" name="Text Placeholder 35"/>
          <p:cNvSpPr>
            <a:spLocks noGrp="1"/>
          </p:cNvSpPr>
          <p:nvPr>
            <p:ph type="body" sz="quarter" idx="21"/>
          </p:nvPr>
        </p:nvSpPr>
        <p:spPr>
          <a:xfrm>
            <a:off x="749717" y="4194015"/>
            <a:ext cx="4836695" cy="406901"/>
          </a:xfrm>
        </p:spPr>
        <p:txBody>
          <a:bodyPr lIns="0" tIns="0" rIns="0" bIns="0"/>
          <a:lstStyle/>
          <a:p>
            <a:pPr marL="0" indent="0">
              <a:buNone/>
            </a:pPr>
            <a:r>
              <a:rPr lang="en-US" sz="2000" u="sng" dirty="0">
                <a:latin typeface="+mn-lt"/>
                <a:hlinkClick r:id="rId4" tooltip="https://thecenterforfamilyconsultation.com/"/>
              </a:rPr>
              <a:t>https://thecenterforfamilyconsultation.com/</a:t>
            </a:r>
            <a:endParaRPr lang="en-AU" sz="2000" dirty="0">
              <a:latin typeface="+mn-lt"/>
            </a:endParaRPr>
          </a:p>
        </p:txBody>
      </p:sp>
      <p:sp>
        <p:nvSpPr>
          <p:cNvPr id="30" name="Content Placeholder 29"/>
          <p:cNvSpPr>
            <a:spLocks noGrp="1"/>
          </p:cNvSpPr>
          <p:nvPr>
            <p:ph sz="quarter" idx="15"/>
          </p:nvPr>
        </p:nvSpPr>
        <p:spPr>
          <a:xfrm>
            <a:off x="454025" y="4841614"/>
            <a:ext cx="8229600" cy="364507"/>
          </a:xfrm>
        </p:spPr>
        <p:txBody>
          <a:bodyPr/>
          <a:lstStyle/>
          <a:p>
            <a:r>
              <a:rPr lang="en-US" sz="2000" dirty="0"/>
              <a:t>The Kansas City Center for Family and Organizational </a:t>
            </a:r>
            <a:r>
              <a:rPr lang="en-US" sz="2000" dirty="0" smtClean="0"/>
              <a:t>Systems,</a:t>
            </a:r>
            <a:endParaRPr lang="en-AU" sz="2000" dirty="0"/>
          </a:p>
        </p:txBody>
      </p:sp>
      <p:sp>
        <p:nvSpPr>
          <p:cNvPr id="31" name="Content Placeholder 30"/>
          <p:cNvSpPr>
            <a:spLocks noGrp="1"/>
          </p:cNvSpPr>
          <p:nvPr>
            <p:ph sz="quarter" idx="16"/>
          </p:nvPr>
        </p:nvSpPr>
        <p:spPr>
          <a:xfrm>
            <a:off x="733675" y="5273632"/>
            <a:ext cx="2651209" cy="393083"/>
          </a:xfrm>
        </p:spPr>
        <p:txBody>
          <a:bodyPr/>
          <a:lstStyle/>
          <a:p>
            <a:pPr marL="0" indent="0">
              <a:buNone/>
            </a:pPr>
            <a:r>
              <a:rPr lang="en-US" sz="2000" dirty="0"/>
              <a:t>Kansas City, Missouri</a:t>
            </a:r>
            <a:r>
              <a:rPr lang="en-US" sz="2000" dirty="0" smtClean="0"/>
              <a:t>.</a:t>
            </a:r>
            <a:endParaRPr lang="en-AU" sz="2000" dirty="0"/>
          </a:p>
        </p:txBody>
      </p:sp>
      <p:sp>
        <p:nvSpPr>
          <p:cNvPr id="37" name="Text Placeholder 36"/>
          <p:cNvSpPr>
            <a:spLocks noGrp="1"/>
          </p:cNvSpPr>
          <p:nvPr>
            <p:ph type="body" sz="quarter" idx="22"/>
          </p:nvPr>
        </p:nvSpPr>
        <p:spPr>
          <a:xfrm>
            <a:off x="3461083" y="5293309"/>
            <a:ext cx="3906253" cy="533400"/>
          </a:xfrm>
        </p:spPr>
        <p:txBody>
          <a:bodyPr lIns="0" tIns="0" rIns="0" bIns="0"/>
          <a:lstStyle/>
          <a:p>
            <a:pPr marL="0" indent="0">
              <a:buNone/>
            </a:pPr>
            <a:r>
              <a:rPr lang="en-US" sz="2000" u="sng" dirty="0">
                <a:latin typeface="+mn-lt"/>
                <a:hlinkClick r:id="rId5" tooltip="https://www.kcfamilysystems.org/"/>
              </a:rPr>
              <a:t>https://www.kcfamilysystems.org</a:t>
            </a:r>
            <a:r>
              <a:rPr lang="en-US" sz="2000" u="sng" dirty="0" smtClean="0">
                <a:latin typeface="+mn-lt"/>
                <a:hlinkClick r:id="rId5" tooltip="https://www.kcfamilysystems.org/"/>
              </a:rPr>
              <a:t>/</a:t>
            </a:r>
            <a:endParaRPr lang="en-US" sz="2000" dirty="0">
              <a:latin typeface="+mn-lt"/>
            </a:endParaRPr>
          </a:p>
        </p:txBody>
      </p:sp>
    </p:spTree>
    <p:extLst>
      <p:ext uri="{BB962C8B-B14F-4D97-AF65-F5344CB8AC3E}">
        <p14:creationId xmlns:p14="http://schemas.microsoft.com/office/powerpoint/2010/main" val="177838348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p:txBody>
          <a:bodyPr/>
          <a:lstStyle/>
          <a:p>
            <a:r>
              <a:rPr lang="en-US" dirty="0" smtClean="0"/>
              <a:t>Contemporary </a:t>
            </a:r>
            <a:r>
              <a:rPr lang="en-US" dirty="0"/>
              <a:t>Training Centers </a:t>
            </a:r>
            <a:r>
              <a:rPr lang="en-US" sz="2000" b="0" dirty="0" smtClean="0"/>
              <a:t>(2 </a:t>
            </a:r>
            <a:r>
              <a:rPr lang="en-US" sz="2000" b="0" dirty="0"/>
              <a:t>of 2)</a:t>
            </a:r>
            <a:endParaRPr lang="en-AU" dirty="0"/>
          </a:p>
        </p:txBody>
      </p:sp>
      <p:sp>
        <p:nvSpPr>
          <p:cNvPr id="16" name="Content Placeholder 15"/>
          <p:cNvSpPr>
            <a:spLocks noGrp="1"/>
          </p:cNvSpPr>
          <p:nvPr>
            <p:ph sz="quarter" idx="13"/>
          </p:nvPr>
        </p:nvSpPr>
        <p:spPr>
          <a:xfrm>
            <a:off x="457199" y="1574801"/>
            <a:ext cx="7676148" cy="342368"/>
          </a:xfrm>
        </p:spPr>
        <p:txBody>
          <a:bodyPr/>
          <a:lstStyle/>
          <a:p>
            <a:pPr marL="255600"/>
            <a:r>
              <a:rPr lang="en-US" sz="1800" dirty="0"/>
              <a:t>Western Pennsylvania Family Center, Pittsburgh, Pennsylvania.</a:t>
            </a:r>
            <a:endParaRPr lang="en-AU" sz="1800" dirty="0"/>
          </a:p>
        </p:txBody>
      </p:sp>
      <p:sp>
        <p:nvSpPr>
          <p:cNvPr id="22" name="Text Placeholder 21"/>
          <p:cNvSpPr>
            <a:spLocks noGrp="1"/>
          </p:cNvSpPr>
          <p:nvPr>
            <p:ph type="body" sz="quarter" idx="19"/>
          </p:nvPr>
        </p:nvSpPr>
        <p:spPr>
          <a:xfrm>
            <a:off x="737686" y="1986526"/>
            <a:ext cx="1719764" cy="333695"/>
          </a:xfrm>
        </p:spPr>
        <p:txBody>
          <a:bodyPr lIns="0" tIns="0" rIns="0" bIns="0"/>
          <a:lstStyle/>
          <a:p>
            <a:pPr marL="0" indent="0">
              <a:buNone/>
            </a:pPr>
            <a:r>
              <a:rPr lang="en-US" sz="1800" u="sng" dirty="0">
                <a:latin typeface="+mn-lt"/>
                <a:hlinkClick r:id="rId2" tooltip="http://wpfc.net/"/>
              </a:rPr>
              <a:t>http://wpfc.net/</a:t>
            </a:r>
            <a:endParaRPr lang="en-AU" sz="1800" dirty="0">
              <a:latin typeface="+mn-lt"/>
            </a:endParaRPr>
          </a:p>
        </p:txBody>
      </p:sp>
      <p:sp>
        <p:nvSpPr>
          <p:cNvPr id="17" name="Content Placeholder 16"/>
          <p:cNvSpPr>
            <a:spLocks noGrp="1"/>
          </p:cNvSpPr>
          <p:nvPr>
            <p:ph sz="quarter" idx="14"/>
          </p:nvPr>
        </p:nvSpPr>
        <p:spPr>
          <a:xfrm>
            <a:off x="457200" y="2491874"/>
            <a:ext cx="8229600" cy="324004"/>
          </a:xfrm>
        </p:spPr>
        <p:txBody>
          <a:bodyPr/>
          <a:lstStyle/>
          <a:p>
            <a:pPr marL="255600"/>
            <a:r>
              <a:rPr lang="en-US" sz="1800" dirty="0"/>
              <a:t>Center for the Study of Natural Systems, Houston, Texas.</a:t>
            </a:r>
            <a:endParaRPr lang="en-AU" sz="1800" dirty="0"/>
          </a:p>
        </p:txBody>
      </p:sp>
      <p:sp>
        <p:nvSpPr>
          <p:cNvPr id="21" name="Text Placeholder 20"/>
          <p:cNvSpPr>
            <a:spLocks noGrp="1"/>
          </p:cNvSpPr>
          <p:nvPr>
            <p:ph type="body" sz="quarter" idx="18"/>
          </p:nvPr>
        </p:nvSpPr>
        <p:spPr>
          <a:xfrm>
            <a:off x="737686" y="2871752"/>
            <a:ext cx="2426855" cy="397216"/>
          </a:xfrm>
        </p:spPr>
        <p:txBody>
          <a:bodyPr lIns="0" tIns="0" rIns="0" bIns="0"/>
          <a:lstStyle/>
          <a:p>
            <a:pPr marL="0" indent="0">
              <a:buNone/>
            </a:pPr>
            <a:r>
              <a:rPr lang="en-US" sz="1800" u="sng" dirty="0">
                <a:latin typeface="+mn-lt"/>
                <a:hlinkClick r:id="rId3" tooltip="https://www.csnsf.org/"/>
              </a:rPr>
              <a:t>https://www.csnsf.org/</a:t>
            </a:r>
            <a:endParaRPr lang="en-AU" sz="1800" dirty="0">
              <a:latin typeface="+mn-lt"/>
            </a:endParaRPr>
          </a:p>
        </p:txBody>
      </p:sp>
      <p:sp>
        <p:nvSpPr>
          <p:cNvPr id="18" name="Content Placeholder 17"/>
          <p:cNvSpPr>
            <a:spLocks noGrp="1"/>
          </p:cNvSpPr>
          <p:nvPr>
            <p:ph sz="quarter" idx="15"/>
          </p:nvPr>
        </p:nvSpPr>
        <p:spPr>
          <a:xfrm>
            <a:off x="457199" y="3467640"/>
            <a:ext cx="4114801" cy="350382"/>
          </a:xfrm>
        </p:spPr>
        <p:txBody>
          <a:bodyPr/>
          <a:lstStyle/>
          <a:p>
            <a:pPr marL="255600" indent="-255600"/>
            <a:r>
              <a:rPr lang="en-US" sz="1800" dirty="0"/>
              <a:t>Living Systems, Vancouver, Canada.</a:t>
            </a:r>
            <a:endParaRPr lang="en-AU" sz="1800" dirty="0"/>
          </a:p>
        </p:txBody>
      </p:sp>
      <p:sp>
        <p:nvSpPr>
          <p:cNvPr id="23" name="Text Placeholder 22"/>
          <p:cNvSpPr>
            <a:spLocks noGrp="1"/>
          </p:cNvSpPr>
          <p:nvPr>
            <p:ph type="body" sz="quarter" idx="20"/>
          </p:nvPr>
        </p:nvSpPr>
        <p:spPr>
          <a:xfrm>
            <a:off x="4627885" y="3460789"/>
            <a:ext cx="2733035" cy="345658"/>
          </a:xfrm>
        </p:spPr>
        <p:txBody>
          <a:bodyPr lIns="0" tIns="0" rIns="0" bIns="0"/>
          <a:lstStyle/>
          <a:p>
            <a:pPr marL="0" indent="0">
              <a:buNone/>
            </a:pPr>
            <a:r>
              <a:rPr lang="en-US" sz="1800" u="sng" dirty="0">
                <a:latin typeface="+mn-lt"/>
                <a:hlinkClick r:id="rId4" tooltip="https://livingsystems.ca/"/>
              </a:rPr>
              <a:t>https://livingsystems.ca</a:t>
            </a:r>
            <a:r>
              <a:rPr lang="en-US" sz="1800" u="sng" dirty="0" smtClean="0">
                <a:latin typeface="+mn-lt"/>
                <a:hlinkClick r:id="rId4" tooltip="https://livingsystems.ca/"/>
              </a:rPr>
              <a:t>/</a:t>
            </a:r>
            <a:endParaRPr lang="en-US" sz="1800" dirty="0">
              <a:latin typeface="+mn-lt"/>
            </a:endParaRPr>
          </a:p>
        </p:txBody>
      </p:sp>
      <p:sp>
        <p:nvSpPr>
          <p:cNvPr id="19" name="Content Placeholder 18"/>
          <p:cNvSpPr>
            <a:spLocks noGrp="1"/>
          </p:cNvSpPr>
          <p:nvPr>
            <p:ph sz="quarter" idx="16"/>
          </p:nvPr>
        </p:nvSpPr>
        <p:spPr>
          <a:xfrm>
            <a:off x="457199" y="4002027"/>
            <a:ext cx="5349241" cy="307571"/>
          </a:xfrm>
        </p:spPr>
        <p:txBody>
          <a:bodyPr/>
          <a:lstStyle/>
          <a:p>
            <a:pPr marL="255600" indent="-255600"/>
            <a:r>
              <a:rPr lang="en-US" sz="1800" dirty="0"/>
              <a:t>The Family Systems Institute, Sydney, Australia.</a:t>
            </a:r>
            <a:endParaRPr lang="en-AU" sz="1800" dirty="0"/>
          </a:p>
        </p:txBody>
      </p:sp>
      <p:sp>
        <p:nvSpPr>
          <p:cNvPr id="24" name="Text Placeholder 23"/>
          <p:cNvSpPr>
            <a:spLocks noGrp="1"/>
          </p:cNvSpPr>
          <p:nvPr>
            <p:ph type="body" sz="quarter" idx="21"/>
          </p:nvPr>
        </p:nvSpPr>
        <p:spPr>
          <a:xfrm>
            <a:off x="737686" y="4381422"/>
            <a:ext cx="2776479" cy="338540"/>
          </a:xfrm>
        </p:spPr>
        <p:txBody>
          <a:bodyPr lIns="0" tIns="0" rIns="0" bIns="0"/>
          <a:lstStyle/>
          <a:p>
            <a:pPr marL="0" indent="0">
              <a:buNone/>
            </a:pPr>
            <a:r>
              <a:rPr lang="en-US" sz="1800" u="sng" dirty="0">
                <a:latin typeface="+mn-lt"/>
                <a:hlinkClick r:id="rId5" tooltip="http://www.thefsi.com.au/"/>
              </a:rPr>
              <a:t>http://</a:t>
            </a:r>
            <a:r>
              <a:rPr lang="en-US" sz="1800" u="sng" dirty="0" smtClean="0">
                <a:latin typeface="+mn-lt"/>
                <a:hlinkClick r:id="rId5" tooltip="http://www.thefsi.com.au/"/>
              </a:rPr>
              <a:t>www.thefsi.com.au</a:t>
            </a:r>
            <a:r>
              <a:rPr lang="en-US" sz="1800" u="sng" dirty="0">
                <a:latin typeface="+mn-lt"/>
                <a:hlinkClick r:id="rId5" tooltip="http://www.thefsi.com.au/"/>
              </a:rPr>
              <a:t>/</a:t>
            </a:r>
            <a:endParaRPr lang="en-AU" sz="1800" dirty="0">
              <a:latin typeface="+mn-lt"/>
            </a:endParaRPr>
          </a:p>
        </p:txBody>
      </p:sp>
      <p:sp>
        <p:nvSpPr>
          <p:cNvPr id="20" name="Content Placeholder 19"/>
          <p:cNvSpPr>
            <a:spLocks noGrp="1"/>
          </p:cNvSpPr>
          <p:nvPr>
            <p:ph sz="quarter" idx="17"/>
          </p:nvPr>
        </p:nvSpPr>
        <p:spPr>
          <a:xfrm>
            <a:off x="457200" y="4893919"/>
            <a:ext cx="8373562" cy="311753"/>
          </a:xfrm>
        </p:spPr>
        <p:txBody>
          <a:bodyPr/>
          <a:lstStyle/>
          <a:p>
            <a:pPr marL="255600" indent="-255600"/>
            <a:r>
              <a:rPr lang="en-US" sz="1800" dirty="0"/>
              <a:t>International Social Service Institute, International Social Services, Hong Kong.</a:t>
            </a:r>
            <a:endParaRPr lang="en-AU" sz="1800" dirty="0"/>
          </a:p>
        </p:txBody>
      </p:sp>
      <p:sp>
        <p:nvSpPr>
          <p:cNvPr id="25" name="Text Placeholder 24"/>
          <p:cNvSpPr>
            <a:spLocks noGrp="1"/>
          </p:cNvSpPr>
          <p:nvPr>
            <p:ph type="body" sz="quarter" idx="22"/>
          </p:nvPr>
        </p:nvSpPr>
        <p:spPr>
          <a:xfrm>
            <a:off x="737686" y="5259998"/>
            <a:ext cx="2559384" cy="328140"/>
          </a:xfrm>
        </p:spPr>
        <p:txBody>
          <a:bodyPr lIns="0" tIns="0" rIns="0" bIns="0"/>
          <a:lstStyle/>
          <a:p>
            <a:pPr marL="0" indent="0">
              <a:buNone/>
            </a:pPr>
            <a:r>
              <a:rPr lang="en-US" sz="1800" u="sng" dirty="0">
                <a:latin typeface="+mn-lt"/>
                <a:hlinkClick r:id="rId6" tooltip="https://www.issfi.org/en/"/>
              </a:rPr>
              <a:t>https://www.issfi.org/en</a:t>
            </a:r>
            <a:r>
              <a:rPr lang="en-US" sz="1800" u="sng" dirty="0" smtClean="0">
                <a:latin typeface="+mn-lt"/>
                <a:hlinkClick r:id="rId6" tooltip="https://www.issfi.org/en/"/>
              </a:rPr>
              <a:t>/</a:t>
            </a:r>
            <a:endParaRPr lang="en-US" sz="1800" dirty="0">
              <a:latin typeface="+mn-lt"/>
            </a:endParaRPr>
          </a:p>
        </p:txBody>
      </p:sp>
      <p:sp>
        <p:nvSpPr>
          <p:cNvPr id="27" name="Content Placeholder 26"/>
          <p:cNvSpPr>
            <a:spLocks noGrp="1"/>
          </p:cNvSpPr>
          <p:nvPr>
            <p:ph sz="quarter" idx="24"/>
          </p:nvPr>
        </p:nvSpPr>
        <p:spPr>
          <a:xfrm>
            <a:off x="458609" y="5828046"/>
            <a:ext cx="4722992" cy="380250"/>
          </a:xfrm>
        </p:spPr>
        <p:txBody>
          <a:bodyPr/>
          <a:lstStyle/>
          <a:p>
            <a:pPr marL="255600" indent="-255600"/>
            <a:r>
              <a:rPr lang="en-US" sz="1800" dirty="0"/>
              <a:t>Bowen Theory Academy, Islesboro, Maine.</a:t>
            </a:r>
            <a:endParaRPr lang="en-AU" sz="1800" dirty="0"/>
          </a:p>
        </p:txBody>
      </p:sp>
      <p:sp>
        <p:nvSpPr>
          <p:cNvPr id="26" name="Text Placeholder 25"/>
          <p:cNvSpPr>
            <a:spLocks noGrp="1"/>
          </p:cNvSpPr>
          <p:nvPr>
            <p:ph type="body" sz="quarter" idx="23"/>
          </p:nvPr>
        </p:nvSpPr>
        <p:spPr>
          <a:xfrm>
            <a:off x="5295339" y="5820938"/>
            <a:ext cx="3557338" cy="360233"/>
          </a:xfrm>
        </p:spPr>
        <p:txBody>
          <a:bodyPr lIns="0" tIns="0" rIns="0" bIns="0"/>
          <a:lstStyle/>
          <a:p>
            <a:pPr marL="0" indent="0">
              <a:buNone/>
            </a:pPr>
            <a:r>
              <a:rPr lang="en-US" sz="1800" u="sng" dirty="0">
                <a:latin typeface="+mn-lt"/>
                <a:hlinkClick r:id="rId7" tooltip="https://bowentheoryacademy.org/"/>
              </a:rPr>
              <a:t>https://bowentheoryacademy.org/</a:t>
            </a:r>
            <a:endParaRPr lang="en-AU" sz="1800" dirty="0">
              <a:latin typeface="+mn-lt"/>
            </a:endParaRPr>
          </a:p>
        </p:txBody>
      </p:sp>
    </p:spTree>
    <p:extLst>
      <p:ext uri="{BB962C8B-B14F-4D97-AF65-F5344CB8AC3E}">
        <p14:creationId xmlns:p14="http://schemas.microsoft.com/office/powerpoint/2010/main" val="79069633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Shape 384"/>
        <p:cNvGrpSpPr/>
        <p:nvPr/>
      </p:nvGrpSpPr>
      <p:grpSpPr>
        <a:xfrm>
          <a:off x="0" y="0"/>
          <a:ext cx="0" cy="0"/>
          <a:chOff x="0" y="0"/>
          <a:chExt cx="0" cy="0"/>
        </a:xfrm>
      </p:grpSpPr>
      <p:sp>
        <p:nvSpPr>
          <p:cNvPr id="5" name="Title 4">
            <a:extLst>
              <a:ext uri="{FF2B5EF4-FFF2-40B4-BE49-F238E27FC236}">
                <a16:creationId xmlns:a16="http://schemas.microsoft.com/office/drawing/2014/main" id="{E47FF819-0D5D-491A-BF8F-B42813E7390C}"/>
              </a:ext>
            </a:extLst>
          </p:cNvPr>
          <p:cNvSpPr>
            <a:spLocks noGrp="1"/>
          </p:cNvSpPr>
          <p:nvPr>
            <p:ph type="title"/>
          </p:nvPr>
        </p:nvSpPr>
        <p:spPr/>
        <p:txBody>
          <a:bodyPr/>
          <a:lstStyle/>
          <a:p>
            <a:r>
              <a:rPr lang="en-US" dirty="0">
                <a:latin typeface="Arial (Headings)"/>
                <a:cs typeface="Times New Roman" panose="02020603050405020304" pitchFamily="18" charset="0"/>
              </a:rPr>
              <a:t>Copyright</a:t>
            </a:r>
          </a:p>
        </p:txBody>
      </p:sp>
      <p:pic>
        <p:nvPicPr>
          <p:cNvPr id="7" name="Graphic 6" descr="Warning">
            <a:extLst>
              <a:ext uri="{FF2B5EF4-FFF2-40B4-BE49-F238E27FC236}">
                <a16:creationId xmlns:a16="http://schemas.microsoft.com/office/drawing/2014/main" id="{C06FB2D2-3F36-42C9-A5A6-B6234DC54C96}"/>
              </a:ext>
            </a:extLst>
          </p:cNvPr>
          <p:cNvPicPr>
            <a:picLocks noChangeAspect="1"/>
          </p:cNvPicPr>
          <p:nvPr/>
        </p:nvPicPr>
        <p:blipFill>
          <a:blip r:embed="rId3">
            <a:extLst>
              <a:ext uri="{96DAC541-7B7A-43D3-8B79-37D633B846F1}">
                <asvg:svgBlip xmlns="" xmlns:asvg="http://schemas.microsoft.com/office/drawing/2016/SVG/main" r:embed="rId4"/>
              </a:ext>
            </a:extLst>
          </a:blip>
          <a:stretch>
            <a:fillRect/>
          </a:stretch>
        </p:blipFill>
        <p:spPr>
          <a:xfrm>
            <a:off x="246184" y="2317359"/>
            <a:ext cx="1277815" cy="1434026"/>
          </a:xfrm>
          <a:prstGeom prst="rect">
            <a:avLst/>
          </a:prstGeom>
        </p:spPr>
      </p:pic>
      <p:sp>
        <p:nvSpPr>
          <p:cNvPr id="2" name="Text Placeholder 1">
            <a:extLst>
              <a:ext uri="{FF2B5EF4-FFF2-40B4-BE49-F238E27FC236}">
                <a16:creationId xmlns:a16="http://schemas.microsoft.com/office/drawing/2014/main" id="{AD5FAE7B-F718-4307-B112-AD6256157E8F}"/>
              </a:ext>
            </a:extLst>
          </p:cNvPr>
          <p:cNvSpPr>
            <a:spLocks noGrp="1"/>
          </p:cNvSpPr>
          <p:nvPr>
            <p:ph type="body" idx="4294967295"/>
          </p:nvPr>
        </p:nvSpPr>
        <p:spPr>
          <a:xfrm>
            <a:off x="1606061" y="1852246"/>
            <a:ext cx="6858001" cy="2854836"/>
          </a:xfrm>
          <a:ln/>
        </p:spPr>
        <p:style>
          <a:lnRef idx="2">
            <a:schemeClr val="dk1"/>
          </a:lnRef>
          <a:fillRef idx="1">
            <a:schemeClr val="lt1"/>
          </a:fillRef>
          <a:effectRef idx="0">
            <a:schemeClr val="dk1"/>
          </a:effectRef>
          <a:fontRef idx="minor">
            <a:schemeClr val="dk1"/>
          </a:fontRef>
        </p:style>
        <p:txBody>
          <a:bodyPr lIns="182880" tIns="182880" rIns="182880" bIns="182880" anchor="ctr"/>
          <a:lstStyle/>
          <a:p>
            <a:pPr marL="101600" indent="0">
              <a:buNone/>
            </a:pPr>
            <a:r>
              <a:rPr lang="en-US" b="1" dirty="0"/>
              <a:t>This work is protected by United States copyright laws and is</a:t>
            </a:r>
            <a:r>
              <a:rPr lang="en-US" b="1" baseline="0" dirty="0"/>
              <a:t> </a:t>
            </a:r>
            <a:r>
              <a:rPr lang="en-US" b="1" dirty="0"/>
              <a:t>provided solely for the use of instructors in teaching their courses and assessing student learning. Dissemination or sale of any part of this work (including on the World Wide Web) will destroy the integrity of the work and is not permitted. The work and materials from it should never be made available to students except by instructors using the accompanying text in their classes. All recipients of this work are expected to abide by these restrictions and to honor the intended pedagogical purposes and the needs of other instructors who rely on these materials.</a:t>
            </a:r>
          </a:p>
        </p:txBody>
      </p:sp>
    </p:spTree>
    <p:extLst>
      <p:ext uri="{BB962C8B-B14F-4D97-AF65-F5344CB8AC3E}">
        <p14:creationId xmlns:p14="http://schemas.microsoft.com/office/powerpoint/2010/main" val="105641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Bowen’s Theory </a:t>
            </a:r>
            <a:r>
              <a:rPr lang="en-US" altLang="en-US" sz="2000" b="0" dirty="0">
                <a:ea typeface="MS PGothic" panose="020B0600070205080204" pitchFamily="34" charset="-128"/>
              </a:rPr>
              <a:t>(2 of 2)</a:t>
            </a:r>
            <a:endParaRPr lang="en-AU" sz="2000" dirty="0"/>
          </a:p>
        </p:txBody>
      </p:sp>
      <p:sp>
        <p:nvSpPr>
          <p:cNvPr id="3" name="Content Placeholder 2"/>
          <p:cNvSpPr>
            <a:spLocks noGrp="1"/>
          </p:cNvSpPr>
          <p:nvPr>
            <p:ph sz="quarter" idx="13"/>
          </p:nvPr>
        </p:nvSpPr>
        <p:spPr>
          <a:xfrm>
            <a:off x="457200" y="1556326"/>
            <a:ext cx="7903029" cy="4434275"/>
          </a:xfrm>
        </p:spPr>
        <p:txBody>
          <a:bodyPr/>
          <a:lstStyle/>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Central premise</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Unresolved emotional attachment to one</a:t>
            </a:r>
            <a:r>
              <a:rPr lang="en-IN" altLang="en-US" dirty="0">
                <a:solidFill>
                  <a:srgbClr val="000000"/>
                </a:solidFill>
                <a:latin typeface="Arial (Body)"/>
                <a:ea typeface="MS PGothic" panose="020B0600070205080204" pitchFamily="34" charset="-128"/>
                <a:cs typeface="Arial" panose="020B0604020202020204" pitchFamily="34" charset="0"/>
              </a:rPr>
              <a:t>’</a:t>
            </a:r>
            <a:r>
              <a:rPr lang="en-US" altLang="ja-JP" dirty="0">
                <a:solidFill>
                  <a:srgbClr val="000000"/>
                </a:solidFill>
                <a:latin typeface="Arial (Body)"/>
                <a:ea typeface="MS PGothic" panose="020B0600070205080204" pitchFamily="34" charset="-128"/>
                <a:cs typeface="Arial" panose="020B0604020202020204" pitchFamily="34" charset="0"/>
              </a:rPr>
              <a:t>s family must be resolved before one can:</a:t>
            </a:r>
          </a:p>
          <a:p>
            <a:pPr marL="1144778" lvl="2" indent="-230378"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Differentiate a mature, healthy </a:t>
            </a:r>
            <a:r>
              <a:rPr lang="en-US" altLang="en-US" dirty="0" smtClean="0">
                <a:solidFill>
                  <a:srgbClr val="000000"/>
                </a:solidFill>
                <a:latin typeface="Arial (Body)"/>
                <a:ea typeface="MS PGothic" panose="020B0600070205080204" pitchFamily="34" charset="-128"/>
                <a:cs typeface="Arial" panose="020B0604020202020204" pitchFamily="34" charset="0"/>
              </a:rPr>
              <a:t>personality</a:t>
            </a:r>
            <a:endParaRPr lang="en-US" altLang="en-US" dirty="0">
              <a:solidFill>
                <a:srgbClr val="000000"/>
              </a:solidFill>
              <a:latin typeface="Arial (Body)"/>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val="30880345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Differentiation of Self </a:t>
            </a:r>
            <a:r>
              <a:rPr lang="en-US" altLang="en-US" sz="2000" b="0" dirty="0">
                <a:ea typeface="MS PGothic" panose="020B0600070205080204" pitchFamily="34" charset="-128"/>
              </a:rPr>
              <a:t>(1 of 2)</a:t>
            </a:r>
            <a:endParaRPr lang="en-AU" sz="2000" dirty="0"/>
          </a:p>
        </p:txBody>
      </p:sp>
      <p:sp>
        <p:nvSpPr>
          <p:cNvPr id="3" name="Content Placeholder 2"/>
          <p:cNvSpPr>
            <a:spLocks noGrp="1"/>
          </p:cNvSpPr>
          <p:nvPr>
            <p:ph sz="quarter" idx="13"/>
          </p:nvPr>
        </p:nvSpPr>
        <p:spPr>
          <a:xfrm>
            <a:off x="457200" y="1556326"/>
            <a:ext cx="8050192" cy="4434275"/>
          </a:xfrm>
        </p:spPr>
        <p:txBody>
          <a:bodyPr/>
          <a:lstStyle/>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Degree to which one balances emotional and intellectual functioning and intimacy</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And autonomy in interpersonal relationships</a:t>
            </a:r>
          </a:p>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Ability to think and reflect – to not respond automatically to emotional </a:t>
            </a:r>
            <a:r>
              <a:rPr lang="en-US" altLang="en-US" dirty="0" smtClean="0">
                <a:solidFill>
                  <a:srgbClr val="000000"/>
                </a:solidFill>
                <a:latin typeface="Arial (Body)"/>
                <a:ea typeface="MS PGothic" panose="020B0600070205080204" pitchFamily="34" charset="-128"/>
              </a:rPr>
              <a:t>pressures</a:t>
            </a:r>
            <a:endParaRPr lang="en-US" altLang="en-US" dirty="0">
              <a:solidFill>
                <a:srgbClr val="000000"/>
              </a:solidFill>
              <a:latin typeface="Arial (Body)"/>
              <a:ea typeface="MS PGothic" panose="020B0600070205080204" pitchFamily="34" charset="-128"/>
            </a:endParaRPr>
          </a:p>
        </p:txBody>
      </p:sp>
    </p:spTree>
    <p:extLst>
      <p:ext uri="{BB962C8B-B14F-4D97-AF65-F5344CB8AC3E}">
        <p14:creationId xmlns:p14="http://schemas.microsoft.com/office/powerpoint/2010/main" val="17762104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Differentiation of Self </a:t>
            </a:r>
            <a:r>
              <a:rPr lang="en-US" altLang="en-US" sz="2000" b="0" dirty="0">
                <a:ea typeface="MS PGothic" panose="020B0600070205080204" pitchFamily="34" charset="-128"/>
              </a:rPr>
              <a:t>(2 of 2)</a:t>
            </a:r>
            <a:endParaRPr lang="en-AU" sz="2000" dirty="0"/>
          </a:p>
        </p:txBody>
      </p:sp>
      <p:sp>
        <p:nvSpPr>
          <p:cNvPr id="3" name="Content Placeholder 2"/>
          <p:cNvSpPr>
            <a:spLocks noGrp="1"/>
          </p:cNvSpPr>
          <p:nvPr>
            <p:ph sz="quarter" idx="13"/>
          </p:nvPr>
        </p:nvSpPr>
        <p:spPr>
          <a:xfrm>
            <a:off x="457200" y="1556326"/>
            <a:ext cx="7946020" cy="4434275"/>
          </a:xfrm>
        </p:spPr>
        <p:txBody>
          <a:bodyPr/>
          <a:lstStyle/>
          <a:p>
            <a:pPr marL="255651" lvl="0" indent="-255651" eaLnBrk="0" fontAlgn="base" hangingPunct="0">
              <a:spcAft>
                <a:spcPct val="0"/>
              </a:spcAft>
              <a:buSzPts val="2400"/>
              <a:tabLst/>
              <a:defRPr/>
            </a:pPr>
            <a:r>
              <a:rPr lang="en-US" dirty="0">
                <a:solidFill>
                  <a:srgbClr val="000000"/>
                </a:solidFill>
                <a:latin typeface="Arial (Body)"/>
                <a:ea typeface="ＭＳ Ｐゴシック"/>
              </a:rPr>
              <a:t>More highly differentiated individuals can experience strong emotion</a:t>
            </a:r>
            <a:endParaRPr lang="en-US" dirty="0">
              <a:solidFill>
                <a:srgbClr val="000000"/>
              </a:solidFill>
              <a:latin typeface="Arial (Body)"/>
              <a:ea typeface="Arial" charset="0"/>
            </a:endParaRPr>
          </a:p>
          <a:p>
            <a:pPr marL="741553" lvl="1" indent="-284353" eaLnBrk="0" fontAlgn="base" hangingPunct="0">
              <a:spcAft>
                <a:spcPct val="0"/>
              </a:spcAft>
              <a:buSzPts val="2400"/>
              <a:defRPr/>
            </a:pPr>
            <a:r>
              <a:rPr lang="en-US" dirty="0">
                <a:solidFill>
                  <a:srgbClr val="000000"/>
                </a:solidFill>
                <a:latin typeface="Arial (Body)"/>
                <a:ea typeface="Arial" charset="0"/>
              </a:rPr>
              <a:t>But can also shift to logical reasoning for decision making and problem solving</a:t>
            </a:r>
          </a:p>
          <a:p>
            <a:pPr marL="255651" lvl="0" indent="-255651" eaLnBrk="0" fontAlgn="base" hangingPunct="0">
              <a:spcAft>
                <a:spcPct val="0"/>
              </a:spcAft>
              <a:buSzPts val="2400"/>
              <a:tabLst/>
              <a:defRPr/>
            </a:pPr>
            <a:r>
              <a:rPr lang="en-US" dirty="0">
                <a:solidFill>
                  <a:srgbClr val="000000"/>
                </a:solidFill>
                <a:latin typeface="Arial (Body)"/>
                <a:ea typeface="ＭＳ Ｐゴシック"/>
              </a:rPr>
              <a:t>Undifferentiated individuals tend to act based on emotional reactions</a:t>
            </a:r>
          </a:p>
          <a:p>
            <a:pPr marL="255651" lvl="0" indent="-255651" eaLnBrk="0" fontAlgn="base" hangingPunct="0">
              <a:spcAft>
                <a:spcPct val="0"/>
              </a:spcAft>
              <a:buSzPts val="2400"/>
              <a:tabLst/>
              <a:defRPr/>
            </a:pPr>
            <a:r>
              <a:rPr lang="en-US" dirty="0">
                <a:solidFill>
                  <a:srgbClr val="000000"/>
                </a:solidFill>
                <a:latin typeface="Arial (Body)"/>
                <a:ea typeface="ＭＳ Ｐゴシック"/>
              </a:rPr>
              <a:t>Undifferentiated individuals find it difficult to maintain their own </a:t>
            </a:r>
            <a:r>
              <a:rPr lang="en-US" dirty="0" smtClean="0">
                <a:solidFill>
                  <a:srgbClr val="000000"/>
                </a:solidFill>
                <a:latin typeface="Arial (Body)"/>
                <a:ea typeface="ＭＳ Ｐゴシック"/>
              </a:rPr>
              <a:t>autonomy</a:t>
            </a:r>
            <a:endParaRPr lang="en-US" dirty="0">
              <a:solidFill>
                <a:srgbClr val="000000"/>
              </a:solidFill>
              <a:latin typeface="Arial (Body)"/>
              <a:ea typeface="ＭＳ Ｐゴシック"/>
            </a:endParaRPr>
          </a:p>
        </p:txBody>
      </p:sp>
    </p:spTree>
    <p:extLst>
      <p:ext uri="{BB962C8B-B14F-4D97-AF65-F5344CB8AC3E}">
        <p14:creationId xmlns:p14="http://schemas.microsoft.com/office/powerpoint/2010/main" val="3292622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Emotional Triangles </a:t>
            </a:r>
            <a:r>
              <a:rPr lang="en-US" altLang="en-US" sz="2000" b="0" dirty="0">
                <a:ea typeface="MS PGothic" panose="020B0600070205080204" pitchFamily="34" charset="-128"/>
              </a:rPr>
              <a:t>(1 of 2)</a:t>
            </a:r>
            <a:endParaRPr lang="en-AU" sz="2000" dirty="0"/>
          </a:p>
        </p:txBody>
      </p:sp>
      <p:sp>
        <p:nvSpPr>
          <p:cNvPr id="3" name="Content Placeholder 2"/>
          <p:cNvSpPr>
            <a:spLocks noGrp="1"/>
          </p:cNvSpPr>
          <p:nvPr>
            <p:ph sz="quarter" idx="13"/>
          </p:nvPr>
        </p:nvSpPr>
        <p:spPr/>
        <p:txBody>
          <a:bodyPr/>
          <a:lstStyle/>
          <a:p>
            <a:pPr marL="255651" lvl="0" indent="-255651" eaLnBrk="0" fontAlgn="base" hangingPunct="0">
              <a:spcAft>
                <a:spcPct val="0"/>
              </a:spcAft>
              <a:buSzPts val="2400"/>
              <a:tabLst/>
              <a:defRPr/>
            </a:pPr>
            <a:r>
              <a:rPr lang="en-US" dirty="0">
                <a:solidFill>
                  <a:srgbClr val="000000"/>
                </a:solidFill>
                <a:latin typeface="Arial (Body)"/>
                <a:ea typeface="ＭＳ Ｐゴシック"/>
              </a:rPr>
              <a:t>Emotionally significant relationships shadowed by third parties</a:t>
            </a:r>
          </a:p>
          <a:p>
            <a:pPr marL="741553" lvl="1" indent="-284353" eaLnBrk="0" fontAlgn="base" hangingPunct="0">
              <a:spcAft>
                <a:spcPct val="0"/>
              </a:spcAft>
              <a:buSzPts val="2400"/>
              <a:defRPr/>
            </a:pPr>
            <a:r>
              <a:rPr lang="en-US" dirty="0">
                <a:solidFill>
                  <a:srgbClr val="000000"/>
                </a:solidFill>
                <a:latin typeface="Arial (Body)"/>
                <a:ea typeface="Arial" charset="0"/>
              </a:rPr>
              <a:t>Friends; Family</a:t>
            </a:r>
          </a:p>
          <a:p>
            <a:pPr marL="255651" lvl="0" indent="-255651" eaLnBrk="0" fontAlgn="base" hangingPunct="0">
              <a:spcAft>
                <a:spcPct val="0"/>
              </a:spcAft>
              <a:buSzPts val="2400"/>
              <a:tabLst/>
              <a:defRPr/>
            </a:pPr>
            <a:r>
              <a:rPr lang="en-US" dirty="0">
                <a:solidFill>
                  <a:srgbClr val="000000"/>
                </a:solidFill>
                <a:latin typeface="Arial (Body)"/>
                <a:ea typeface="ＭＳ Ｐゴシック"/>
              </a:rPr>
              <a:t>Anxiety is the driving force behind emotional triangles</a:t>
            </a:r>
          </a:p>
          <a:p>
            <a:pPr marL="741553" lvl="1" indent="-284353" eaLnBrk="0" fontAlgn="base" hangingPunct="0">
              <a:spcAft>
                <a:spcPct val="0"/>
              </a:spcAft>
              <a:buSzPts val="2400"/>
              <a:defRPr/>
            </a:pPr>
            <a:r>
              <a:rPr lang="en-US" dirty="0">
                <a:solidFill>
                  <a:srgbClr val="000000"/>
                </a:solidFill>
                <a:latin typeface="Arial (Body)"/>
                <a:ea typeface="ＭＳ Ｐゴシック"/>
              </a:rPr>
              <a:t>Can be temporary or </a:t>
            </a:r>
            <a:r>
              <a:rPr lang="en-US" dirty="0" smtClean="0">
                <a:solidFill>
                  <a:srgbClr val="000000"/>
                </a:solidFill>
                <a:latin typeface="Arial (Body)"/>
                <a:ea typeface="ＭＳ Ｐゴシック"/>
              </a:rPr>
              <a:t>fixed</a:t>
            </a:r>
            <a:endParaRPr lang="en-US" dirty="0">
              <a:solidFill>
                <a:srgbClr val="000000"/>
              </a:solidFill>
              <a:latin typeface="Arial (Body)"/>
              <a:ea typeface="ＭＳ Ｐゴシック"/>
            </a:endParaRPr>
          </a:p>
        </p:txBody>
      </p:sp>
    </p:spTree>
    <p:extLst>
      <p:ext uri="{BB962C8B-B14F-4D97-AF65-F5344CB8AC3E}">
        <p14:creationId xmlns:p14="http://schemas.microsoft.com/office/powerpoint/2010/main" val="40443510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Emotional Triangles </a:t>
            </a:r>
            <a:r>
              <a:rPr lang="en-US" altLang="en-US" sz="2000" b="0" dirty="0">
                <a:ea typeface="MS PGothic" panose="020B0600070205080204" pitchFamily="34" charset="-128"/>
              </a:rPr>
              <a:t>(2 of 2)</a:t>
            </a:r>
            <a:endParaRPr lang="en-AU" sz="2000" dirty="0"/>
          </a:p>
        </p:txBody>
      </p:sp>
      <p:sp>
        <p:nvSpPr>
          <p:cNvPr id="3" name="Content Placeholder 2"/>
          <p:cNvSpPr>
            <a:spLocks noGrp="1"/>
          </p:cNvSpPr>
          <p:nvPr>
            <p:ph sz="quarter" idx="13"/>
          </p:nvPr>
        </p:nvSpPr>
        <p:spPr/>
        <p:txBody>
          <a:bodyPr/>
          <a:lstStyle/>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Triangulation freezes conflict in place </a:t>
            </a:r>
            <a:r>
              <a:rPr lang="en-US" altLang="en-US" dirty="0">
                <a:solidFill>
                  <a:srgbClr val="000000"/>
                </a:solidFill>
                <a:latin typeface="Arial (Body)"/>
                <a:ea typeface="MS PGothic" panose="020B0600070205080204" pitchFamily="34" charset="-128"/>
                <a:cs typeface="Arial" panose="020B0604020202020204" pitchFamily="34" charset="0"/>
              </a:rPr>
              <a:t>and becomes a chronic diversion that undermines relationships</a:t>
            </a:r>
          </a:p>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Most family problems are triangular</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Teaching a mother better parenting techniques won</a:t>
            </a:r>
            <a:r>
              <a:rPr lang="en-US" altLang="ja-JP" dirty="0">
                <a:solidFill>
                  <a:srgbClr val="000000"/>
                </a:solidFill>
                <a:latin typeface="Arial (Body)"/>
                <a:ea typeface="MS PGothic" panose="020B0600070205080204" pitchFamily="34" charset="-128"/>
                <a:cs typeface="Arial" panose="020B0604020202020204" pitchFamily="34" charset="0"/>
              </a:rPr>
              <a:t>’t resolve the problem if:</a:t>
            </a:r>
          </a:p>
          <a:p>
            <a:pPr marL="1144778" lvl="2" indent="-230378"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She is over-involved with her son as a result of her husband</a:t>
            </a:r>
            <a:r>
              <a:rPr lang="en-US" altLang="ja-JP" dirty="0">
                <a:solidFill>
                  <a:srgbClr val="000000"/>
                </a:solidFill>
                <a:latin typeface="Arial (Body)"/>
                <a:ea typeface="MS PGothic" panose="020B0600070205080204" pitchFamily="34" charset="-128"/>
                <a:cs typeface="Arial" panose="020B0604020202020204" pitchFamily="34" charset="0"/>
              </a:rPr>
              <a:t>’s emotional </a:t>
            </a:r>
            <a:r>
              <a:rPr lang="en-US" altLang="ja-JP" dirty="0" smtClean="0">
                <a:solidFill>
                  <a:srgbClr val="000000"/>
                </a:solidFill>
                <a:latin typeface="Arial (Body)"/>
                <a:ea typeface="MS PGothic" panose="020B0600070205080204" pitchFamily="34" charset="-128"/>
                <a:cs typeface="Arial" panose="020B0604020202020204" pitchFamily="34" charset="0"/>
              </a:rPr>
              <a:t>distance</a:t>
            </a:r>
            <a:endParaRPr lang="en-US" altLang="en-US" dirty="0">
              <a:solidFill>
                <a:srgbClr val="000000"/>
              </a:solidFill>
              <a:latin typeface="Arial (Body)"/>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val="14894712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ea typeface="MS PGothic" panose="020B0600070205080204" pitchFamily="34" charset="-128"/>
              </a:rPr>
              <a:t>Nuclear Family Emotional Process</a:t>
            </a:r>
            <a:endParaRPr lang="en-AU" dirty="0"/>
          </a:p>
        </p:txBody>
      </p:sp>
      <p:sp>
        <p:nvSpPr>
          <p:cNvPr id="3" name="Content Placeholder 2"/>
          <p:cNvSpPr>
            <a:spLocks noGrp="1"/>
          </p:cNvSpPr>
          <p:nvPr>
            <p:ph sz="quarter" idx="13"/>
          </p:nvPr>
        </p:nvSpPr>
        <p:spPr/>
        <p:txBody>
          <a:bodyPr/>
          <a:lstStyle/>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The emotional forces in family – excessive emotional reactivity or fusion</a:t>
            </a:r>
          </a:p>
          <a:p>
            <a:pPr marL="255651" lvl="0" indent="-255651" eaLnBrk="0" fontAlgn="base" hangingPunct="0">
              <a:spcAft>
                <a:spcPct val="0"/>
              </a:spcAft>
              <a:buSzPts val="2400"/>
              <a:tabLst/>
            </a:pPr>
            <a:r>
              <a:rPr lang="en-US" altLang="en-US" dirty="0">
                <a:solidFill>
                  <a:srgbClr val="000000"/>
                </a:solidFill>
                <a:latin typeface="Arial (Body)"/>
                <a:ea typeface="MS PGothic" panose="020B0600070205080204" pitchFamily="34" charset="-128"/>
              </a:rPr>
              <a:t>Problems can include:</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reactive distancing between spouses</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emotional dysfunction in one spouse</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marital conflict</a:t>
            </a:r>
          </a:p>
          <a:p>
            <a:pPr marL="741553" lvl="1" indent="-284353" eaLnBrk="0" fontAlgn="base" hangingPunct="0">
              <a:spcAft>
                <a:spcPct val="0"/>
              </a:spcAft>
              <a:buSzPts val="2400"/>
            </a:pPr>
            <a:r>
              <a:rPr lang="en-US" altLang="en-US" dirty="0">
                <a:solidFill>
                  <a:srgbClr val="000000"/>
                </a:solidFill>
                <a:latin typeface="Arial (Body)"/>
                <a:ea typeface="MS PGothic" panose="020B0600070205080204" pitchFamily="34" charset="-128"/>
                <a:cs typeface="Arial" panose="020B0604020202020204" pitchFamily="34" charset="0"/>
              </a:rPr>
              <a:t>projection of the problems onto </a:t>
            </a:r>
            <a:r>
              <a:rPr lang="en-US" altLang="en-US" dirty="0" smtClean="0">
                <a:solidFill>
                  <a:srgbClr val="000000"/>
                </a:solidFill>
                <a:latin typeface="Arial (Body)"/>
                <a:ea typeface="MS PGothic" panose="020B0600070205080204" pitchFamily="34" charset="-128"/>
                <a:cs typeface="Arial" panose="020B0604020202020204" pitchFamily="34" charset="0"/>
              </a:rPr>
              <a:t>children</a:t>
            </a:r>
            <a:endParaRPr lang="en-US" altLang="en-US" dirty="0">
              <a:solidFill>
                <a:srgbClr val="000000"/>
              </a:solidFill>
              <a:latin typeface="Arial (Body)"/>
              <a:ea typeface="MS PGothic" panose="020B0600070205080204" pitchFamily="34" charset="-128"/>
              <a:cs typeface="Arial" panose="020B0604020202020204" pitchFamily="34" charset="0"/>
            </a:endParaRPr>
          </a:p>
        </p:txBody>
      </p:sp>
    </p:spTree>
    <p:extLst>
      <p:ext uri="{BB962C8B-B14F-4D97-AF65-F5344CB8AC3E}">
        <p14:creationId xmlns:p14="http://schemas.microsoft.com/office/powerpoint/2010/main" val="3438835424"/>
      </p:ext>
    </p:extLst>
  </p:cSld>
  <p:clrMapOvr>
    <a:masterClrMapping/>
  </p:clrMapOvr>
  <p:timing>
    <p:tnLst>
      <p:par>
        <p:cTn id="1" dur="indefinite" restart="never" nodeType="tmRoot"/>
      </p:par>
    </p:tnLst>
  </p:timing>
</p:sld>
</file>

<file path=ppt/theme/theme1.xml><?xml version="1.0" encoding="utf-8"?>
<a:theme xmlns:a="http://schemas.openxmlformats.org/drawingml/2006/main" name="508 Lecture">
  <a:themeElements>
    <a:clrScheme name="Custom 7">
      <a:dk1>
        <a:srgbClr val="000000"/>
      </a:dk1>
      <a:lt1>
        <a:srgbClr val="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508 Lecture">
  <a:themeElements>
    <a:clrScheme name="Custom 7">
      <a:dk1>
        <a:srgbClr val="000000"/>
      </a:dk1>
      <a:lt1>
        <a:srgbClr val="FFFFFF"/>
      </a:lt1>
      <a:dk2>
        <a:srgbClr val="000000"/>
      </a:dk2>
      <a:lt2>
        <a:srgbClr val="007FA3"/>
      </a:lt2>
      <a:accent1>
        <a:srgbClr val="3C1581"/>
      </a:accent1>
      <a:accent2>
        <a:srgbClr val="1A6C7C"/>
      </a:accent2>
      <a:accent3>
        <a:srgbClr val="CC730D"/>
      </a:accent3>
      <a:accent4>
        <a:srgbClr val="B2AA00"/>
      </a:accent4>
      <a:accent5>
        <a:srgbClr val="1B9332"/>
      </a:accent5>
      <a:accent6>
        <a:srgbClr val="7F7F7F"/>
      </a:accent6>
      <a:hlink>
        <a:srgbClr val="3C1581"/>
      </a:hlink>
      <a:folHlink>
        <a:srgbClr val="7F7F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11171</TotalTime>
  <Words>2211</Words>
  <Application>Microsoft Office PowerPoint</Application>
  <PresentationFormat>On-screen Show (4:3)</PresentationFormat>
  <Paragraphs>212</Paragraphs>
  <Slides>39</Slides>
  <Notes>5</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39</vt:i4>
      </vt:variant>
    </vt:vector>
  </HeadingPairs>
  <TitlesOfParts>
    <vt:vector size="50" baseType="lpstr">
      <vt:lpstr>ＭＳ Ｐゴシック</vt:lpstr>
      <vt:lpstr>ＭＳ Ｐゴシック</vt:lpstr>
      <vt:lpstr>Arial</vt:lpstr>
      <vt:lpstr>Arial (Body)</vt:lpstr>
      <vt:lpstr>Arial (Headings)</vt:lpstr>
      <vt:lpstr>Noto Sans Symbols</vt:lpstr>
      <vt:lpstr>Segoe UI Symbol</vt:lpstr>
      <vt:lpstr>Times New Roman</vt:lpstr>
      <vt:lpstr>Verdana</vt:lpstr>
      <vt:lpstr>508 Lecture</vt:lpstr>
      <vt:lpstr>1_508 Lecture</vt:lpstr>
      <vt:lpstr>Family Therapy: Concepts and Methods</vt:lpstr>
      <vt:lpstr>Learning Outcomes</vt:lpstr>
      <vt:lpstr>Bowen’s Theory (1 of 2)</vt:lpstr>
      <vt:lpstr>Bowen’s Theory (2 of 2)</vt:lpstr>
      <vt:lpstr>Differentiation of Self (1 of 2)</vt:lpstr>
      <vt:lpstr>Differentiation of Self (2 of 2)</vt:lpstr>
      <vt:lpstr>Emotional Triangles (1 of 2)</vt:lpstr>
      <vt:lpstr>Emotional Triangles (2 of 2)</vt:lpstr>
      <vt:lpstr>Nuclear Family Emotional Process</vt:lpstr>
      <vt:lpstr>Family Projection Process (1 of 2)</vt:lpstr>
      <vt:lpstr>Family Projection Process (2 of 2)</vt:lpstr>
      <vt:lpstr>Multigenerational Emotional Process (1 of 2)</vt:lpstr>
      <vt:lpstr>Multigenerational Emotional Process (2 of 2)</vt:lpstr>
      <vt:lpstr>Sibling Position</vt:lpstr>
      <vt:lpstr>Emotional Cutoff</vt:lpstr>
      <vt:lpstr>Societal Emotional Process</vt:lpstr>
      <vt:lpstr>Normal Family Development</vt:lpstr>
      <vt:lpstr>Development of Behavior Disorders (1 of 2)</vt:lpstr>
      <vt:lpstr>Development of Behavior Disorders (2 of 2)</vt:lpstr>
      <vt:lpstr>Goals of Therapy (1 of 2)</vt:lpstr>
      <vt:lpstr>Goals of Therapy (2 of 2)</vt:lpstr>
      <vt:lpstr>Conditions for Behavior Change</vt:lpstr>
      <vt:lpstr>Therapy (1 of 2)</vt:lpstr>
      <vt:lpstr>Figure 4.1 Basic Symbols Used in Genograms</vt:lpstr>
      <vt:lpstr>Figure 4.2 Genogram Symbols for Relationship Dynamics</vt:lpstr>
      <vt:lpstr>Figure 4.3 Genogram of Sigmund Freud’s Family</vt:lpstr>
      <vt:lpstr>Figure 4.4 Langdon Family Genogram</vt:lpstr>
      <vt:lpstr>Therapy (2 of 2)</vt:lpstr>
      <vt:lpstr>Therapeutic Techniques (1 of 3)</vt:lpstr>
      <vt:lpstr>Therapeutic Techniques (2 of 3)</vt:lpstr>
      <vt:lpstr>Figure 4.5 Cross-Generational Triangle</vt:lpstr>
      <vt:lpstr>Therapeutic Techniques (3 of 3)</vt:lpstr>
      <vt:lpstr>Evaluating Therapy Theory and Results</vt:lpstr>
      <vt:lpstr>Where Is Bowen Theory Today?</vt:lpstr>
      <vt:lpstr>Recommended Readings (1 of 2)</vt:lpstr>
      <vt:lpstr>Recommended Readings (2 of 2)</vt:lpstr>
      <vt:lpstr>Contemporary Training Centers (1 of 2)</vt:lpstr>
      <vt:lpstr>Contemporary Training Centers (2 of 2)</vt:lpstr>
      <vt:lpstr>Copyright</vt:lpstr>
    </vt:vector>
  </TitlesOfParts>
  <Company>Pearson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Therapy: Concepts and Methods, Twelfth Edition, Chapter 4, Bowen Family Systems Therapy</dc:title>
  <dc:subject>Social Work / Family Therapy / Human Services</dc:subject>
  <dc:creator>Nichols/Davis</dc:creator>
  <cp:keywords>Family Therapy</cp:keywords>
  <cp:lastModifiedBy>Radhakrishnan, Rajendran</cp:lastModifiedBy>
  <cp:revision>1521</cp:revision>
  <dcterms:modified xsi:type="dcterms:W3CDTF">2020-01-02T08:19:08Z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niqueId">
    <vt:lpwstr>682739</vt:lpwstr>
  </property>
  <property fmtid="{D5CDD505-2E9C-101B-9397-08002B2CF9AE}" pid="3" name="Offisync_ServerID">
    <vt:lpwstr>7e960520-0e88-4f05-9fa0-24079b61e486</vt:lpwstr>
  </property>
  <property fmtid="{D5CDD505-2E9C-101B-9397-08002B2CF9AE}" pid="4" name="Offisync_UpdateToken">
    <vt:lpwstr>2</vt:lpwstr>
  </property>
  <property fmtid="{D5CDD505-2E9C-101B-9397-08002B2CF9AE}" pid="5" name="Jive_VersionGuid">
    <vt:lpwstr>2e874262-9747-49d3-bf1e-677aeb587663</vt:lpwstr>
  </property>
  <property fmtid="{D5CDD505-2E9C-101B-9397-08002B2CF9AE}" pid="6" name="Offisync_ProviderInitializationData">
    <vt:lpwstr>https://neo.pearson.com</vt:lpwstr>
  </property>
  <property fmtid="{D5CDD505-2E9C-101B-9397-08002B2CF9AE}" pid="7" name="Jive_LatestUserAccountName">
    <vt:lpwstr>joel</vt:lpwstr>
  </property>
</Properties>
</file>