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472"/>
    <p:restoredTop sz="94676"/>
  </p:normalViewPr>
  <p:slideViewPr>
    <p:cSldViewPr snapToGrid="0" snapToObjects="1">
      <p:cViewPr varScale="1">
        <p:scale>
          <a:sx n="85" d="100"/>
          <a:sy n="85" d="100"/>
        </p:scale>
        <p:origin x="208"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a:t>5/16/20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a:t>5/16/20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a:t>5/16/20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a:t>5/16/20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a:t>5/16/20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a:t>5/16/20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a:t>5/16/20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a:t>5/16/20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a:t>5/16/20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a:t>5/16/20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a:t>5/16/20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a:t>5/16/20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9C8F-ADE7-6A41-9782-D2C1566B2871}"/>
              </a:ext>
            </a:extLst>
          </p:cNvPr>
          <p:cNvSpPr>
            <a:spLocks noGrp="1"/>
          </p:cNvSpPr>
          <p:nvPr>
            <p:ph type="ctrTitle"/>
          </p:nvPr>
        </p:nvSpPr>
        <p:spPr/>
        <p:txBody>
          <a:bodyPr/>
          <a:lstStyle/>
          <a:p>
            <a:r>
              <a:rPr lang="en-US" dirty="0"/>
              <a:t>Politics of War</a:t>
            </a:r>
          </a:p>
        </p:txBody>
      </p:sp>
      <p:sp>
        <p:nvSpPr>
          <p:cNvPr id="3" name="Subtitle 2">
            <a:extLst>
              <a:ext uri="{FF2B5EF4-FFF2-40B4-BE49-F238E27FC236}">
                <a16:creationId xmlns:a16="http://schemas.microsoft.com/office/drawing/2014/main" id="{CDE759D4-221C-1146-89F4-36253F94074B}"/>
              </a:ext>
            </a:extLst>
          </p:cNvPr>
          <p:cNvSpPr>
            <a:spLocks noGrp="1"/>
          </p:cNvSpPr>
          <p:nvPr>
            <p:ph type="subTitle" idx="1"/>
          </p:nvPr>
        </p:nvSpPr>
        <p:spPr/>
        <p:txBody>
          <a:bodyPr/>
          <a:lstStyle/>
          <a:p>
            <a:r>
              <a:rPr lang="en-US" dirty="0"/>
              <a:t>The Mexican American War </a:t>
            </a:r>
          </a:p>
        </p:txBody>
      </p:sp>
    </p:spTree>
    <p:extLst>
      <p:ext uri="{BB962C8B-B14F-4D97-AF65-F5344CB8AC3E}">
        <p14:creationId xmlns:p14="http://schemas.microsoft.com/office/powerpoint/2010/main" val="74974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36637-44E3-2247-A980-E017050A58B0}"/>
              </a:ext>
            </a:extLst>
          </p:cNvPr>
          <p:cNvSpPr>
            <a:spLocks noGrp="1"/>
          </p:cNvSpPr>
          <p:nvPr>
            <p:ph type="title"/>
          </p:nvPr>
        </p:nvSpPr>
        <p:spPr/>
        <p:txBody>
          <a:bodyPr/>
          <a:lstStyle/>
          <a:p>
            <a:r>
              <a:rPr lang="en-US" dirty="0"/>
              <a:t>Presidential Politics</a:t>
            </a:r>
          </a:p>
        </p:txBody>
      </p:sp>
      <p:sp>
        <p:nvSpPr>
          <p:cNvPr id="3" name="Content Placeholder 2">
            <a:extLst>
              <a:ext uri="{FF2B5EF4-FFF2-40B4-BE49-F238E27FC236}">
                <a16:creationId xmlns:a16="http://schemas.microsoft.com/office/drawing/2014/main" id="{444695E7-A5AB-7641-8D40-5F1E4B388CB6}"/>
              </a:ext>
            </a:extLst>
          </p:cNvPr>
          <p:cNvSpPr>
            <a:spLocks noGrp="1"/>
          </p:cNvSpPr>
          <p:nvPr>
            <p:ph idx="1"/>
          </p:nvPr>
        </p:nvSpPr>
        <p:spPr/>
        <p:txBody>
          <a:bodyPr>
            <a:normAutofit lnSpcReduction="10000"/>
          </a:bodyPr>
          <a:lstStyle/>
          <a:p>
            <a:pPr marL="0" indent="0">
              <a:buNone/>
            </a:pPr>
            <a:r>
              <a:rPr lang="en-US" dirty="0"/>
              <a:t>Leading up to his election for president of the United Sates in 1845, candidate James Polk runs on the idea that if he is elected he will make sure to fulfills the US idea of manifest destiny.  In his campaign for presidency, he effectively uses an expansionist ticket to argue that the taking of Mexico is in US destiny.</a:t>
            </a:r>
          </a:p>
          <a:p>
            <a:pPr marL="0" indent="0">
              <a:buNone/>
            </a:pPr>
            <a:r>
              <a:rPr lang="en-US" dirty="0"/>
              <a:t>To many political observers at that time, this meant that once elected as president Polk would lead the way to the annexation of Texas and parts or all of Mexico.</a:t>
            </a:r>
          </a:p>
          <a:p>
            <a:pPr marL="0" indent="0">
              <a:buNone/>
            </a:pPr>
            <a:r>
              <a:rPr lang="en-US" dirty="0"/>
              <a:t>On March 4, 1845 James Polk became the 11</a:t>
            </a:r>
            <a:r>
              <a:rPr lang="en-US" baseline="30000" dirty="0"/>
              <a:t>th</a:t>
            </a:r>
            <a:r>
              <a:rPr lang="en-US" dirty="0"/>
              <a:t>  president of the US and set in motion a confrontation with Mexico and US that will eventually lead to war.</a:t>
            </a:r>
          </a:p>
        </p:txBody>
      </p:sp>
    </p:spTree>
    <p:extLst>
      <p:ext uri="{BB962C8B-B14F-4D97-AF65-F5344CB8AC3E}">
        <p14:creationId xmlns:p14="http://schemas.microsoft.com/office/powerpoint/2010/main" val="2996440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ED5A-7374-BF42-B96C-34AAAD9DE13E}"/>
              </a:ext>
            </a:extLst>
          </p:cNvPr>
          <p:cNvSpPr>
            <a:spLocks noGrp="1"/>
          </p:cNvSpPr>
          <p:nvPr>
            <p:ph type="title"/>
          </p:nvPr>
        </p:nvSpPr>
        <p:spPr/>
        <p:txBody>
          <a:bodyPr/>
          <a:lstStyle/>
          <a:p>
            <a:r>
              <a:rPr lang="en-US" dirty="0"/>
              <a:t>Texas the 28</a:t>
            </a:r>
            <a:r>
              <a:rPr lang="en-US" baseline="30000" dirty="0"/>
              <a:t>th</a:t>
            </a:r>
            <a:r>
              <a:rPr lang="en-US" dirty="0"/>
              <a:t> State </a:t>
            </a:r>
          </a:p>
        </p:txBody>
      </p:sp>
      <p:sp>
        <p:nvSpPr>
          <p:cNvPr id="3" name="Content Placeholder 2">
            <a:extLst>
              <a:ext uri="{FF2B5EF4-FFF2-40B4-BE49-F238E27FC236}">
                <a16:creationId xmlns:a16="http://schemas.microsoft.com/office/drawing/2014/main" id="{ECF3863D-1626-294F-9D88-14992A42451F}"/>
              </a:ext>
            </a:extLst>
          </p:cNvPr>
          <p:cNvSpPr>
            <a:spLocks noGrp="1"/>
          </p:cNvSpPr>
          <p:nvPr>
            <p:ph idx="1"/>
          </p:nvPr>
        </p:nvSpPr>
        <p:spPr/>
        <p:txBody>
          <a:bodyPr/>
          <a:lstStyle/>
          <a:p>
            <a:pPr marL="0" indent="0">
              <a:buNone/>
            </a:pPr>
            <a:endParaRPr lang="en-US" dirty="0"/>
          </a:p>
          <a:p>
            <a:r>
              <a:rPr lang="en-US" dirty="0"/>
              <a:t>On July 4, 1845 Texas was finally accepted into the union, even though Mexico still claimed that Texas was legally part of their territory</a:t>
            </a:r>
          </a:p>
          <a:p>
            <a:r>
              <a:rPr lang="en-US" dirty="0"/>
              <a:t>Mexico takes this action of the US government as a hostile act against its sovereignty </a:t>
            </a:r>
          </a:p>
          <a:p>
            <a:r>
              <a:rPr lang="en-US" dirty="0"/>
              <a:t>Mexico makes their own political move and breaks off official diplomatic relationships with the US. </a:t>
            </a:r>
          </a:p>
          <a:p>
            <a:r>
              <a:rPr lang="en-US" dirty="0"/>
              <a:t>Tension is heighted between Mexico and the US</a:t>
            </a:r>
          </a:p>
          <a:p>
            <a:endParaRPr lang="en-US" dirty="0"/>
          </a:p>
        </p:txBody>
      </p:sp>
    </p:spTree>
    <p:extLst>
      <p:ext uri="{BB962C8B-B14F-4D97-AF65-F5344CB8AC3E}">
        <p14:creationId xmlns:p14="http://schemas.microsoft.com/office/powerpoint/2010/main" val="163116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EDD1F-C81B-A040-BCB5-82375702CC66}"/>
              </a:ext>
            </a:extLst>
          </p:cNvPr>
          <p:cNvSpPr>
            <a:spLocks noGrp="1"/>
          </p:cNvSpPr>
          <p:nvPr>
            <p:ph type="title"/>
          </p:nvPr>
        </p:nvSpPr>
        <p:spPr/>
        <p:txBody>
          <a:bodyPr/>
          <a:lstStyle/>
          <a:p>
            <a:r>
              <a:rPr lang="en-US" dirty="0"/>
              <a:t>Border Dispute</a:t>
            </a:r>
          </a:p>
        </p:txBody>
      </p:sp>
      <p:sp>
        <p:nvSpPr>
          <p:cNvPr id="3" name="Content Placeholder 2">
            <a:extLst>
              <a:ext uri="{FF2B5EF4-FFF2-40B4-BE49-F238E27FC236}">
                <a16:creationId xmlns:a16="http://schemas.microsoft.com/office/drawing/2014/main" id="{7E5AD11A-4259-224E-A95A-C7B0DB72788F}"/>
              </a:ext>
            </a:extLst>
          </p:cNvPr>
          <p:cNvSpPr>
            <a:spLocks noGrp="1"/>
          </p:cNvSpPr>
          <p:nvPr>
            <p:ph sz="half" idx="1"/>
          </p:nvPr>
        </p:nvSpPr>
        <p:spPr/>
        <p:txBody>
          <a:bodyPr>
            <a:normAutofit fontScale="70000" lnSpcReduction="20000"/>
          </a:bodyPr>
          <a:lstStyle/>
          <a:p>
            <a:pPr marL="0" indent="0">
              <a:buNone/>
            </a:pPr>
            <a:r>
              <a:rPr lang="en-US" dirty="0"/>
              <a:t>It is important to note that the US had made several attempts to purchase parts of Mexico’s northern territory but was unsuccessful </a:t>
            </a:r>
          </a:p>
          <a:p>
            <a:pPr marL="0" indent="0">
              <a:buNone/>
            </a:pPr>
            <a:r>
              <a:rPr lang="en-US" dirty="0"/>
              <a:t>Because of this it became clear to Pres. Polk once elected that he needed another angle to annex Mexico. He found this in a border dispute between Mexico and the US.</a:t>
            </a:r>
          </a:p>
          <a:p>
            <a:pPr marL="0" indent="0">
              <a:buNone/>
            </a:pPr>
            <a:r>
              <a:rPr lang="en-US" dirty="0"/>
              <a:t>Mexico and the US were in a dispute over the boundaries between them in Texas. The US believed that the boundaries between Mexico and the US was the Rio Grande, giving the US more land and access to the river. Mexico argued that the Nueces River was the boundary giving Mexico more land. </a:t>
            </a:r>
          </a:p>
          <a:p>
            <a:pPr marL="0" indent="0">
              <a:buNone/>
            </a:pPr>
            <a:r>
              <a:rPr lang="en-US" dirty="0"/>
              <a:t>The are area between the Rio Grande and Nueces River was disputed territory.</a:t>
            </a:r>
          </a:p>
        </p:txBody>
      </p:sp>
      <p:pic>
        <p:nvPicPr>
          <p:cNvPr id="6" name="Content Placeholder 5">
            <a:extLst>
              <a:ext uri="{FF2B5EF4-FFF2-40B4-BE49-F238E27FC236}">
                <a16:creationId xmlns:a16="http://schemas.microsoft.com/office/drawing/2014/main" id="{5BE07071-C369-EB4B-B599-85747501C134}"/>
              </a:ext>
            </a:extLst>
          </p:cNvPr>
          <p:cNvPicPr>
            <a:picLocks noGrp="1" noChangeAspect="1"/>
          </p:cNvPicPr>
          <p:nvPr>
            <p:ph sz="half" idx="2"/>
          </p:nvPr>
        </p:nvPicPr>
        <p:blipFill>
          <a:blip r:embed="rId2"/>
          <a:stretch>
            <a:fillRect/>
          </a:stretch>
        </p:blipFill>
        <p:spPr>
          <a:xfrm>
            <a:off x="6566694" y="2281519"/>
            <a:ext cx="4933950" cy="3710024"/>
          </a:xfrm>
        </p:spPr>
      </p:pic>
    </p:spTree>
    <p:extLst>
      <p:ext uri="{BB962C8B-B14F-4D97-AF65-F5344CB8AC3E}">
        <p14:creationId xmlns:p14="http://schemas.microsoft.com/office/powerpoint/2010/main" val="638449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24508-032C-F74B-B739-84455F94A80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E8F9922-387A-F94D-BD5C-D184BA9671A7}"/>
              </a:ext>
            </a:extLst>
          </p:cNvPr>
          <p:cNvSpPr>
            <a:spLocks noGrp="1"/>
          </p:cNvSpPr>
          <p:nvPr>
            <p:ph idx="1"/>
          </p:nvPr>
        </p:nvSpPr>
        <p:spPr/>
        <p:txBody>
          <a:bodyPr/>
          <a:lstStyle/>
          <a:p>
            <a:r>
              <a:rPr lang="en-US" dirty="0"/>
              <a:t>President Polk sees a window of opportunity and orders General Taylor and his troops to advance into disputed territory.</a:t>
            </a:r>
          </a:p>
          <a:p>
            <a:r>
              <a:rPr lang="en-US" dirty="0"/>
              <a:t>Mexico interprets this as a hostile act and sends its own troops into the area.</a:t>
            </a:r>
          </a:p>
          <a:p>
            <a:r>
              <a:rPr lang="en-US" dirty="0"/>
              <a:t>On April 25, 1846 a military confrontation occurs between Mexico and the US in the disputed area</a:t>
            </a:r>
          </a:p>
          <a:p>
            <a:r>
              <a:rPr lang="en-US" dirty="0"/>
              <a:t>President Polk claims that American blood had been spilled on American soil and war was formally declared on May 13,1846</a:t>
            </a:r>
          </a:p>
        </p:txBody>
      </p:sp>
    </p:spTree>
    <p:extLst>
      <p:ext uri="{BB962C8B-B14F-4D97-AF65-F5344CB8AC3E}">
        <p14:creationId xmlns:p14="http://schemas.microsoft.com/office/powerpoint/2010/main" val="367755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3DB1-F736-864B-B624-A7756734DBA9}"/>
              </a:ext>
            </a:extLst>
          </p:cNvPr>
          <p:cNvSpPr>
            <a:spLocks noGrp="1"/>
          </p:cNvSpPr>
          <p:nvPr>
            <p:ph type="title"/>
          </p:nvPr>
        </p:nvSpPr>
        <p:spPr/>
        <p:txBody>
          <a:bodyPr/>
          <a:lstStyle/>
          <a:p>
            <a:r>
              <a:rPr lang="en-US" dirty="0"/>
              <a:t>The US Mexico War 1846-1848</a:t>
            </a:r>
          </a:p>
        </p:txBody>
      </p:sp>
      <p:sp>
        <p:nvSpPr>
          <p:cNvPr id="3" name="Content Placeholder 2">
            <a:extLst>
              <a:ext uri="{FF2B5EF4-FFF2-40B4-BE49-F238E27FC236}">
                <a16:creationId xmlns:a16="http://schemas.microsoft.com/office/drawing/2014/main" id="{B962F2BB-FC22-7046-A896-372BC25C15E8}"/>
              </a:ext>
            </a:extLst>
          </p:cNvPr>
          <p:cNvSpPr>
            <a:spLocks noGrp="1"/>
          </p:cNvSpPr>
          <p:nvPr>
            <p:ph idx="1"/>
          </p:nvPr>
        </p:nvSpPr>
        <p:spPr/>
        <p:txBody>
          <a:bodyPr>
            <a:normAutofit lnSpcReduction="10000"/>
          </a:bodyPr>
          <a:lstStyle/>
          <a:p>
            <a:pPr marL="0" indent="0">
              <a:buNone/>
            </a:pPr>
            <a:r>
              <a:rPr lang="en-US" dirty="0"/>
              <a:t>From the very beginning it was clear that Mexico was not ready to defend itself lacking money and professional soldiers. The US with its superior military launched several strategic attacks into Mexico.</a:t>
            </a:r>
          </a:p>
          <a:p>
            <a:pPr marL="0" indent="0">
              <a:buNone/>
            </a:pPr>
            <a:r>
              <a:rPr lang="en-US" dirty="0"/>
              <a:t>On July, 1846 John Freemont invaded California and captured the San Francisco Bay. </a:t>
            </a:r>
          </a:p>
          <a:p>
            <a:pPr marL="0" indent="0">
              <a:buNone/>
            </a:pPr>
            <a:r>
              <a:rPr lang="en-US" dirty="0"/>
              <a:t>On February of 1847 General Taylor defeated General Santa Ana in the battle of Buena Vista in Mexico northern territory of Coahuila</a:t>
            </a:r>
          </a:p>
          <a:p>
            <a:pPr marL="0" indent="0">
              <a:buNone/>
            </a:pPr>
            <a:r>
              <a:rPr lang="en-US" dirty="0"/>
              <a:t>On March of 1847 General Scott will invaded Mexico in the port city of Veracruz and marched inland eventually taking Mexico City and ending the war</a:t>
            </a:r>
          </a:p>
        </p:txBody>
      </p:sp>
    </p:spTree>
    <p:extLst>
      <p:ext uri="{BB962C8B-B14F-4D97-AF65-F5344CB8AC3E}">
        <p14:creationId xmlns:p14="http://schemas.microsoft.com/office/powerpoint/2010/main" val="38552144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2008</TotalTime>
  <Words>509</Words>
  <Application>Microsoft Macintosh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Trebuchet MS</vt:lpstr>
      <vt:lpstr>Berlin</vt:lpstr>
      <vt:lpstr>Politics of War</vt:lpstr>
      <vt:lpstr>Presidential Politics</vt:lpstr>
      <vt:lpstr>Texas the 28th State </vt:lpstr>
      <vt:lpstr>Border Dispute</vt:lpstr>
      <vt:lpstr>PowerPoint Presentation</vt:lpstr>
      <vt:lpstr>The US Mexico War 1846-1848</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of War</dc:title>
  <dc:creator>Microsoft Office User</dc:creator>
  <cp:lastModifiedBy>Microsoft Office User</cp:lastModifiedBy>
  <cp:revision>23</cp:revision>
  <dcterms:created xsi:type="dcterms:W3CDTF">2020-05-13T19:01:45Z</dcterms:created>
  <dcterms:modified xsi:type="dcterms:W3CDTF">2020-05-16T20:51:45Z</dcterms:modified>
</cp:coreProperties>
</file>