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377" r:id="rId2"/>
    <p:sldId id="347" r:id="rId3"/>
    <p:sldId id="350" r:id="rId4"/>
    <p:sldId id="359" r:id="rId5"/>
    <p:sldId id="360" r:id="rId6"/>
    <p:sldId id="361" r:id="rId7"/>
    <p:sldId id="322" r:id="rId8"/>
    <p:sldId id="362" r:id="rId9"/>
    <p:sldId id="367" r:id="rId10"/>
    <p:sldId id="355" r:id="rId11"/>
    <p:sldId id="323" r:id="rId12"/>
    <p:sldId id="363" r:id="rId13"/>
    <p:sldId id="341" r:id="rId14"/>
    <p:sldId id="337" r:id="rId15"/>
    <p:sldId id="373" r:id="rId16"/>
    <p:sldId id="352" r:id="rId17"/>
    <p:sldId id="354" r:id="rId18"/>
    <p:sldId id="353" r:id="rId19"/>
    <p:sldId id="327" r:id="rId20"/>
    <p:sldId id="328" r:id="rId21"/>
    <p:sldId id="309" r:id="rId22"/>
    <p:sldId id="356" r:id="rId23"/>
    <p:sldId id="357" r:id="rId24"/>
    <p:sldId id="365" r:id="rId25"/>
    <p:sldId id="366" r:id="rId26"/>
    <p:sldId id="374" r:id="rId27"/>
    <p:sldId id="340" r:id="rId28"/>
    <p:sldId id="364" r:id="rId29"/>
    <p:sldId id="368" r:id="rId30"/>
    <p:sldId id="369" r:id="rId31"/>
    <p:sldId id="370" r:id="rId32"/>
    <p:sldId id="371" r:id="rId33"/>
    <p:sldId id="37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4994" autoAdjust="0"/>
    <p:restoredTop sz="94660"/>
  </p:normalViewPr>
  <p:slideViewPr>
    <p:cSldViewPr snapToGrid="0">
      <p:cViewPr varScale="1">
        <p:scale>
          <a:sx n="90" d="100"/>
          <a:sy n="90" d="100"/>
        </p:scale>
        <p:origin x="576" y="90"/>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704148-31BB-4F21-80B3-B53603698135}" type="datetimeFigureOut">
              <a:rPr lang="en-CA" smtClean="0"/>
              <a:t>2020-05-14</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EBD92E-4890-43B9-A53C-B4DDCF3614B1}" type="slidenum">
              <a:rPr lang="en-CA" smtClean="0"/>
              <a:t>‹#›</a:t>
            </a:fld>
            <a:endParaRPr lang="en-CA"/>
          </a:p>
        </p:txBody>
      </p:sp>
    </p:spTree>
    <p:extLst>
      <p:ext uri="{BB962C8B-B14F-4D97-AF65-F5344CB8AC3E}">
        <p14:creationId xmlns:p14="http://schemas.microsoft.com/office/powerpoint/2010/main" val="40181739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4183980F-4AFB-4FC1-B59D-DB0335F4200E}"/>
              </a:ext>
            </a:extLst>
          </p:cNvPr>
          <p:cNvSpPr>
            <a:spLocks noGrp="1" noRot="1" noChangeAspect="1" noTextEdit="1"/>
          </p:cNvSpPr>
          <p:nvPr>
            <p:ph type="sldImg"/>
          </p:nvPr>
        </p:nvSpPr>
        <p:spPr>
          <a:ln/>
        </p:spPr>
      </p:sp>
      <p:sp>
        <p:nvSpPr>
          <p:cNvPr id="39939" name="Notes Placeholder 2">
            <a:extLst>
              <a:ext uri="{FF2B5EF4-FFF2-40B4-BE49-F238E27FC236}">
                <a16:creationId xmlns:a16="http://schemas.microsoft.com/office/drawing/2014/main" id="{26307485-D4D9-4B14-8EC2-7C209B0B651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
        <p:nvSpPr>
          <p:cNvPr id="39940" name="Slide Number Placeholder 3">
            <a:extLst>
              <a:ext uri="{FF2B5EF4-FFF2-40B4-BE49-F238E27FC236}">
                <a16:creationId xmlns:a16="http://schemas.microsoft.com/office/drawing/2014/main" id="{E3DF1D1D-C374-4C3A-ACC9-E9E91E5E8C3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ahoma" panose="020B0604030504040204" pitchFamily="34" charset="0"/>
                <a:ea typeface="ＭＳ Ｐゴシック" panose="020B0600070205080204" pitchFamily="34" charset="-128"/>
              </a:defRPr>
            </a:lvl1pPr>
            <a:lvl2pPr marL="742950" indent="-285750" defTabSz="966788">
              <a:defRPr sz="2400">
                <a:solidFill>
                  <a:schemeClr val="tx1"/>
                </a:solidFill>
                <a:latin typeface="Tahoma" panose="020B0604030504040204" pitchFamily="34" charset="0"/>
                <a:ea typeface="ＭＳ Ｐゴシック" panose="020B0600070205080204" pitchFamily="34" charset="-128"/>
              </a:defRPr>
            </a:lvl2pPr>
            <a:lvl3pPr marL="1143000" indent="-228600" defTabSz="966788">
              <a:defRPr sz="2400">
                <a:solidFill>
                  <a:schemeClr val="tx1"/>
                </a:solidFill>
                <a:latin typeface="Tahoma" panose="020B0604030504040204" pitchFamily="34" charset="0"/>
                <a:ea typeface="ＭＳ Ｐゴシック" panose="020B0600070205080204" pitchFamily="34" charset="-128"/>
              </a:defRPr>
            </a:lvl3pPr>
            <a:lvl4pPr marL="1600200" indent="-228600" defTabSz="966788">
              <a:defRPr sz="2400">
                <a:solidFill>
                  <a:schemeClr val="tx1"/>
                </a:solidFill>
                <a:latin typeface="Tahoma" panose="020B0604030504040204" pitchFamily="34" charset="0"/>
                <a:ea typeface="ＭＳ Ｐゴシック" panose="020B0600070205080204" pitchFamily="34" charset="-128"/>
              </a:defRPr>
            </a:lvl4pPr>
            <a:lvl5pPr marL="2057400" indent="-228600" defTabSz="966788">
              <a:defRPr sz="2400">
                <a:solidFill>
                  <a:schemeClr val="tx1"/>
                </a:solidFill>
                <a:latin typeface="Tahoma" panose="020B0604030504040204" pitchFamily="34" charset="0"/>
                <a:ea typeface="ＭＳ Ｐゴシック" panose="020B0600070205080204" pitchFamily="34" charset="-128"/>
              </a:defRPr>
            </a:lvl5pPr>
            <a:lvl6pPr marL="2514600" indent="-228600" defTabSz="966788"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defTabSz="966788"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defTabSz="966788"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defTabSz="966788"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fld id="{2B970D93-DFAC-48B2-BF97-703A07998903}" type="slidenum">
              <a:rPr lang="en-US" altLang="en-US" sz="1300">
                <a:latin typeface="Times" panose="02020603050405020304" pitchFamily="18" charset="0"/>
              </a:rPr>
              <a:pPr/>
              <a:t>1</a:t>
            </a:fld>
            <a:endParaRPr lang="en-US" altLang="en-US" sz="1300">
              <a:latin typeface="Times"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F456C-099B-4970-981C-97080FEB60C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39A0C7C1-9A1D-4BDA-A41B-5324F9752D6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4473E128-ECED-447C-9DAC-D310BEDF06BF}"/>
              </a:ext>
            </a:extLst>
          </p:cNvPr>
          <p:cNvSpPr>
            <a:spLocks noGrp="1"/>
          </p:cNvSpPr>
          <p:nvPr>
            <p:ph type="dt" sz="half" idx="10"/>
          </p:nvPr>
        </p:nvSpPr>
        <p:spPr/>
        <p:txBody>
          <a:bodyPr/>
          <a:lstStyle/>
          <a:p>
            <a:fld id="{F6338DF7-047B-4174-9CC1-61FA3D5AA447}" type="datetimeFigureOut">
              <a:rPr lang="en-CA" smtClean="0"/>
              <a:t>2020-05-14</a:t>
            </a:fld>
            <a:endParaRPr lang="en-CA"/>
          </a:p>
        </p:txBody>
      </p:sp>
      <p:sp>
        <p:nvSpPr>
          <p:cNvPr id="5" name="Footer Placeholder 4">
            <a:extLst>
              <a:ext uri="{FF2B5EF4-FFF2-40B4-BE49-F238E27FC236}">
                <a16:creationId xmlns:a16="http://schemas.microsoft.com/office/drawing/2014/main" id="{28338B26-1E76-4EF3-96D9-2E9D9EFA4DB3}"/>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65312026-9DE4-44D3-BA45-8C3AB8B1C47D}"/>
              </a:ext>
            </a:extLst>
          </p:cNvPr>
          <p:cNvSpPr>
            <a:spLocks noGrp="1"/>
          </p:cNvSpPr>
          <p:nvPr>
            <p:ph type="sldNum" sz="quarter" idx="12"/>
          </p:nvPr>
        </p:nvSpPr>
        <p:spPr/>
        <p:txBody>
          <a:bodyPr/>
          <a:lstStyle/>
          <a:p>
            <a:fld id="{2C2ED127-8521-41DF-A224-7EB92BABB9AA}" type="slidenum">
              <a:rPr lang="en-CA" smtClean="0"/>
              <a:t>‹#›</a:t>
            </a:fld>
            <a:endParaRPr lang="en-CA"/>
          </a:p>
        </p:txBody>
      </p:sp>
    </p:spTree>
    <p:extLst>
      <p:ext uri="{BB962C8B-B14F-4D97-AF65-F5344CB8AC3E}">
        <p14:creationId xmlns:p14="http://schemas.microsoft.com/office/powerpoint/2010/main" val="25913356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E511B-1260-4E6F-9609-CA5F0F0B8BDC}"/>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3C47433A-06B0-4EDA-8358-0F079788C3A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70A3E5DA-38D1-4F03-84D8-914B09FF83A8}"/>
              </a:ext>
            </a:extLst>
          </p:cNvPr>
          <p:cNvSpPr>
            <a:spLocks noGrp="1"/>
          </p:cNvSpPr>
          <p:nvPr>
            <p:ph type="dt" sz="half" idx="10"/>
          </p:nvPr>
        </p:nvSpPr>
        <p:spPr/>
        <p:txBody>
          <a:bodyPr/>
          <a:lstStyle/>
          <a:p>
            <a:fld id="{F6338DF7-047B-4174-9CC1-61FA3D5AA447}" type="datetimeFigureOut">
              <a:rPr lang="en-CA" smtClean="0"/>
              <a:t>2020-05-14</a:t>
            </a:fld>
            <a:endParaRPr lang="en-CA"/>
          </a:p>
        </p:txBody>
      </p:sp>
      <p:sp>
        <p:nvSpPr>
          <p:cNvPr id="5" name="Footer Placeholder 4">
            <a:extLst>
              <a:ext uri="{FF2B5EF4-FFF2-40B4-BE49-F238E27FC236}">
                <a16:creationId xmlns:a16="http://schemas.microsoft.com/office/drawing/2014/main" id="{78DB1B42-7DF5-4646-BF76-7EC1B47D81DF}"/>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537151F9-1CF3-4B24-83CF-5E57861D6CC5}"/>
              </a:ext>
            </a:extLst>
          </p:cNvPr>
          <p:cNvSpPr>
            <a:spLocks noGrp="1"/>
          </p:cNvSpPr>
          <p:nvPr>
            <p:ph type="sldNum" sz="quarter" idx="12"/>
          </p:nvPr>
        </p:nvSpPr>
        <p:spPr/>
        <p:txBody>
          <a:bodyPr/>
          <a:lstStyle/>
          <a:p>
            <a:fld id="{2C2ED127-8521-41DF-A224-7EB92BABB9AA}" type="slidenum">
              <a:rPr lang="en-CA" smtClean="0"/>
              <a:t>‹#›</a:t>
            </a:fld>
            <a:endParaRPr lang="en-CA"/>
          </a:p>
        </p:txBody>
      </p:sp>
    </p:spTree>
    <p:extLst>
      <p:ext uri="{BB962C8B-B14F-4D97-AF65-F5344CB8AC3E}">
        <p14:creationId xmlns:p14="http://schemas.microsoft.com/office/powerpoint/2010/main" val="1490459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15E3A2F-6838-497C-97E6-32390F1F61D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A27A4BD2-9B68-479A-ADEF-DF9D5B1FB80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46FB20B5-F8E1-411A-9936-AA7B81D39F1A}"/>
              </a:ext>
            </a:extLst>
          </p:cNvPr>
          <p:cNvSpPr>
            <a:spLocks noGrp="1"/>
          </p:cNvSpPr>
          <p:nvPr>
            <p:ph type="dt" sz="half" idx="10"/>
          </p:nvPr>
        </p:nvSpPr>
        <p:spPr/>
        <p:txBody>
          <a:bodyPr/>
          <a:lstStyle/>
          <a:p>
            <a:fld id="{F6338DF7-047B-4174-9CC1-61FA3D5AA447}" type="datetimeFigureOut">
              <a:rPr lang="en-CA" smtClean="0"/>
              <a:t>2020-05-14</a:t>
            </a:fld>
            <a:endParaRPr lang="en-CA"/>
          </a:p>
        </p:txBody>
      </p:sp>
      <p:sp>
        <p:nvSpPr>
          <p:cNvPr id="5" name="Footer Placeholder 4">
            <a:extLst>
              <a:ext uri="{FF2B5EF4-FFF2-40B4-BE49-F238E27FC236}">
                <a16:creationId xmlns:a16="http://schemas.microsoft.com/office/drawing/2014/main" id="{80DC7A20-A228-4229-BC76-0D2C705B8E9A}"/>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8156B7F5-6B44-4BA6-97E9-64C17505F7FA}"/>
              </a:ext>
            </a:extLst>
          </p:cNvPr>
          <p:cNvSpPr>
            <a:spLocks noGrp="1"/>
          </p:cNvSpPr>
          <p:nvPr>
            <p:ph type="sldNum" sz="quarter" idx="12"/>
          </p:nvPr>
        </p:nvSpPr>
        <p:spPr/>
        <p:txBody>
          <a:bodyPr/>
          <a:lstStyle/>
          <a:p>
            <a:fld id="{2C2ED127-8521-41DF-A224-7EB92BABB9AA}" type="slidenum">
              <a:rPr lang="en-CA" smtClean="0"/>
              <a:t>‹#›</a:t>
            </a:fld>
            <a:endParaRPr lang="en-CA"/>
          </a:p>
        </p:txBody>
      </p:sp>
    </p:spTree>
    <p:extLst>
      <p:ext uri="{BB962C8B-B14F-4D97-AF65-F5344CB8AC3E}">
        <p14:creationId xmlns:p14="http://schemas.microsoft.com/office/powerpoint/2010/main" val="1759523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E9764-2B09-43C0-A503-84348EA7A3F0}"/>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94E9BA58-5A3D-4CD6-8C68-B394F85B49C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BF531FB0-7CED-4413-88C6-6F4C990474AF}"/>
              </a:ext>
            </a:extLst>
          </p:cNvPr>
          <p:cNvSpPr>
            <a:spLocks noGrp="1"/>
          </p:cNvSpPr>
          <p:nvPr>
            <p:ph type="dt" sz="half" idx="10"/>
          </p:nvPr>
        </p:nvSpPr>
        <p:spPr/>
        <p:txBody>
          <a:bodyPr/>
          <a:lstStyle/>
          <a:p>
            <a:fld id="{F6338DF7-047B-4174-9CC1-61FA3D5AA447}" type="datetimeFigureOut">
              <a:rPr lang="en-CA" smtClean="0"/>
              <a:t>2020-05-14</a:t>
            </a:fld>
            <a:endParaRPr lang="en-CA"/>
          </a:p>
        </p:txBody>
      </p:sp>
      <p:sp>
        <p:nvSpPr>
          <p:cNvPr id="5" name="Footer Placeholder 4">
            <a:extLst>
              <a:ext uri="{FF2B5EF4-FFF2-40B4-BE49-F238E27FC236}">
                <a16:creationId xmlns:a16="http://schemas.microsoft.com/office/drawing/2014/main" id="{38D71B8E-D1E0-4949-A39E-6F5BE759BE29}"/>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FD0533B7-05A2-45D7-8B8A-1DBBAD7B1494}"/>
              </a:ext>
            </a:extLst>
          </p:cNvPr>
          <p:cNvSpPr>
            <a:spLocks noGrp="1"/>
          </p:cNvSpPr>
          <p:nvPr>
            <p:ph type="sldNum" sz="quarter" idx="12"/>
          </p:nvPr>
        </p:nvSpPr>
        <p:spPr/>
        <p:txBody>
          <a:bodyPr/>
          <a:lstStyle/>
          <a:p>
            <a:fld id="{2C2ED127-8521-41DF-A224-7EB92BABB9AA}" type="slidenum">
              <a:rPr lang="en-CA" smtClean="0"/>
              <a:t>‹#›</a:t>
            </a:fld>
            <a:endParaRPr lang="en-CA"/>
          </a:p>
        </p:txBody>
      </p:sp>
    </p:spTree>
    <p:extLst>
      <p:ext uri="{BB962C8B-B14F-4D97-AF65-F5344CB8AC3E}">
        <p14:creationId xmlns:p14="http://schemas.microsoft.com/office/powerpoint/2010/main" val="34485432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DFA59-FA37-447E-96A8-72101806D8B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F2CAAAFE-60DC-469D-AD03-FDCFF9A8CBE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23EFE0-F149-4838-85CF-2C71E66C4BB2}"/>
              </a:ext>
            </a:extLst>
          </p:cNvPr>
          <p:cNvSpPr>
            <a:spLocks noGrp="1"/>
          </p:cNvSpPr>
          <p:nvPr>
            <p:ph type="dt" sz="half" idx="10"/>
          </p:nvPr>
        </p:nvSpPr>
        <p:spPr/>
        <p:txBody>
          <a:bodyPr/>
          <a:lstStyle/>
          <a:p>
            <a:fld id="{F6338DF7-047B-4174-9CC1-61FA3D5AA447}" type="datetimeFigureOut">
              <a:rPr lang="en-CA" smtClean="0"/>
              <a:t>2020-05-14</a:t>
            </a:fld>
            <a:endParaRPr lang="en-CA"/>
          </a:p>
        </p:txBody>
      </p:sp>
      <p:sp>
        <p:nvSpPr>
          <p:cNvPr id="5" name="Footer Placeholder 4">
            <a:extLst>
              <a:ext uri="{FF2B5EF4-FFF2-40B4-BE49-F238E27FC236}">
                <a16:creationId xmlns:a16="http://schemas.microsoft.com/office/drawing/2014/main" id="{64A24061-C0D4-4F45-9664-556811BE8A76}"/>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8D4BE581-55A0-4027-973B-308A54519888}"/>
              </a:ext>
            </a:extLst>
          </p:cNvPr>
          <p:cNvSpPr>
            <a:spLocks noGrp="1"/>
          </p:cNvSpPr>
          <p:nvPr>
            <p:ph type="sldNum" sz="quarter" idx="12"/>
          </p:nvPr>
        </p:nvSpPr>
        <p:spPr/>
        <p:txBody>
          <a:bodyPr/>
          <a:lstStyle/>
          <a:p>
            <a:fld id="{2C2ED127-8521-41DF-A224-7EB92BABB9AA}" type="slidenum">
              <a:rPr lang="en-CA" smtClean="0"/>
              <a:t>‹#›</a:t>
            </a:fld>
            <a:endParaRPr lang="en-CA"/>
          </a:p>
        </p:txBody>
      </p:sp>
    </p:spTree>
    <p:extLst>
      <p:ext uri="{BB962C8B-B14F-4D97-AF65-F5344CB8AC3E}">
        <p14:creationId xmlns:p14="http://schemas.microsoft.com/office/powerpoint/2010/main" val="13480126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B9484-7CFA-4C3B-BB38-E8899145D4EC}"/>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9631D842-D4F4-442B-9150-94BB3042FCB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984CE174-3E4C-4A50-94FF-3C168E8F1C4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E1848E95-941C-4643-B842-9BA99C44161C}"/>
              </a:ext>
            </a:extLst>
          </p:cNvPr>
          <p:cNvSpPr>
            <a:spLocks noGrp="1"/>
          </p:cNvSpPr>
          <p:nvPr>
            <p:ph type="dt" sz="half" idx="10"/>
          </p:nvPr>
        </p:nvSpPr>
        <p:spPr/>
        <p:txBody>
          <a:bodyPr/>
          <a:lstStyle/>
          <a:p>
            <a:fld id="{F6338DF7-047B-4174-9CC1-61FA3D5AA447}" type="datetimeFigureOut">
              <a:rPr lang="en-CA" smtClean="0"/>
              <a:t>2020-05-14</a:t>
            </a:fld>
            <a:endParaRPr lang="en-CA"/>
          </a:p>
        </p:txBody>
      </p:sp>
      <p:sp>
        <p:nvSpPr>
          <p:cNvPr id="6" name="Footer Placeholder 5">
            <a:extLst>
              <a:ext uri="{FF2B5EF4-FFF2-40B4-BE49-F238E27FC236}">
                <a16:creationId xmlns:a16="http://schemas.microsoft.com/office/drawing/2014/main" id="{1B7FCF64-1385-4E98-8BAA-E2C66F627C28}"/>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C470E871-746B-492E-B131-7D76CD451508}"/>
              </a:ext>
            </a:extLst>
          </p:cNvPr>
          <p:cNvSpPr>
            <a:spLocks noGrp="1"/>
          </p:cNvSpPr>
          <p:nvPr>
            <p:ph type="sldNum" sz="quarter" idx="12"/>
          </p:nvPr>
        </p:nvSpPr>
        <p:spPr/>
        <p:txBody>
          <a:bodyPr/>
          <a:lstStyle/>
          <a:p>
            <a:fld id="{2C2ED127-8521-41DF-A224-7EB92BABB9AA}" type="slidenum">
              <a:rPr lang="en-CA" smtClean="0"/>
              <a:t>‹#›</a:t>
            </a:fld>
            <a:endParaRPr lang="en-CA"/>
          </a:p>
        </p:txBody>
      </p:sp>
    </p:spTree>
    <p:extLst>
      <p:ext uri="{BB962C8B-B14F-4D97-AF65-F5344CB8AC3E}">
        <p14:creationId xmlns:p14="http://schemas.microsoft.com/office/powerpoint/2010/main" val="4211159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6F330-4AA3-44CA-AA37-3A223A3D80B3}"/>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FD3CA889-8433-458E-B22A-5BD6A4F56C9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D7C1453-0DC8-4C76-8F61-F4D209C693E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36703A4A-BD7F-477C-8420-30A5FCEFA5B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BBDA589-A7B2-4DE0-9BC7-DC7CAA95E11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F565D792-1CBB-4CC9-A663-362C81F78E26}"/>
              </a:ext>
            </a:extLst>
          </p:cNvPr>
          <p:cNvSpPr>
            <a:spLocks noGrp="1"/>
          </p:cNvSpPr>
          <p:nvPr>
            <p:ph type="dt" sz="half" idx="10"/>
          </p:nvPr>
        </p:nvSpPr>
        <p:spPr/>
        <p:txBody>
          <a:bodyPr/>
          <a:lstStyle/>
          <a:p>
            <a:fld id="{F6338DF7-047B-4174-9CC1-61FA3D5AA447}" type="datetimeFigureOut">
              <a:rPr lang="en-CA" smtClean="0"/>
              <a:t>2020-05-14</a:t>
            </a:fld>
            <a:endParaRPr lang="en-CA"/>
          </a:p>
        </p:txBody>
      </p:sp>
      <p:sp>
        <p:nvSpPr>
          <p:cNvPr id="8" name="Footer Placeholder 7">
            <a:extLst>
              <a:ext uri="{FF2B5EF4-FFF2-40B4-BE49-F238E27FC236}">
                <a16:creationId xmlns:a16="http://schemas.microsoft.com/office/drawing/2014/main" id="{BE203A93-E50C-48D5-975F-5E78BD13D61D}"/>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1B405E24-581D-4FE6-BFFF-BDAB71A3FEB2}"/>
              </a:ext>
            </a:extLst>
          </p:cNvPr>
          <p:cNvSpPr>
            <a:spLocks noGrp="1"/>
          </p:cNvSpPr>
          <p:nvPr>
            <p:ph type="sldNum" sz="quarter" idx="12"/>
          </p:nvPr>
        </p:nvSpPr>
        <p:spPr/>
        <p:txBody>
          <a:bodyPr/>
          <a:lstStyle/>
          <a:p>
            <a:fld id="{2C2ED127-8521-41DF-A224-7EB92BABB9AA}" type="slidenum">
              <a:rPr lang="en-CA" smtClean="0"/>
              <a:t>‹#›</a:t>
            </a:fld>
            <a:endParaRPr lang="en-CA"/>
          </a:p>
        </p:txBody>
      </p:sp>
    </p:spTree>
    <p:extLst>
      <p:ext uri="{BB962C8B-B14F-4D97-AF65-F5344CB8AC3E}">
        <p14:creationId xmlns:p14="http://schemas.microsoft.com/office/powerpoint/2010/main" val="42194456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68602-227F-47D1-85F4-D31ECDD26344}"/>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A8ED20DE-A310-4303-AFAB-2400F5164F28}"/>
              </a:ext>
            </a:extLst>
          </p:cNvPr>
          <p:cNvSpPr>
            <a:spLocks noGrp="1"/>
          </p:cNvSpPr>
          <p:nvPr>
            <p:ph type="dt" sz="half" idx="10"/>
          </p:nvPr>
        </p:nvSpPr>
        <p:spPr/>
        <p:txBody>
          <a:bodyPr/>
          <a:lstStyle/>
          <a:p>
            <a:fld id="{F6338DF7-047B-4174-9CC1-61FA3D5AA447}" type="datetimeFigureOut">
              <a:rPr lang="en-CA" smtClean="0"/>
              <a:t>2020-05-14</a:t>
            </a:fld>
            <a:endParaRPr lang="en-CA"/>
          </a:p>
        </p:txBody>
      </p:sp>
      <p:sp>
        <p:nvSpPr>
          <p:cNvPr id="4" name="Footer Placeholder 3">
            <a:extLst>
              <a:ext uri="{FF2B5EF4-FFF2-40B4-BE49-F238E27FC236}">
                <a16:creationId xmlns:a16="http://schemas.microsoft.com/office/drawing/2014/main" id="{09A67B86-FF01-4A0B-83DC-E2FC46C6C2B0}"/>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AEA121BC-0446-4C6B-A5F1-571C14987EC0}"/>
              </a:ext>
            </a:extLst>
          </p:cNvPr>
          <p:cNvSpPr>
            <a:spLocks noGrp="1"/>
          </p:cNvSpPr>
          <p:nvPr>
            <p:ph type="sldNum" sz="quarter" idx="12"/>
          </p:nvPr>
        </p:nvSpPr>
        <p:spPr/>
        <p:txBody>
          <a:bodyPr/>
          <a:lstStyle/>
          <a:p>
            <a:fld id="{2C2ED127-8521-41DF-A224-7EB92BABB9AA}" type="slidenum">
              <a:rPr lang="en-CA" smtClean="0"/>
              <a:t>‹#›</a:t>
            </a:fld>
            <a:endParaRPr lang="en-CA"/>
          </a:p>
        </p:txBody>
      </p:sp>
    </p:spTree>
    <p:extLst>
      <p:ext uri="{BB962C8B-B14F-4D97-AF65-F5344CB8AC3E}">
        <p14:creationId xmlns:p14="http://schemas.microsoft.com/office/powerpoint/2010/main" val="23164612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68AF4DB-14CE-42EB-96F4-CFCD1CBE088B}"/>
              </a:ext>
            </a:extLst>
          </p:cNvPr>
          <p:cNvSpPr>
            <a:spLocks noGrp="1"/>
          </p:cNvSpPr>
          <p:nvPr>
            <p:ph type="dt" sz="half" idx="10"/>
          </p:nvPr>
        </p:nvSpPr>
        <p:spPr/>
        <p:txBody>
          <a:bodyPr/>
          <a:lstStyle/>
          <a:p>
            <a:fld id="{F6338DF7-047B-4174-9CC1-61FA3D5AA447}" type="datetimeFigureOut">
              <a:rPr lang="en-CA" smtClean="0"/>
              <a:t>2020-05-14</a:t>
            </a:fld>
            <a:endParaRPr lang="en-CA"/>
          </a:p>
        </p:txBody>
      </p:sp>
      <p:sp>
        <p:nvSpPr>
          <p:cNvPr id="3" name="Footer Placeholder 2">
            <a:extLst>
              <a:ext uri="{FF2B5EF4-FFF2-40B4-BE49-F238E27FC236}">
                <a16:creationId xmlns:a16="http://schemas.microsoft.com/office/drawing/2014/main" id="{C3EF9408-FC68-4AA5-BCEF-97B77268C5EC}"/>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7BE57E0E-163D-4C92-94C0-B12CA583980D}"/>
              </a:ext>
            </a:extLst>
          </p:cNvPr>
          <p:cNvSpPr>
            <a:spLocks noGrp="1"/>
          </p:cNvSpPr>
          <p:nvPr>
            <p:ph type="sldNum" sz="quarter" idx="12"/>
          </p:nvPr>
        </p:nvSpPr>
        <p:spPr/>
        <p:txBody>
          <a:bodyPr/>
          <a:lstStyle/>
          <a:p>
            <a:fld id="{2C2ED127-8521-41DF-A224-7EB92BABB9AA}" type="slidenum">
              <a:rPr lang="en-CA" smtClean="0"/>
              <a:t>‹#›</a:t>
            </a:fld>
            <a:endParaRPr lang="en-CA"/>
          </a:p>
        </p:txBody>
      </p:sp>
    </p:spTree>
    <p:extLst>
      <p:ext uri="{BB962C8B-B14F-4D97-AF65-F5344CB8AC3E}">
        <p14:creationId xmlns:p14="http://schemas.microsoft.com/office/powerpoint/2010/main" val="23987924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0764B-251C-4094-A792-E68BA923B0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0F96A792-CD4A-4D91-B8AE-F2275B32659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4E822E6F-CC2A-4FC5-A1B7-3DD18307D8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A2CC80-2052-45A3-AF79-AF2DE54449F7}"/>
              </a:ext>
            </a:extLst>
          </p:cNvPr>
          <p:cNvSpPr>
            <a:spLocks noGrp="1"/>
          </p:cNvSpPr>
          <p:nvPr>
            <p:ph type="dt" sz="half" idx="10"/>
          </p:nvPr>
        </p:nvSpPr>
        <p:spPr/>
        <p:txBody>
          <a:bodyPr/>
          <a:lstStyle/>
          <a:p>
            <a:fld id="{F6338DF7-047B-4174-9CC1-61FA3D5AA447}" type="datetimeFigureOut">
              <a:rPr lang="en-CA" smtClean="0"/>
              <a:t>2020-05-14</a:t>
            </a:fld>
            <a:endParaRPr lang="en-CA"/>
          </a:p>
        </p:txBody>
      </p:sp>
      <p:sp>
        <p:nvSpPr>
          <p:cNvPr id="6" name="Footer Placeholder 5">
            <a:extLst>
              <a:ext uri="{FF2B5EF4-FFF2-40B4-BE49-F238E27FC236}">
                <a16:creationId xmlns:a16="http://schemas.microsoft.com/office/drawing/2014/main" id="{0B40B326-8962-4029-82C2-B7EC0ACD3954}"/>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48BE5948-8462-45A9-99F1-E34281C24FAC}"/>
              </a:ext>
            </a:extLst>
          </p:cNvPr>
          <p:cNvSpPr>
            <a:spLocks noGrp="1"/>
          </p:cNvSpPr>
          <p:nvPr>
            <p:ph type="sldNum" sz="quarter" idx="12"/>
          </p:nvPr>
        </p:nvSpPr>
        <p:spPr/>
        <p:txBody>
          <a:bodyPr/>
          <a:lstStyle/>
          <a:p>
            <a:fld id="{2C2ED127-8521-41DF-A224-7EB92BABB9AA}" type="slidenum">
              <a:rPr lang="en-CA" smtClean="0"/>
              <a:t>‹#›</a:t>
            </a:fld>
            <a:endParaRPr lang="en-CA"/>
          </a:p>
        </p:txBody>
      </p:sp>
    </p:spTree>
    <p:extLst>
      <p:ext uri="{BB962C8B-B14F-4D97-AF65-F5344CB8AC3E}">
        <p14:creationId xmlns:p14="http://schemas.microsoft.com/office/powerpoint/2010/main" val="29114247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2A2BE-3F5E-4DB6-B069-939F24419D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CB1A87EE-85E0-48F4-A830-F2C791658A1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5BC20D3C-F640-413E-9643-D25D8AA531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CAE7B73-B0E8-4009-9055-AD172C167AE2}"/>
              </a:ext>
            </a:extLst>
          </p:cNvPr>
          <p:cNvSpPr>
            <a:spLocks noGrp="1"/>
          </p:cNvSpPr>
          <p:nvPr>
            <p:ph type="dt" sz="half" idx="10"/>
          </p:nvPr>
        </p:nvSpPr>
        <p:spPr/>
        <p:txBody>
          <a:bodyPr/>
          <a:lstStyle/>
          <a:p>
            <a:fld id="{F6338DF7-047B-4174-9CC1-61FA3D5AA447}" type="datetimeFigureOut">
              <a:rPr lang="en-CA" smtClean="0"/>
              <a:t>2020-05-14</a:t>
            </a:fld>
            <a:endParaRPr lang="en-CA"/>
          </a:p>
        </p:txBody>
      </p:sp>
      <p:sp>
        <p:nvSpPr>
          <p:cNvPr id="6" name="Footer Placeholder 5">
            <a:extLst>
              <a:ext uri="{FF2B5EF4-FFF2-40B4-BE49-F238E27FC236}">
                <a16:creationId xmlns:a16="http://schemas.microsoft.com/office/drawing/2014/main" id="{1AEECA05-0BF0-49CF-BA5B-ABCC6FDDB64D}"/>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C057F2C7-B995-436E-9631-579208503825}"/>
              </a:ext>
            </a:extLst>
          </p:cNvPr>
          <p:cNvSpPr>
            <a:spLocks noGrp="1"/>
          </p:cNvSpPr>
          <p:nvPr>
            <p:ph type="sldNum" sz="quarter" idx="12"/>
          </p:nvPr>
        </p:nvSpPr>
        <p:spPr/>
        <p:txBody>
          <a:bodyPr/>
          <a:lstStyle/>
          <a:p>
            <a:fld id="{2C2ED127-8521-41DF-A224-7EB92BABB9AA}" type="slidenum">
              <a:rPr lang="en-CA" smtClean="0"/>
              <a:t>‹#›</a:t>
            </a:fld>
            <a:endParaRPr lang="en-CA"/>
          </a:p>
        </p:txBody>
      </p:sp>
    </p:spTree>
    <p:extLst>
      <p:ext uri="{BB962C8B-B14F-4D97-AF65-F5344CB8AC3E}">
        <p14:creationId xmlns:p14="http://schemas.microsoft.com/office/powerpoint/2010/main" val="34505780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E2E9A9F-DE3D-47A9-9E17-6AF4109A772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97213BFA-0464-4FB9-931C-0A0A7B210B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B4FE430E-E34F-4B99-87AE-7D8DBB8236E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338DF7-047B-4174-9CC1-61FA3D5AA447}" type="datetimeFigureOut">
              <a:rPr lang="en-CA" smtClean="0"/>
              <a:t>2020-05-14</a:t>
            </a:fld>
            <a:endParaRPr lang="en-CA"/>
          </a:p>
        </p:txBody>
      </p:sp>
      <p:sp>
        <p:nvSpPr>
          <p:cNvPr id="5" name="Footer Placeholder 4">
            <a:extLst>
              <a:ext uri="{FF2B5EF4-FFF2-40B4-BE49-F238E27FC236}">
                <a16:creationId xmlns:a16="http://schemas.microsoft.com/office/drawing/2014/main" id="{61387AE1-F9D8-40F3-A48F-41F1C074C4D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8A806810-7283-4171-89E3-446AE74717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2ED127-8521-41DF-A224-7EB92BABB9AA}" type="slidenum">
              <a:rPr lang="en-CA" smtClean="0"/>
              <a:t>‹#›</a:t>
            </a:fld>
            <a:endParaRPr lang="en-CA"/>
          </a:p>
        </p:txBody>
      </p:sp>
    </p:spTree>
    <p:extLst>
      <p:ext uri="{BB962C8B-B14F-4D97-AF65-F5344CB8AC3E}">
        <p14:creationId xmlns:p14="http://schemas.microsoft.com/office/powerpoint/2010/main" val="17077024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Slide Number Placeholder 5">
            <a:extLst>
              <a:ext uri="{FF2B5EF4-FFF2-40B4-BE49-F238E27FC236}">
                <a16:creationId xmlns:a16="http://schemas.microsoft.com/office/drawing/2014/main" id="{1A8BB813-F366-44CB-B782-B1E0862E120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242C2D"/>
              </a:buClr>
              <a:buFont typeface="Wingdings" panose="05000000000000000000" pitchFamily="2" charset="2"/>
              <a:buChar char="§"/>
              <a:defRPr sz="2400">
                <a:solidFill>
                  <a:srgbClr val="48595A"/>
                </a:solidFill>
                <a:latin typeface="Arial" panose="020B0604020202020204" pitchFamily="34" charset="0"/>
                <a:ea typeface="ＭＳ Ｐゴシック" panose="020B0600070205080204" pitchFamily="34" charset="-128"/>
              </a:defRPr>
            </a:lvl1pPr>
            <a:lvl2pPr marL="742950" indent="-285750">
              <a:spcBef>
                <a:spcPct val="20000"/>
              </a:spcBef>
              <a:buClr>
                <a:srgbClr val="242C2D"/>
              </a:buClr>
              <a:buFont typeface="Wingdings" panose="05000000000000000000" pitchFamily="2" charset="2"/>
              <a:buChar char="§"/>
              <a:defRPr sz="2000">
                <a:solidFill>
                  <a:srgbClr val="48595A"/>
                </a:solidFill>
                <a:latin typeface="Arial" panose="020B0604020202020204" pitchFamily="34" charset="0"/>
                <a:ea typeface="ＭＳ Ｐゴシック" panose="020B0600070205080204" pitchFamily="34" charset="-128"/>
              </a:defRPr>
            </a:lvl2pPr>
            <a:lvl3pPr marL="1143000" indent="-228600">
              <a:spcBef>
                <a:spcPct val="20000"/>
              </a:spcBef>
              <a:buClr>
                <a:srgbClr val="242C2D"/>
              </a:buClr>
              <a:buFont typeface="Wingdings" panose="05000000000000000000" pitchFamily="2" charset="2"/>
              <a:buChar char="§"/>
              <a:defRPr sz="2000">
                <a:solidFill>
                  <a:srgbClr val="48595A"/>
                </a:solidFill>
                <a:latin typeface="Arial" panose="020B0604020202020204" pitchFamily="34" charset="0"/>
                <a:ea typeface="ＭＳ Ｐゴシック" panose="020B0600070205080204" pitchFamily="34" charset="-128"/>
              </a:defRPr>
            </a:lvl3pPr>
            <a:lvl4pPr marL="1600200" indent="-228600">
              <a:spcBef>
                <a:spcPct val="20000"/>
              </a:spcBef>
              <a:buClr>
                <a:srgbClr val="242C2D"/>
              </a:buClr>
              <a:buFont typeface="Wingdings" panose="05000000000000000000" pitchFamily="2" charset="2"/>
              <a:buChar char="§"/>
              <a:defRPr sz="2000">
                <a:solidFill>
                  <a:srgbClr val="48595A"/>
                </a:solidFill>
                <a:latin typeface="Arial" panose="020B0604020202020204" pitchFamily="34" charset="0"/>
                <a:ea typeface="ＭＳ Ｐゴシック" panose="020B0600070205080204" pitchFamily="34" charset="-128"/>
              </a:defRPr>
            </a:lvl4pPr>
            <a:lvl5pPr marL="2057400" indent="-228600">
              <a:spcBef>
                <a:spcPct val="20000"/>
              </a:spcBef>
              <a:buClr>
                <a:srgbClr val="242C2D"/>
              </a:buClr>
              <a:buFont typeface="Wingdings" panose="05000000000000000000" pitchFamily="2" charset="2"/>
              <a:buChar char="§"/>
              <a:defRPr sz="1600">
                <a:solidFill>
                  <a:srgbClr val="48595A"/>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242C2D"/>
              </a:buClr>
              <a:buFont typeface="Wingdings" panose="05000000000000000000" pitchFamily="2" charset="2"/>
              <a:buChar char="§"/>
              <a:defRPr sz="1600">
                <a:solidFill>
                  <a:srgbClr val="48595A"/>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242C2D"/>
              </a:buClr>
              <a:buFont typeface="Wingdings" panose="05000000000000000000" pitchFamily="2" charset="2"/>
              <a:buChar char="§"/>
              <a:defRPr sz="1600">
                <a:solidFill>
                  <a:srgbClr val="48595A"/>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242C2D"/>
              </a:buClr>
              <a:buFont typeface="Wingdings" panose="05000000000000000000" pitchFamily="2" charset="2"/>
              <a:buChar char="§"/>
              <a:defRPr sz="1600">
                <a:solidFill>
                  <a:srgbClr val="48595A"/>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242C2D"/>
              </a:buClr>
              <a:buFont typeface="Wingdings" panose="05000000000000000000" pitchFamily="2" charset="2"/>
              <a:buChar char="§"/>
              <a:defRPr sz="1600">
                <a:solidFill>
                  <a:srgbClr val="48595A"/>
                </a:solidFill>
                <a:latin typeface="Arial" panose="020B0604020202020204" pitchFamily="34" charset="0"/>
                <a:ea typeface="ＭＳ Ｐゴシック" panose="020B0600070205080204" pitchFamily="34" charset="-128"/>
              </a:defRPr>
            </a:lvl9pPr>
          </a:lstStyle>
          <a:p>
            <a:pPr>
              <a:spcBef>
                <a:spcPct val="0"/>
              </a:spcBef>
              <a:buClrTx/>
              <a:buFontTx/>
              <a:buNone/>
            </a:pPr>
            <a:fld id="{B1DCD11F-7A5B-44DF-8489-C8905DB0F1BC}" type="slidenum">
              <a:rPr lang="en-US" altLang="en-US" sz="900">
                <a:latin typeface="Calibri" panose="020F0502020204030204" pitchFamily="34" charset="0"/>
              </a:rPr>
              <a:pPr>
                <a:spcBef>
                  <a:spcPct val="0"/>
                </a:spcBef>
                <a:buClrTx/>
                <a:buFontTx/>
                <a:buNone/>
              </a:pPr>
              <a:t>1</a:t>
            </a:fld>
            <a:endParaRPr lang="en-US" altLang="en-US" sz="900">
              <a:latin typeface="Calibri" panose="020F0502020204030204" pitchFamily="34" charset="0"/>
            </a:endParaRPr>
          </a:p>
        </p:txBody>
      </p:sp>
      <p:sp>
        <p:nvSpPr>
          <p:cNvPr id="2051" name="Rectangle 2">
            <a:extLst>
              <a:ext uri="{FF2B5EF4-FFF2-40B4-BE49-F238E27FC236}">
                <a16:creationId xmlns:a16="http://schemas.microsoft.com/office/drawing/2014/main" id="{AEE1B127-A401-468B-9BFA-7E31CE3444C6}"/>
              </a:ext>
            </a:extLst>
          </p:cNvPr>
          <p:cNvSpPr>
            <a:spLocks noGrp="1"/>
          </p:cNvSpPr>
          <p:nvPr>
            <p:ph type="ctrTitle"/>
          </p:nvPr>
        </p:nvSpPr>
        <p:spPr/>
        <p:txBody>
          <a:bodyPr>
            <a:normAutofit fontScale="90000"/>
          </a:bodyPr>
          <a:lstStyle/>
          <a:p>
            <a:pPr algn="ctr"/>
            <a:r>
              <a:rPr lang="en-US" altLang="en-US" b="1">
                <a:solidFill>
                  <a:schemeClr val="tx1"/>
                </a:solidFill>
              </a:rPr>
              <a:t>Supply Management Training - Operations Management</a:t>
            </a:r>
            <a:br>
              <a:rPr lang="en-US" altLang="en-US" b="1">
                <a:solidFill>
                  <a:schemeClr val="tx1"/>
                </a:solidFill>
              </a:rPr>
            </a:br>
            <a:endParaRPr lang="en-CA" altLang="en-US" b="1">
              <a:solidFill>
                <a:schemeClr val="tx1"/>
              </a:solidFill>
            </a:endParaRPr>
          </a:p>
        </p:txBody>
      </p:sp>
      <p:sp>
        <p:nvSpPr>
          <p:cNvPr id="2052" name="Rectangle 3">
            <a:extLst>
              <a:ext uri="{FF2B5EF4-FFF2-40B4-BE49-F238E27FC236}">
                <a16:creationId xmlns:a16="http://schemas.microsoft.com/office/drawing/2014/main" id="{B575E81E-D3AA-48E8-9CEF-2A927FF6EC5E}"/>
              </a:ext>
            </a:extLst>
          </p:cNvPr>
          <p:cNvSpPr>
            <a:spLocks noGrp="1"/>
          </p:cNvSpPr>
          <p:nvPr>
            <p:ph type="subTitle" idx="1"/>
          </p:nvPr>
        </p:nvSpPr>
        <p:spPr/>
        <p:txBody>
          <a:bodyPr/>
          <a:lstStyle/>
          <a:p>
            <a:r>
              <a:rPr lang="en-CA" altLang="en-US" b="1"/>
              <a:t>Lesson 10:</a:t>
            </a:r>
          </a:p>
          <a:p>
            <a:r>
              <a:rPr lang="en-CA" altLang="en-US" b="1"/>
              <a:t>Resource Management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5">
            <a:extLst>
              <a:ext uri="{FF2B5EF4-FFF2-40B4-BE49-F238E27FC236}">
                <a16:creationId xmlns:a16="http://schemas.microsoft.com/office/drawing/2014/main" id="{E687B67D-7DB7-4F36-B62D-62572F9375A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242C2D"/>
              </a:buClr>
              <a:buFont typeface="Wingdings" panose="05000000000000000000" pitchFamily="2" charset="2"/>
              <a:buChar char="§"/>
              <a:defRPr sz="2400">
                <a:solidFill>
                  <a:srgbClr val="48595A"/>
                </a:solidFill>
                <a:latin typeface="Arial" panose="020B0604020202020204" pitchFamily="34" charset="0"/>
                <a:ea typeface="ＭＳ Ｐゴシック" panose="020B0600070205080204" pitchFamily="34" charset="-128"/>
              </a:defRPr>
            </a:lvl1pPr>
            <a:lvl2pPr marL="742950" indent="-285750">
              <a:spcBef>
                <a:spcPct val="20000"/>
              </a:spcBef>
              <a:buClr>
                <a:srgbClr val="242C2D"/>
              </a:buClr>
              <a:buFont typeface="Wingdings" panose="05000000000000000000" pitchFamily="2" charset="2"/>
              <a:buChar char="§"/>
              <a:defRPr sz="2000">
                <a:solidFill>
                  <a:srgbClr val="48595A"/>
                </a:solidFill>
                <a:latin typeface="Arial" panose="020B0604020202020204" pitchFamily="34" charset="0"/>
                <a:ea typeface="ＭＳ Ｐゴシック" panose="020B0600070205080204" pitchFamily="34" charset="-128"/>
              </a:defRPr>
            </a:lvl2pPr>
            <a:lvl3pPr marL="1143000" indent="-228600">
              <a:spcBef>
                <a:spcPct val="20000"/>
              </a:spcBef>
              <a:buClr>
                <a:srgbClr val="242C2D"/>
              </a:buClr>
              <a:buFont typeface="Wingdings" panose="05000000000000000000" pitchFamily="2" charset="2"/>
              <a:buChar char="§"/>
              <a:defRPr sz="2000">
                <a:solidFill>
                  <a:srgbClr val="48595A"/>
                </a:solidFill>
                <a:latin typeface="Arial" panose="020B0604020202020204" pitchFamily="34" charset="0"/>
                <a:ea typeface="ＭＳ Ｐゴシック" panose="020B0600070205080204" pitchFamily="34" charset="-128"/>
              </a:defRPr>
            </a:lvl3pPr>
            <a:lvl4pPr marL="1600200" indent="-228600">
              <a:spcBef>
                <a:spcPct val="20000"/>
              </a:spcBef>
              <a:buClr>
                <a:srgbClr val="242C2D"/>
              </a:buClr>
              <a:buFont typeface="Wingdings" panose="05000000000000000000" pitchFamily="2" charset="2"/>
              <a:buChar char="§"/>
              <a:defRPr sz="2000">
                <a:solidFill>
                  <a:srgbClr val="48595A"/>
                </a:solidFill>
                <a:latin typeface="Arial" panose="020B0604020202020204" pitchFamily="34" charset="0"/>
                <a:ea typeface="ＭＳ Ｐゴシック" panose="020B0600070205080204" pitchFamily="34" charset="-128"/>
              </a:defRPr>
            </a:lvl4pPr>
            <a:lvl5pPr marL="2057400" indent="-228600">
              <a:spcBef>
                <a:spcPct val="20000"/>
              </a:spcBef>
              <a:buClr>
                <a:srgbClr val="242C2D"/>
              </a:buClr>
              <a:buFont typeface="Wingdings" panose="05000000000000000000" pitchFamily="2" charset="2"/>
              <a:buChar char="§"/>
              <a:defRPr sz="1600">
                <a:solidFill>
                  <a:srgbClr val="48595A"/>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242C2D"/>
              </a:buClr>
              <a:buFont typeface="Wingdings" panose="05000000000000000000" pitchFamily="2" charset="2"/>
              <a:buChar char="§"/>
              <a:defRPr sz="1600">
                <a:solidFill>
                  <a:srgbClr val="48595A"/>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242C2D"/>
              </a:buClr>
              <a:buFont typeface="Wingdings" panose="05000000000000000000" pitchFamily="2" charset="2"/>
              <a:buChar char="§"/>
              <a:defRPr sz="1600">
                <a:solidFill>
                  <a:srgbClr val="48595A"/>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242C2D"/>
              </a:buClr>
              <a:buFont typeface="Wingdings" panose="05000000000000000000" pitchFamily="2" charset="2"/>
              <a:buChar char="§"/>
              <a:defRPr sz="1600">
                <a:solidFill>
                  <a:srgbClr val="48595A"/>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242C2D"/>
              </a:buClr>
              <a:buFont typeface="Wingdings" panose="05000000000000000000" pitchFamily="2" charset="2"/>
              <a:buChar char="§"/>
              <a:defRPr sz="1600">
                <a:solidFill>
                  <a:srgbClr val="48595A"/>
                </a:solidFill>
                <a:latin typeface="Arial" panose="020B0604020202020204" pitchFamily="34" charset="0"/>
                <a:ea typeface="ＭＳ Ｐゴシック" panose="020B0600070205080204" pitchFamily="34" charset="-128"/>
              </a:defRPr>
            </a:lvl9pPr>
          </a:lstStyle>
          <a:p>
            <a:pPr>
              <a:spcBef>
                <a:spcPct val="0"/>
              </a:spcBef>
              <a:buClrTx/>
              <a:buFontTx/>
              <a:buNone/>
            </a:pPr>
            <a:fld id="{3C307EF4-DB77-4CC2-8AB4-4775087B41F1}" type="slidenum">
              <a:rPr lang="en-US" altLang="en-US" sz="900">
                <a:latin typeface="Calibri" panose="020F0502020204030204" pitchFamily="34" charset="0"/>
              </a:rPr>
              <a:pPr>
                <a:spcBef>
                  <a:spcPct val="0"/>
                </a:spcBef>
                <a:buClrTx/>
                <a:buFontTx/>
                <a:buNone/>
              </a:pPr>
              <a:t>10</a:t>
            </a:fld>
            <a:endParaRPr lang="en-US" altLang="en-US" sz="900">
              <a:latin typeface="Calibri" panose="020F0502020204030204" pitchFamily="34" charset="0"/>
            </a:endParaRPr>
          </a:p>
        </p:txBody>
      </p:sp>
      <p:sp>
        <p:nvSpPr>
          <p:cNvPr id="12291" name="Rectangle 2">
            <a:extLst>
              <a:ext uri="{FF2B5EF4-FFF2-40B4-BE49-F238E27FC236}">
                <a16:creationId xmlns:a16="http://schemas.microsoft.com/office/drawing/2014/main" id="{741C07FD-5669-40F3-9443-B88751A9B5C8}"/>
              </a:ext>
            </a:extLst>
          </p:cNvPr>
          <p:cNvSpPr>
            <a:spLocks noGrp="1"/>
          </p:cNvSpPr>
          <p:nvPr>
            <p:ph type="title"/>
          </p:nvPr>
        </p:nvSpPr>
        <p:spPr/>
        <p:txBody>
          <a:bodyPr/>
          <a:lstStyle/>
          <a:p>
            <a:r>
              <a:rPr lang="en-US" altLang="en-US"/>
              <a:t>Aggregate Planning And Strategies</a:t>
            </a:r>
          </a:p>
        </p:txBody>
      </p:sp>
      <p:sp>
        <p:nvSpPr>
          <p:cNvPr id="12292" name="Rectangle 3">
            <a:extLst>
              <a:ext uri="{FF2B5EF4-FFF2-40B4-BE49-F238E27FC236}">
                <a16:creationId xmlns:a16="http://schemas.microsoft.com/office/drawing/2014/main" id="{C75F0E07-A127-4999-AC3A-B145B0736E55}"/>
              </a:ext>
            </a:extLst>
          </p:cNvPr>
          <p:cNvSpPr>
            <a:spLocks noGrp="1"/>
          </p:cNvSpPr>
          <p:nvPr>
            <p:ph type="body" idx="1"/>
          </p:nvPr>
        </p:nvSpPr>
        <p:spPr>
          <a:xfrm>
            <a:off x="1981200" y="1295400"/>
            <a:ext cx="8039100" cy="3581400"/>
          </a:xfrm>
        </p:spPr>
        <p:txBody>
          <a:bodyPr>
            <a:normAutofit fontScale="92500"/>
          </a:bodyPr>
          <a:lstStyle/>
          <a:p>
            <a:pPr marL="0" indent="0">
              <a:buNone/>
              <a:defRPr/>
            </a:pPr>
            <a:r>
              <a:rPr lang="en-US" altLang="en-US" dirty="0">
                <a:solidFill>
                  <a:schemeClr val="tx2">
                    <a:lumMod val="75000"/>
                  </a:schemeClr>
                </a:solidFill>
                <a:latin typeface="Calibri" panose="020F0502020204030204" pitchFamily="34" charset="0"/>
              </a:rPr>
              <a:t>Aggregate Planning has 5 main areas for planned changes:</a:t>
            </a:r>
          </a:p>
          <a:p>
            <a:pPr marL="457200" indent="-457200">
              <a:buNone/>
              <a:defRPr/>
            </a:pPr>
            <a:endParaRPr lang="en-US" altLang="en-US" dirty="0">
              <a:solidFill>
                <a:schemeClr val="tx2">
                  <a:lumMod val="75000"/>
                </a:schemeClr>
              </a:solidFill>
              <a:latin typeface="Calibri" panose="020F0502020204030204" pitchFamily="34" charset="0"/>
            </a:endParaRPr>
          </a:p>
          <a:p>
            <a:pPr marL="457200" indent="-457200">
              <a:defRPr/>
            </a:pPr>
            <a:r>
              <a:rPr lang="en-US" altLang="en-US" dirty="0">
                <a:solidFill>
                  <a:schemeClr val="tx2">
                    <a:lumMod val="75000"/>
                  </a:schemeClr>
                </a:solidFill>
                <a:latin typeface="Calibri" panose="020F0502020204030204" pitchFamily="34" charset="0"/>
              </a:rPr>
              <a:t>Demand management</a:t>
            </a:r>
          </a:p>
          <a:p>
            <a:pPr marL="457200" indent="-457200">
              <a:defRPr/>
            </a:pPr>
            <a:r>
              <a:rPr lang="en-US" altLang="en-US" dirty="0">
                <a:solidFill>
                  <a:schemeClr val="tx2">
                    <a:lumMod val="75000"/>
                  </a:schemeClr>
                </a:solidFill>
                <a:latin typeface="Calibri" panose="020F0502020204030204" pitchFamily="34" charset="0"/>
              </a:rPr>
              <a:t>Production rate</a:t>
            </a:r>
          </a:p>
          <a:p>
            <a:pPr marL="457200" indent="-457200">
              <a:defRPr/>
            </a:pPr>
            <a:r>
              <a:rPr lang="en-US" altLang="en-US" dirty="0">
                <a:solidFill>
                  <a:schemeClr val="tx2">
                    <a:lumMod val="75000"/>
                  </a:schemeClr>
                </a:solidFill>
                <a:latin typeface="Calibri" panose="020F0502020204030204" pitchFamily="34" charset="0"/>
              </a:rPr>
              <a:t>Workforce</a:t>
            </a:r>
          </a:p>
          <a:p>
            <a:pPr marL="457200" indent="-457200">
              <a:defRPr/>
            </a:pPr>
            <a:r>
              <a:rPr lang="en-US" altLang="en-US" dirty="0">
                <a:solidFill>
                  <a:schemeClr val="tx2">
                    <a:lumMod val="75000"/>
                  </a:schemeClr>
                </a:solidFill>
                <a:latin typeface="Calibri" panose="020F0502020204030204" pitchFamily="34" charset="0"/>
              </a:rPr>
              <a:t>Inventory</a:t>
            </a:r>
          </a:p>
          <a:p>
            <a:pPr marL="457200" indent="-457200">
              <a:defRPr/>
            </a:pPr>
            <a:r>
              <a:rPr lang="en-US" altLang="en-US" dirty="0">
                <a:solidFill>
                  <a:schemeClr val="tx2">
                    <a:lumMod val="75000"/>
                  </a:schemeClr>
                </a:solidFill>
                <a:latin typeface="Calibri" panose="020F0502020204030204" pitchFamily="34" charset="0"/>
              </a:rPr>
              <a:t>Facilities, equipment, and transportation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5">
            <a:extLst>
              <a:ext uri="{FF2B5EF4-FFF2-40B4-BE49-F238E27FC236}">
                <a16:creationId xmlns:a16="http://schemas.microsoft.com/office/drawing/2014/main" id="{5E5E05C2-468F-41A8-8673-55984388AF0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242C2D"/>
              </a:buClr>
              <a:buFont typeface="Wingdings" panose="05000000000000000000" pitchFamily="2" charset="2"/>
              <a:buChar char="§"/>
              <a:defRPr sz="2400">
                <a:solidFill>
                  <a:srgbClr val="48595A"/>
                </a:solidFill>
                <a:latin typeface="Arial" panose="020B0604020202020204" pitchFamily="34" charset="0"/>
                <a:ea typeface="ＭＳ Ｐゴシック" panose="020B0600070205080204" pitchFamily="34" charset="-128"/>
              </a:defRPr>
            </a:lvl1pPr>
            <a:lvl2pPr marL="742950" indent="-285750">
              <a:spcBef>
                <a:spcPct val="20000"/>
              </a:spcBef>
              <a:buClr>
                <a:srgbClr val="242C2D"/>
              </a:buClr>
              <a:buFont typeface="Wingdings" panose="05000000000000000000" pitchFamily="2" charset="2"/>
              <a:buChar char="§"/>
              <a:defRPr sz="2000">
                <a:solidFill>
                  <a:srgbClr val="48595A"/>
                </a:solidFill>
                <a:latin typeface="Arial" panose="020B0604020202020204" pitchFamily="34" charset="0"/>
                <a:ea typeface="ＭＳ Ｐゴシック" panose="020B0600070205080204" pitchFamily="34" charset="-128"/>
              </a:defRPr>
            </a:lvl2pPr>
            <a:lvl3pPr marL="1143000" indent="-228600">
              <a:spcBef>
                <a:spcPct val="20000"/>
              </a:spcBef>
              <a:buClr>
                <a:srgbClr val="242C2D"/>
              </a:buClr>
              <a:buFont typeface="Wingdings" panose="05000000000000000000" pitchFamily="2" charset="2"/>
              <a:buChar char="§"/>
              <a:defRPr sz="2000">
                <a:solidFill>
                  <a:srgbClr val="48595A"/>
                </a:solidFill>
                <a:latin typeface="Arial" panose="020B0604020202020204" pitchFamily="34" charset="0"/>
                <a:ea typeface="ＭＳ Ｐゴシック" panose="020B0600070205080204" pitchFamily="34" charset="-128"/>
              </a:defRPr>
            </a:lvl3pPr>
            <a:lvl4pPr marL="1600200" indent="-228600">
              <a:spcBef>
                <a:spcPct val="20000"/>
              </a:spcBef>
              <a:buClr>
                <a:srgbClr val="242C2D"/>
              </a:buClr>
              <a:buFont typeface="Wingdings" panose="05000000000000000000" pitchFamily="2" charset="2"/>
              <a:buChar char="§"/>
              <a:defRPr sz="2000">
                <a:solidFill>
                  <a:srgbClr val="48595A"/>
                </a:solidFill>
                <a:latin typeface="Arial" panose="020B0604020202020204" pitchFamily="34" charset="0"/>
                <a:ea typeface="ＭＳ Ｐゴシック" panose="020B0600070205080204" pitchFamily="34" charset="-128"/>
              </a:defRPr>
            </a:lvl4pPr>
            <a:lvl5pPr marL="2057400" indent="-228600">
              <a:spcBef>
                <a:spcPct val="20000"/>
              </a:spcBef>
              <a:buClr>
                <a:srgbClr val="242C2D"/>
              </a:buClr>
              <a:buFont typeface="Wingdings" panose="05000000000000000000" pitchFamily="2" charset="2"/>
              <a:buChar char="§"/>
              <a:defRPr sz="1600">
                <a:solidFill>
                  <a:srgbClr val="48595A"/>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242C2D"/>
              </a:buClr>
              <a:buFont typeface="Wingdings" panose="05000000000000000000" pitchFamily="2" charset="2"/>
              <a:buChar char="§"/>
              <a:defRPr sz="1600">
                <a:solidFill>
                  <a:srgbClr val="48595A"/>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242C2D"/>
              </a:buClr>
              <a:buFont typeface="Wingdings" panose="05000000000000000000" pitchFamily="2" charset="2"/>
              <a:buChar char="§"/>
              <a:defRPr sz="1600">
                <a:solidFill>
                  <a:srgbClr val="48595A"/>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242C2D"/>
              </a:buClr>
              <a:buFont typeface="Wingdings" panose="05000000000000000000" pitchFamily="2" charset="2"/>
              <a:buChar char="§"/>
              <a:defRPr sz="1600">
                <a:solidFill>
                  <a:srgbClr val="48595A"/>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242C2D"/>
              </a:buClr>
              <a:buFont typeface="Wingdings" panose="05000000000000000000" pitchFamily="2" charset="2"/>
              <a:buChar char="§"/>
              <a:defRPr sz="1600">
                <a:solidFill>
                  <a:srgbClr val="48595A"/>
                </a:solidFill>
                <a:latin typeface="Arial" panose="020B0604020202020204" pitchFamily="34" charset="0"/>
                <a:ea typeface="ＭＳ Ｐゴシック" panose="020B0600070205080204" pitchFamily="34" charset="-128"/>
              </a:defRPr>
            </a:lvl9pPr>
          </a:lstStyle>
          <a:p>
            <a:pPr>
              <a:spcBef>
                <a:spcPct val="0"/>
              </a:spcBef>
              <a:buClrTx/>
              <a:buFontTx/>
              <a:buNone/>
            </a:pPr>
            <a:fld id="{447675E0-4F0A-45DE-8930-48F357704419}" type="slidenum">
              <a:rPr lang="en-US" altLang="en-US" sz="900">
                <a:latin typeface="Calibri" panose="020F0502020204030204" pitchFamily="34" charset="0"/>
              </a:rPr>
              <a:pPr>
                <a:spcBef>
                  <a:spcPct val="0"/>
                </a:spcBef>
                <a:buClrTx/>
                <a:buFontTx/>
                <a:buNone/>
              </a:pPr>
              <a:t>11</a:t>
            </a:fld>
            <a:endParaRPr lang="en-US" altLang="en-US" sz="900">
              <a:latin typeface="Calibri" panose="020F0502020204030204" pitchFamily="34" charset="0"/>
            </a:endParaRPr>
          </a:p>
        </p:txBody>
      </p:sp>
      <p:pic>
        <p:nvPicPr>
          <p:cNvPr id="13315" name="Picture 13" descr="Exh 13">
            <a:extLst>
              <a:ext uri="{FF2B5EF4-FFF2-40B4-BE49-F238E27FC236}">
                <a16:creationId xmlns:a16="http://schemas.microsoft.com/office/drawing/2014/main" id="{8F1C802B-81BF-4AD6-B5DC-C497C7910AAB}"/>
              </a:ext>
            </a:extLst>
          </p:cNvPr>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581939" y="1803992"/>
            <a:ext cx="6705600" cy="4638675"/>
          </a:xfrm>
          <a:noFill/>
        </p:spPr>
      </p:pic>
      <p:sp>
        <p:nvSpPr>
          <p:cNvPr id="13316" name="Rectangle 7">
            <a:extLst>
              <a:ext uri="{FF2B5EF4-FFF2-40B4-BE49-F238E27FC236}">
                <a16:creationId xmlns:a16="http://schemas.microsoft.com/office/drawing/2014/main" id="{AFC52548-E5EF-49AB-8A51-762408407749}"/>
              </a:ext>
            </a:extLst>
          </p:cNvPr>
          <p:cNvSpPr>
            <a:spLocks noGrp="1"/>
          </p:cNvSpPr>
          <p:nvPr>
            <p:ph type="title"/>
          </p:nvPr>
        </p:nvSpPr>
        <p:spPr>
          <a:xfrm>
            <a:off x="1981200" y="228601"/>
            <a:ext cx="8917172" cy="1296583"/>
          </a:xfrm>
        </p:spPr>
        <p:txBody>
          <a:bodyPr>
            <a:normAutofit fontScale="90000"/>
          </a:bodyPr>
          <a:lstStyle/>
          <a:p>
            <a:r>
              <a:rPr lang="en-US" altLang="en-US" dirty="0"/>
              <a:t>Examples of Aggregate Planning Variables and Revenue/Cost Implications</a:t>
            </a:r>
            <a:endParaRPr lang="en-CA" alt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5">
            <a:extLst>
              <a:ext uri="{FF2B5EF4-FFF2-40B4-BE49-F238E27FC236}">
                <a16:creationId xmlns:a16="http://schemas.microsoft.com/office/drawing/2014/main" id="{6BB0C401-6111-48CC-88CD-7771C9D4FE4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242C2D"/>
              </a:buClr>
              <a:buFont typeface="Wingdings" panose="05000000000000000000" pitchFamily="2" charset="2"/>
              <a:buChar char="§"/>
              <a:defRPr sz="2400">
                <a:solidFill>
                  <a:srgbClr val="48595A"/>
                </a:solidFill>
                <a:latin typeface="Arial" panose="020B0604020202020204" pitchFamily="34" charset="0"/>
                <a:ea typeface="ＭＳ Ｐゴシック" panose="020B0600070205080204" pitchFamily="34" charset="-128"/>
              </a:defRPr>
            </a:lvl1pPr>
            <a:lvl2pPr marL="742950" indent="-285750">
              <a:spcBef>
                <a:spcPct val="20000"/>
              </a:spcBef>
              <a:buClr>
                <a:srgbClr val="242C2D"/>
              </a:buClr>
              <a:buFont typeface="Wingdings" panose="05000000000000000000" pitchFamily="2" charset="2"/>
              <a:buChar char="§"/>
              <a:defRPr sz="2000">
                <a:solidFill>
                  <a:srgbClr val="48595A"/>
                </a:solidFill>
                <a:latin typeface="Arial" panose="020B0604020202020204" pitchFamily="34" charset="0"/>
                <a:ea typeface="ＭＳ Ｐゴシック" panose="020B0600070205080204" pitchFamily="34" charset="-128"/>
              </a:defRPr>
            </a:lvl2pPr>
            <a:lvl3pPr marL="1143000" indent="-228600">
              <a:spcBef>
                <a:spcPct val="20000"/>
              </a:spcBef>
              <a:buClr>
                <a:srgbClr val="242C2D"/>
              </a:buClr>
              <a:buFont typeface="Wingdings" panose="05000000000000000000" pitchFamily="2" charset="2"/>
              <a:buChar char="§"/>
              <a:defRPr sz="2000">
                <a:solidFill>
                  <a:srgbClr val="48595A"/>
                </a:solidFill>
                <a:latin typeface="Arial" panose="020B0604020202020204" pitchFamily="34" charset="0"/>
                <a:ea typeface="ＭＳ Ｐゴシック" panose="020B0600070205080204" pitchFamily="34" charset="-128"/>
              </a:defRPr>
            </a:lvl3pPr>
            <a:lvl4pPr marL="1600200" indent="-228600">
              <a:spcBef>
                <a:spcPct val="20000"/>
              </a:spcBef>
              <a:buClr>
                <a:srgbClr val="242C2D"/>
              </a:buClr>
              <a:buFont typeface="Wingdings" panose="05000000000000000000" pitchFamily="2" charset="2"/>
              <a:buChar char="§"/>
              <a:defRPr sz="2000">
                <a:solidFill>
                  <a:srgbClr val="48595A"/>
                </a:solidFill>
                <a:latin typeface="Arial" panose="020B0604020202020204" pitchFamily="34" charset="0"/>
                <a:ea typeface="ＭＳ Ｐゴシック" panose="020B0600070205080204" pitchFamily="34" charset="-128"/>
              </a:defRPr>
            </a:lvl4pPr>
            <a:lvl5pPr marL="2057400" indent="-228600">
              <a:spcBef>
                <a:spcPct val="20000"/>
              </a:spcBef>
              <a:buClr>
                <a:srgbClr val="242C2D"/>
              </a:buClr>
              <a:buFont typeface="Wingdings" panose="05000000000000000000" pitchFamily="2" charset="2"/>
              <a:buChar char="§"/>
              <a:defRPr sz="1600">
                <a:solidFill>
                  <a:srgbClr val="48595A"/>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242C2D"/>
              </a:buClr>
              <a:buFont typeface="Wingdings" panose="05000000000000000000" pitchFamily="2" charset="2"/>
              <a:buChar char="§"/>
              <a:defRPr sz="1600">
                <a:solidFill>
                  <a:srgbClr val="48595A"/>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242C2D"/>
              </a:buClr>
              <a:buFont typeface="Wingdings" panose="05000000000000000000" pitchFamily="2" charset="2"/>
              <a:buChar char="§"/>
              <a:defRPr sz="1600">
                <a:solidFill>
                  <a:srgbClr val="48595A"/>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242C2D"/>
              </a:buClr>
              <a:buFont typeface="Wingdings" panose="05000000000000000000" pitchFamily="2" charset="2"/>
              <a:buChar char="§"/>
              <a:defRPr sz="1600">
                <a:solidFill>
                  <a:srgbClr val="48595A"/>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242C2D"/>
              </a:buClr>
              <a:buFont typeface="Wingdings" panose="05000000000000000000" pitchFamily="2" charset="2"/>
              <a:buChar char="§"/>
              <a:defRPr sz="1600">
                <a:solidFill>
                  <a:srgbClr val="48595A"/>
                </a:solidFill>
                <a:latin typeface="Arial" panose="020B0604020202020204" pitchFamily="34" charset="0"/>
                <a:ea typeface="ＭＳ Ｐゴシック" panose="020B0600070205080204" pitchFamily="34" charset="-128"/>
              </a:defRPr>
            </a:lvl9pPr>
          </a:lstStyle>
          <a:p>
            <a:pPr>
              <a:spcBef>
                <a:spcPct val="0"/>
              </a:spcBef>
              <a:buClrTx/>
              <a:buFontTx/>
              <a:buNone/>
            </a:pPr>
            <a:fld id="{3C44CA56-0C88-4809-878E-8E4E1094F41C}" type="slidenum">
              <a:rPr lang="en-US" altLang="en-US" sz="900">
                <a:latin typeface="Calibri" panose="020F0502020204030204" pitchFamily="34" charset="0"/>
              </a:rPr>
              <a:pPr>
                <a:spcBef>
                  <a:spcPct val="0"/>
                </a:spcBef>
                <a:buClrTx/>
                <a:buFontTx/>
                <a:buNone/>
              </a:pPr>
              <a:t>12</a:t>
            </a:fld>
            <a:endParaRPr lang="en-US" altLang="en-US" sz="900">
              <a:latin typeface="Calibri" panose="020F0502020204030204" pitchFamily="34" charset="0"/>
            </a:endParaRPr>
          </a:p>
        </p:txBody>
      </p:sp>
      <p:sp>
        <p:nvSpPr>
          <p:cNvPr id="14339" name="Rectangle 2">
            <a:extLst>
              <a:ext uri="{FF2B5EF4-FFF2-40B4-BE49-F238E27FC236}">
                <a16:creationId xmlns:a16="http://schemas.microsoft.com/office/drawing/2014/main" id="{431AA5C8-5D80-4940-88B5-B3F41E5243F5}"/>
              </a:ext>
            </a:extLst>
          </p:cNvPr>
          <p:cNvSpPr>
            <a:spLocks noGrp="1"/>
          </p:cNvSpPr>
          <p:nvPr>
            <p:ph type="title"/>
          </p:nvPr>
        </p:nvSpPr>
        <p:spPr/>
        <p:txBody>
          <a:bodyPr/>
          <a:lstStyle/>
          <a:p>
            <a:r>
              <a:rPr lang="en-US" altLang="en-US"/>
              <a:t>Aggregate Planning Strategies</a:t>
            </a:r>
          </a:p>
        </p:txBody>
      </p:sp>
      <p:sp>
        <p:nvSpPr>
          <p:cNvPr id="14340" name="Rectangle 5">
            <a:extLst>
              <a:ext uri="{FF2B5EF4-FFF2-40B4-BE49-F238E27FC236}">
                <a16:creationId xmlns:a16="http://schemas.microsoft.com/office/drawing/2014/main" id="{A1E0B301-F7F2-40A9-9CBF-418CBB6AD5C8}"/>
              </a:ext>
            </a:extLst>
          </p:cNvPr>
          <p:cNvSpPr>
            <a:spLocks noGrp="1"/>
          </p:cNvSpPr>
          <p:nvPr>
            <p:ph type="body" idx="1"/>
          </p:nvPr>
        </p:nvSpPr>
        <p:spPr>
          <a:xfrm>
            <a:off x="2209800" y="1447800"/>
            <a:ext cx="8039100" cy="3581400"/>
          </a:xfrm>
        </p:spPr>
        <p:txBody>
          <a:bodyPr>
            <a:normAutofit lnSpcReduction="10000"/>
          </a:bodyPr>
          <a:lstStyle/>
          <a:p>
            <a:r>
              <a:rPr lang="en-US" altLang="en-US">
                <a:latin typeface="Calibri" panose="020F0502020204030204" pitchFamily="34" charset="0"/>
              </a:rPr>
              <a:t>Aggregate Planning Strategies – are plans to utilize product capacity to meet demand.</a:t>
            </a:r>
          </a:p>
          <a:p>
            <a:pPr>
              <a:buFont typeface="Wingdings" panose="05000000000000000000" pitchFamily="2" charset="2"/>
              <a:buNone/>
            </a:pPr>
            <a:endParaRPr lang="en-US" altLang="en-US">
              <a:latin typeface="Calibri" panose="020F0502020204030204" pitchFamily="34" charset="0"/>
            </a:endParaRPr>
          </a:p>
          <a:p>
            <a:r>
              <a:rPr lang="en-US" altLang="en-US">
                <a:latin typeface="Calibri" panose="020F0502020204030204" pitchFamily="34" charset="0"/>
              </a:rPr>
              <a:t>Two Options for Aggregate Planning Strategies</a:t>
            </a:r>
          </a:p>
          <a:p>
            <a:pPr>
              <a:buFont typeface="Wingdings" panose="05000000000000000000" pitchFamily="2" charset="2"/>
              <a:buNone/>
            </a:pPr>
            <a:endParaRPr lang="en-US" altLang="en-US">
              <a:latin typeface="Calibri" panose="020F0502020204030204" pitchFamily="34" charset="0"/>
            </a:endParaRPr>
          </a:p>
          <a:p>
            <a:pPr lvl="1"/>
            <a:r>
              <a:rPr lang="en-US" altLang="en-US">
                <a:latin typeface="Calibri" panose="020F0502020204030204" pitchFamily="34" charset="0"/>
              </a:rPr>
              <a:t>Level production strategy plans for the same production rate in each time period or </a:t>
            </a:r>
          </a:p>
          <a:p>
            <a:pPr lvl="1"/>
            <a:r>
              <a:rPr lang="en-US" altLang="en-US">
                <a:latin typeface="Calibri" panose="020F0502020204030204" pitchFamily="34" charset="0"/>
              </a:rPr>
              <a:t>Chase demand strategy sets the production rate equal to the demand in each time period</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5">
            <a:extLst>
              <a:ext uri="{FF2B5EF4-FFF2-40B4-BE49-F238E27FC236}">
                <a16:creationId xmlns:a16="http://schemas.microsoft.com/office/drawing/2014/main" id="{EEE1CA81-1CD0-4493-9778-B3DDB9C13AE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242C2D"/>
              </a:buClr>
              <a:buFont typeface="Wingdings" panose="05000000000000000000" pitchFamily="2" charset="2"/>
              <a:buChar char="§"/>
              <a:defRPr sz="2400">
                <a:solidFill>
                  <a:srgbClr val="48595A"/>
                </a:solidFill>
                <a:latin typeface="Arial" panose="020B0604020202020204" pitchFamily="34" charset="0"/>
                <a:ea typeface="ＭＳ Ｐゴシック" panose="020B0600070205080204" pitchFamily="34" charset="-128"/>
              </a:defRPr>
            </a:lvl1pPr>
            <a:lvl2pPr marL="742950" indent="-285750">
              <a:spcBef>
                <a:spcPct val="20000"/>
              </a:spcBef>
              <a:buClr>
                <a:srgbClr val="242C2D"/>
              </a:buClr>
              <a:buFont typeface="Wingdings" panose="05000000000000000000" pitchFamily="2" charset="2"/>
              <a:buChar char="§"/>
              <a:defRPr sz="2000">
                <a:solidFill>
                  <a:srgbClr val="48595A"/>
                </a:solidFill>
                <a:latin typeface="Arial" panose="020B0604020202020204" pitchFamily="34" charset="0"/>
                <a:ea typeface="ＭＳ Ｐゴシック" panose="020B0600070205080204" pitchFamily="34" charset="-128"/>
              </a:defRPr>
            </a:lvl2pPr>
            <a:lvl3pPr marL="1143000" indent="-228600">
              <a:spcBef>
                <a:spcPct val="20000"/>
              </a:spcBef>
              <a:buClr>
                <a:srgbClr val="242C2D"/>
              </a:buClr>
              <a:buFont typeface="Wingdings" panose="05000000000000000000" pitchFamily="2" charset="2"/>
              <a:buChar char="§"/>
              <a:defRPr sz="2000">
                <a:solidFill>
                  <a:srgbClr val="48595A"/>
                </a:solidFill>
                <a:latin typeface="Arial" panose="020B0604020202020204" pitchFamily="34" charset="0"/>
                <a:ea typeface="ＭＳ Ｐゴシック" panose="020B0600070205080204" pitchFamily="34" charset="-128"/>
              </a:defRPr>
            </a:lvl3pPr>
            <a:lvl4pPr marL="1600200" indent="-228600">
              <a:spcBef>
                <a:spcPct val="20000"/>
              </a:spcBef>
              <a:buClr>
                <a:srgbClr val="242C2D"/>
              </a:buClr>
              <a:buFont typeface="Wingdings" panose="05000000000000000000" pitchFamily="2" charset="2"/>
              <a:buChar char="§"/>
              <a:defRPr sz="2000">
                <a:solidFill>
                  <a:srgbClr val="48595A"/>
                </a:solidFill>
                <a:latin typeface="Arial" panose="020B0604020202020204" pitchFamily="34" charset="0"/>
                <a:ea typeface="ＭＳ Ｐゴシック" panose="020B0600070205080204" pitchFamily="34" charset="-128"/>
              </a:defRPr>
            </a:lvl4pPr>
            <a:lvl5pPr marL="2057400" indent="-228600">
              <a:spcBef>
                <a:spcPct val="20000"/>
              </a:spcBef>
              <a:buClr>
                <a:srgbClr val="242C2D"/>
              </a:buClr>
              <a:buFont typeface="Wingdings" panose="05000000000000000000" pitchFamily="2" charset="2"/>
              <a:buChar char="§"/>
              <a:defRPr sz="1600">
                <a:solidFill>
                  <a:srgbClr val="48595A"/>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242C2D"/>
              </a:buClr>
              <a:buFont typeface="Wingdings" panose="05000000000000000000" pitchFamily="2" charset="2"/>
              <a:buChar char="§"/>
              <a:defRPr sz="1600">
                <a:solidFill>
                  <a:srgbClr val="48595A"/>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242C2D"/>
              </a:buClr>
              <a:buFont typeface="Wingdings" panose="05000000000000000000" pitchFamily="2" charset="2"/>
              <a:buChar char="§"/>
              <a:defRPr sz="1600">
                <a:solidFill>
                  <a:srgbClr val="48595A"/>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242C2D"/>
              </a:buClr>
              <a:buFont typeface="Wingdings" panose="05000000000000000000" pitchFamily="2" charset="2"/>
              <a:buChar char="§"/>
              <a:defRPr sz="1600">
                <a:solidFill>
                  <a:srgbClr val="48595A"/>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242C2D"/>
              </a:buClr>
              <a:buFont typeface="Wingdings" panose="05000000000000000000" pitchFamily="2" charset="2"/>
              <a:buChar char="§"/>
              <a:defRPr sz="1600">
                <a:solidFill>
                  <a:srgbClr val="48595A"/>
                </a:solidFill>
                <a:latin typeface="Arial" panose="020B0604020202020204" pitchFamily="34" charset="0"/>
                <a:ea typeface="ＭＳ Ｐゴシック" panose="020B0600070205080204" pitchFamily="34" charset="-128"/>
              </a:defRPr>
            </a:lvl9pPr>
          </a:lstStyle>
          <a:p>
            <a:pPr>
              <a:spcBef>
                <a:spcPct val="0"/>
              </a:spcBef>
              <a:buClrTx/>
              <a:buFontTx/>
              <a:buNone/>
            </a:pPr>
            <a:fld id="{AB1EFD62-A827-4226-935E-33BE48973818}" type="slidenum">
              <a:rPr lang="en-US" altLang="en-US" sz="900">
                <a:latin typeface="Calibri" panose="020F0502020204030204" pitchFamily="34" charset="0"/>
              </a:rPr>
              <a:pPr>
                <a:spcBef>
                  <a:spcPct val="0"/>
                </a:spcBef>
                <a:buClrTx/>
                <a:buFontTx/>
                <a:buNone/>
              </a:pPr>
              <a:t>13</a:t>
            </a:fld>
            <a:endParaRPr lang="en-US" altLang="en-US" sz="900">
              <a:latin typeface="Calibri" panose="020F0502020204030204" pitchFamily="34" charset="0"/>
            </a:endParaRPr>
          </a:p>
        </p:txBody>
      </p:sp>
      <p:sp>
        <p:nvSpPr>
          <p:cNvPr id="15363" name="Rectangle 4">
            <a:extLst>
              <a:ext uri="{FF2B5EF4-FFF2-40B4-BE49-F238E27FC236}">
                <a16:creationId xmlns:a16="http://schemas.microsoft.com/office/drawing/2014/main" id="{7919B103-BA4B-46ED-A07E-28C067EC62FE}"/>
              </a:ext>
            </a:extLst>
          </p:cNvPr>
          <p:cNvSpPr>
            <a:spLocks noGrp="1"/>
          </p:cNvSpPr>
          <p:nvPr>
            <p:ph type="title"/>
          </p:nvPr>
        </p:nvSpPr>
        <p:spPr/>
        <p:txBody>
          <a:bodyPr/>
          <a:lstStyle/>
          <a:p>
            <a:r>
              <a:rPr lang="en-CA" altLang="en-US"/>
              <a:t>Level Strategy</a:t>
            </a:r>
          </a:p>
        </p:txBody>
      </p:sp>
      <p:sp>
        <p:nvSpPr>
          <p:cNvPr id="15364" name="Rectangle 5">
            <a:extLst>
              <a:ext uri="{FF2B5EF4-FFF2-40B4-BE49-F238E27FC236}">
                <a16:creationId xmlns:a16="http://schemas.microsoft.com/office/drawing/2014/main" id="{68F75EDC-1589-41FC-A6EE-EF4CEF8E841B}"/>
              </a:ext>
            </a:extLst>
          </p:cNvPr>
          <p:cNvSpPr>
            <a:spLocks noGrp="1"/>
          </p:cNvSpPr>
          <p:nvPr>
            <p:ph type="body" idx="1"/>
          </p:nvPr>
        </p:nvSpPr>
        <p:spPr/>
        <p:txBody>
          <a:bodyPr/>
          <a:lstStyle/>
          <a:p>
            <a:r>
              <a:rPr lang="en-US" altLang="en-US">
                <a:latin typeface="Calibri" panose="020F0502020204030204" pitchFamily="34" charset="0"/>
              </a:rPr>
              <a:t>Level Strategy:</a:t>
            </a:r>
          </a:p>
          <a:p>
            <a:endParaRPr lang="en-US" altLang="en-US">
              <a:latin typeface="Calibri" panose="020F0502020204030204" pitchFamily="34" charset="0"/>
            </a:endParaRPr>
          </a:p>
          <a:p>
            <a:pPr lvl="1"/>
            <a:r>
              <a:rPr lang="en-US" altLang="en-US">
                <a:latin typeface="Calibri" panose="020F0502020204030204" pitchFamily="34" charset="0"/>
              </a:rPr>
              <a:t>Avoids complications in planning</a:t>
            </a:r>
          </a:p>
          <a:p>
            <a:pPr lvl="1"/>
            <a:r>
              <a:rPr lang="en-US" altLang="en-US">
                <a:latin typeface="Calibri" panose="020F0502020204030204" pitchFamily="34" charset="0"/>
              </a:rPr>
              <a:t>Labour and equipment availability is stable and repetitive</a:t>
            </a:r>
          </a:p>
          <a:p>
            <a:pPr lvl="1"/>
            <a:r>
              <a:rPr lang="en-US" altLang="en-US">
                <a:latin typeface="Calibri" panose="020F0502020204030204" pitchFamily="34" charset="0"/>
              </a:rPr>
              <a:t>Easier plan execution</a:t>
            </a:r>
          </a:p>
          <a:p>
            <a:pPr lvl="1"/>
            <a:r>
              <a:rPr lang="en-US" altLang="en-US">
                <a:latin typeface="Calibri" panose="020F0502020204030204" pitchFamily="34" charset="0"/>
              </a:rPr>
              <a:t>Easiest to integrate with other value/supply chain partners</a:t>
            </a:r>
          </a:p>
          <a:p>
            <a:pPr lvl="1"/>
            <a:r>
              <a:rPr lang="en-US" altLang="en-US">
                <a:latin typeface="Calibri" panose="020F0502020204030204" pitchFamily="34" charset="0"/>
              </a:rPr>
              <a:t>Generally provides the high quality products</a:t>
            </a:r>
          </a:p>
          <a:p>
            <a:pPr lvl="1"/>
            <a:r>
              <a:rPr lang="en-US" altLang="en-US">
                <a:latin typeface="Calibri" panose="020F0502020204030204" pitchFamily="34" charset="0"/>
              </a:rPr>
              <a:t>Difficult to determine optimal rate for variable demand situations therefore inventories could be built or sales could be lost</a:t>
            </a:r>
          </a:p>
          <a:p>
            <a:endParaRPr lang="en-CA"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5">
            <a:extLst>
              <a:ext uri="{FF2B5EF4-FFF2-40B4-BE49-F238E27FC236}">
                <a16:creationId xmlns:a16="http://schemas.microsoft.com/office/drawing/2014/main" id="{719F9D23-4B37-484A-A575-1F3530A5D94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242C2D"/>
              </a:buClr>
              <a:buFont typeface="Wingdings" panose="05000000000000000000" pitchFamily="2" charset="2"/>
              <a:buChar char="§"/>
              <a:defRPr sz="2400">
                <a:solidFill>
                  <a:srgbClr val="48595A"/>
                </a:solidFill>
                <a:latin typeface="Arial" panose="020B0604020202020204" pitchFamily="34" charset="0"/>
                <a:ea typeface="ＭＳ Ｐゴシック" panose="020B0600070205080204" pitchFamily="34" charset="-128"/>
              </a:defRPr>
            </a:lvl1pPr>
            <a:lvl2pPr marL="742950" indent="-285750">
              <a:spcBef>
                <a:spcPct val="20000"/>
              </a:spcBef>
              <a:buClr>
                <a:srgbClr val="242C2D"/>
              </a:buClr>
              <a:buFont typeface="Wingdings" panose="05000000000000000000" pitchFamily="2" charset="2"/>
              <a:buChar char="§"/>
              <a:defRPr sz="2000">
                <a:solidFill>
                  <a:srgbClr val="48595A"/>
                </a:solidFill>
                <a:latin typeface="Arial" panose="020B0604020202020204" pitchFamily="34" charset="0"/>
                <a:ea typeface="ＭＳ Ｐゴシック" panose="020B0600070205080204" pitchFamily="34" charset="-128"/>
              </a:defRPr>
            </a:lvl2pPr>
            <a:lvl3pPr marL="1143000" indent="-228600">
              <a:spcBef>
                <a:spcPct val="20000"/>
              </a:spcBef>
              <a:buClr>
                <a:srgbClr val="242C2D"/>
              </a:buClr>
              <a:buFont typeface="Wingdings" panose="05000000000000000000" pitchFamily="2" charset="2"/>
              <a:buChar char="§"/>
              <a:defRPr sz="2000">
                <a:solidFill>
                  <a:srgbClr val="48595A"/>
                </a:solidFill>
                <a:latin typeface="Arial" panose="020B0604020202020204" pitchFamily="34" charset="0"/>
                <a:ea typeface="ＭＳ Ｐゴシック" panose="020B0600070205080204" pitchFamily="34" charset="-128"/>
              </a:defRPr>
            </a:lvl3pPr>
            <a:lvl4pPr marL="1600200" indent="-228600">
              <a:spcBef>
                <a:spcPct val="20000"/>
              </a:spcBef>
              <a:buClr>
                <a:srgbClr val="242C2D"/>
              </a:buClr>
              <a:buFont typeface="Wingdings" panose="05000000000000000000" pitchFamily="2" charset="2"/>
              <a:buChar char="§"/>
              <a:defRPr sz="2000">
                <a:solidFill>
                  <a:srgbClr val="48595A"/>
                </a:solidFill>
                <a:latin typeface="Arial" panose="020B0604020202020204" pitchFamily="34" charset="0"/>
                <a:ea typeface="ＭＳ Ｐゴシック" panose="020B0600070205080204" pitchFamily="34" charset="-128"/>
              </a:defRPr>
            </a:lvl4pPr>
            <a:lvl5pPr marL="2057400" indent="-228600">
              <a:spcBef>
                <a:spcPct val="20000"/>
              </a:spcBef>
              <a:buClr>
                <a:srgbClr val="242C2D"/>
              </a:buClr>
              <a:buFont typeface="Wingdings" panose="05000000000000000000" pitchFamily="2" charset="2"/>
              <a:buChar char="§"/>
              <a:defRPr sz="1600">
                <a:solidFill>
                  <a:srgbClr val="48595A"/>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242C2D"/>
              </a:buClr>
              <a:buFont typeface="Wingdings" panose="05000000000000000000" pitchFamily="2" charset="2"/>
              <a:buChar char="§"/>
              <a:defRPr sz="1600">
                <a:solidFill>
                  <a:srgbClr val="48595A"/>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242C2D"/>
              </a:buClr>
              <a:buFont typeface="Wingdings" panose="05000000000000000000" pitchFamily="2" charset="2"/>
              <a:buChar char="§"/>
              <a:defRPr sz="1600">
                <a:solidFill>
                  <a:srgbClr val="48595A"/>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242C2D"/>
              </a:buClr>
              <a:buFont typeface="Wingdings" panose="05000000000000000000" pitchFamily="2" charset="2"/>
              <a:buChar char="§"/>
              <a:defRPr sz="1600">
                <a:solidFill>
                  <a:srgbClr val="48595A"/>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242C2D"/>
              </a:buClr>
              <a:buFont typeface="Wingdings" panose="05000000000000000000" pitchFamily="2" charset="2"/>
              <a:buChar char="§"/>
              <a:defRPr sz="1600">
                <a:solidFill>
                  <a:srgbClr val="48595A"/>
                </a:solidFill>
                <a:latin typeface="Arial" panose="020B0604020202020204" pitchFamily="34" charset="0"/>
                <a:ea typeface="ＭＳ Ｐゴシック" panose="020B0600070205080204" pitchFamily="34" charset="-128"/>
              </a:defRPr>
            </a:lvl9pPr>
          </a:lstStyle>
          <a:p>
            <a:pPr>
              <a:spcBef>
                <a:spcPct val="0"/>
              </a:spcBef>
              <a:buClrTx/>
              <a:buFontTx/>
              <a:buNone/>
            </a:pPr>
            <a:fld id="{EC514B26-BF03-4F49-8B2B-4598C05E386C}" type="slidenum">
              <a:rPr lang="en-US" altLang="en-US" sz="900">
                <a:latin typeface="Calibri" panose="020F0502020204030204" pitchFamily="34" charset="0"/>
              </a:rPr>
              <a:pPr>
                <a:spcBef>
                  <a:spcPct val="0"/>
                </a:spcBef>
                <a:buClrTx/>
                <a:buFontTx/>
                <a:buNone/>
              </a:pPr>
              <a:t>14</a:t>
            </a:fld>
            <a:endParaRPr lang="en-US" altLang="en-US" sz="900">
              <a:latin typeface="Calibri" panose="020F0502020204030204" pitchFamily="34" charset="0"/>
            </a:endParaRPr>
          </a:p>
        </p:txBody>
      </p:sp>
      <p:sp>
        <p:nvSpPr>
          <p:cNvPr id="16387" name="Rectangle 9">
            <a:extLst>
              <a:ext uri="{FF2B5EF4-FFF2-40B4-BE49-F238E27FC236}">
                <a16:creationId xmlns:a16="http://schemas.microsoft.com/office/drawing/2014/main" id="{2EB451F6-A687-4C2E-8203-5F8264425F3E}"/>
              </a:ext>
            </a:extLst>
          </p:cNvPr>
          <p:cNvSpPr>
            <a:spLocks noGrp="1"/>
          </p:cNvSpPr>
          <p:nvPr>
            <p:ph type="body" idx="1"/>
          </p:nvPr>
        </p:nvSpPr>
        <p:spPr/>
        <p:txBody>
          <a:bodyPr/>
          <a:lstStyle/>
          <a:p>
            <a:endParaRPr lang="en-US" altLang="en-US">
              <a:latin typeface="Calibri" panose="020F0502020204030204" pitchFamily="34" charset="0"/>
            </a:endParaRPr>
          </a:p>
          <a:p>
            <a:pPr>
              <a:buFont typeface="Wingdings" panose="05000000000000000000" pitchFamily="2" charset="2"/>
              <a:buNone/>
            </a:pPr>
            <a:r>
              <a:rPr lang="en-US" altLang="en-US">
                <a:latin typeface="Calibri" panose="020F0502020204030204" pitchFamily="34" charset="0"/>
              </a:rPr>
              <a:t>Chase Demand Strategy:</a:t>
            </a:r>
          </a:p>
          <a:p>
            <a:endParaRPr lang="en-US" altLang="en-US">
              <a:latin typeface="Calibri" panose="020F0502020204030204" pitchFamily="34" charset="0"/>
            </a:endParaRPr>
          </a:p>
          <a:p>
            <a:pPr lvl="1"/>
            <a:r>
              <a:rPr lang="en-US" altLang="en-US">
                <a:latin typeface="Calibri" panose="020F0502020204030204" pitchFamily="34" charset="0"/>
              </a:rPr>
              <a:t>Difficult to plan for as demand changes therefore more opportunities for errors to occur</a:t>
            </a:r>
          </a:p>
          <a:p>
            <a:pPr lvl="1"/>
            <a:r>
              <a:rPr lang="en-US" altLang="en-US">
                <a:latin typeface="Calibri" panose="020F0502020204030204" pitchFamily="34" charset="0"/>
              </a:rPr>
              <a:t>Could have substantial overtime and lost sales costs</a:t>
            </a:r>
          </a:p>
          <a:p>
            <a:pPr lvl="1"/>
            <a:r>
              <a:rPr lang="en-US" altLang="en-US">
                <a:latin typeface="Calibri" panose="020F0502020204030204" pitchFamily="34" charset="0"/>
              </a:rPr>
              <a:t>More challenging to integrate with value/supply partners</a:t>
            </a:r>
          </a:p>
        </p:txBody>
      </p:sp>
      <p:sp>
        <p:nvSpPr>
          <p:cNvPr id="16388" name="Rectangle 10">
            <a:extLst>
              <a:ext uri="{FF2B5EF4-FFF2-40B4-BE49-F238E27FC236}">
                <a16:creationId xmlns:a16="http://schemas.microsoft.com/office/drawing/2014/main" id="{331C07F3-B913-4392-B07C-B5D5DDF8B3A1}"/>
              </a:ext>
            </a:extLst>
          </p:cNvPr>
          <p:cNvSpPr>
            <a:spLocks noGrp="1"/>
          </p:cNvSpPr>
          <p:nvPr>
            <p:ph type="title"/>
          </p:nvPr>
        </p:nvSpPr>
        <p:spPr/>
        <p:txBody>
          <a:bodyPr/>
          <a:lstStyle/>
          <a:p>
            <a:r>
              <a:rPr lang="en-CA" altLang="en-US"/>
              <a:t>Chase Demand Strategy</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a:extLst>
              <a:ext uri="{FF2B5EF4-FFF2-40B4-BE49-F238E27FC236}">
                <a16:creationId xmlns:a16="http://schemas.microsoft.com/office/drawing/2014/main" id="{151D4206-58F5-4138-90D5-6BDA7AE11E8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242C2D"/>
              </a:buClr>
              <a:buFont typeface="Wingdings" panose="05000000000000000000" pitchFamily="2" charset="2"/>
              <a:buChar char="§"/>
              <a:defRPr sz="2400">
                <a:solidFill>
                  <a:srgbClr val="48595A"/>
                </a:solidFill>
                <a:latin typeface="Arial" panose="020B0604020202020204" pitchFamily="34" charset="0"/>
                <a:ea typeface="ＭＳ Ｐゴシック" panose="020B0600070205080204" pitchFamily="34" charset="-128"/>
              </a:defRPr>
            </a:lvl1pPr>
            <a:lvl2pPr marL="742950" indent="-285750">
              <a:spcBef>
                <a:spcPct val="20000"/>
              </a:spcBef>
              <a:buClr>
                <a:srgbClr val="242C2D"/>
              </a:buClr>
              <a:buFont typeface="Wingdings" panose="05000000000000000000" pitchFamily="2" charset="2"/>
              <a:buChar char="§"/>
              <a:defRPr sz="2000">
                <a:solidFill>
                  <a:srgbClr val="48595A"/>
                </a:solidFill>
                <a:latin typeface="Arial" panose="020B0604020202020204" pitchFamily="34" charset="0"/>
                <a:ea typeface="ＭＳ Ｐゴシック" panose="020B0600070205080204" pitchFamily="34" charset="-128"/>
              </a:defRPr>
            </a:lvl2pPr>
            <a:lvl3pPr marL="1143000" indent="-228600">
              <a:spcBef>
                <a:spcPct val="20000"/>
              </a:spcBef>
              <a:buClr>
                <a:srgbClr val="242C2D"/>
              </a:buClr>
              <a:buFont typeface="Wingdings" panose="05000000000000000000" pitchFamily="2" charset="2"/>
              <a:buChar char="§"/>
              <a:defRPr sz="2000">
                <a:solidFill>
                  <a:srgbClr val="48595A"/>
                </a:solidFill>
                <a:latin typeface="Arial" panose="020B0604020202020204" pitchFamily="34" charset="0"/>
                <a:ea typeface="ＭＳ Ｐゴシック" panose="020B0600070205080204" pitchFamily="34" charset="-128"/>
              </a:defRPr>
            </a:lvl3pPr>
            <a:lvl4pPr marL="1600200" indent="-228600">
              <a:spcBef>
                <a:spcPct val="20000"/>
              </a:spcBef>
              <a:buClr>
                <a:srgbClr val="242C2D"/>
              </a:buClr>
              <a:buFont typeface="Wingdings" panose="05000000000000000000" pitchFamily="2" charset="2"/>
              <a:buChar char="§"/>
              <a:defRPr sz="2000">
                <a:solidFill>
                  <a:srgbClr val="48595A"/>
                </a:solidFill>
                <a:latin typeface="Arial" panose="020B0604020202020204" pitchFamily="34" charset="0"/>
                <a:ea typeface="ＭＳ Ｐゴシック" panose="020B0600070205080204" pitchFamily="34" charset="-128"/>
              </a:defRPr>
            </a:lvl4pPr>
            <a:lvl5pPr marL="2057400" indent="-228600">
              <a:spcBef>
                <a:spcPct val="20000"/>
              </a:spcBef>
              <a:buClr>
                <a:srgbClr val="242C2D"/>
              </a:buClr>
              <a:buFont typeface="Wingdings" panose="05000000000000000000" pitchFamily="2" charset="2"/>
              <a:buChar char="§"/>
              <a:defRPr sz="1600">
                <a:solidFill>
                  <a:srgbClr val="48595A"/>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242C2D"/>
              </a:buClr>
              <a:buFont typeface="Wingdings" panose="05000000000000000000" pitchFamily="2" charset="2"/>
              <a:buChar char="§"/>
              <a:defRPr sz="1600">
                <a:solidFill>
                  <a:srgbClr val="48595A"/>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242C2D"/>
              </a:buClr>
              <a:buFont typeface="Wingdings" panose="05000000000000000000" pitchFamily="2" charset="2"/>
              <a:buChar char="§"/>
              <a:defRPr sz="1600">
                <a:solidFill>
                  <a:srgbClr val="48595A"/>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242C2D"/>
              </a:buClr>
              <a:buFont typeface="Wingdings" panose="05000000000000000000" pitchFamily="2" charset="2"/>
              <a:buChar char="§"/>
              <a:defRPr sz="1600">
                <a:solidFill>
                  <a:srgbClr val="48595A"/>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242C2D"/>
              </a:buClr>
              <a:buFont typeface="Wingdings" panose="05000000000000000000" pitchFamily="2" charset="2"/>
              <a:buChar char="§"/>
              <a:defRPr sz="1600">
                <a:solidFill>
                  <a:srgbClr val="48595A"/>
                </a:solidFill>
                <a:latin typeface="Arial" panose="020B0604020202020204" pitchFamily="34" charset="0"/>
                <a:ea typeface="ＭＳ Ｐゴシック" panose="020B0600070205080204" pitchFamily="34" charset="-128"/>
              </a:defRPr>
            </a:lvl9pPr>
          </a:lstStyle>
          <a:p>
            <a:pPr>
              <a:spcBef>
                <a:spcPct val="0"/>
              </a:spcBef>
              <a:buClrTx/>
              <a:buFontTx/>
              <a:buNone/>
            </a:pPr>
            <a:fld id="{245A48F6-78B8-4531-AB3F-0BBA39F06CE2}" type="slidenum">
              <a:rPr lang="en-US" altLang="en-US" sz="900">
                <a:latin typeface="Calibri" panose="020F0502020204030204" pitchFamily="34" charset="0"/>
              </a:rPr>
              <a:pPr>
                <a:spcBef>
                  <a:spcPct val="0"/>
                </a:spcBef>
                <a:buClrTx/>
                <a:buFontTx/>
                <a:buNone/>
              </a:pPr>
              <a:t>15</a:t>
            </a:fld>
            <a:endParaRPr lang="en-US" altLang="en-US" sz="900">
              <a:latin typeface="Calibri" panose="020F0502020204030204" pitchFamily="34" charset="0"/>
            </a:endParaRPr>
          </a:p>
        </p:txBody>
      </p:sp>
      <p:sp>
        <p:nvSpPr>
          <p:cNvPr id="17411" name="Rectangle 4">
            <a:extLst>
              <a:ext uri="{FF2B5EF4-FFF2-40B4-BE49-F238E27FC236}">
                <a16:creationId xmlns:a16="http://schemas.microsoft.com/office/drawing/2014/main" id="{11CE01DE-09F2-464A-949C-0154A13269FB}"/>
              </a:ext>
            </a:extLst>
          </p:cNvPr>
          <p:cNvSpPr>
            <a:spLocks noGrp="1"/>
          </p:cNvSpPr>
          <p:nvPr>
            <p:ph type="title"/>
          </p:nvPr>
        </p:nvSpPr>
        <p:spPr/>
        <p:txBody>
          <a:bodyPr/>
          <a:lstStyle/>
          <a:p>
            <a:r>
              <a:rPr lang="en-CA" altLang="en-US"/>
              <a:t>Discussion Question - 1</a:t>
            </a:r>
          </a:p>
        </p:txBody>
      </p:sp>
      <p:sp>
        <p:nvSpPr>
          <p:cNvPr id="17412" name="Rectangle 5">
            <a:extLst>
              <a:ext uri="{FF2B5EF4-FFF2-40B4-BE49-F238E27FC236}">
                <a16:creationId xmlns:a16="http://schemas.microsoft.com/office/drawing/2014/main" id="{F9B55AB5-FE7E-4CB0-914E-B21D86B95FB1}"/>
              </a:ext>
            </a:extLst>
          </p:cNvPr>
          <p:cNvSpPr>
            <a:spLocks noGrp="1"/>
          </p:cNvSpPr>
          <p:nvPr>
            <p:ph type="body" idx="1"/>
          </p:nvPr>
        </p:nvSpPr>
        <p:spPr/>
        <p:txBody>
          <a:bodyPr/>
          <a:lstStyle/>
          <a:p>
            <a:pPr>
              <a:defRPr/>
            </a:pPr>
            <a:r>
              <a:rPr lang="en-US" dirty="0">
                <a:latin typeface="Calibri" panose="020F0502020204030204" pitchFamily="34" charset="0"/>
              </a:rPr>
              <a:t>The forecast demand for fudge for the next four months is 120, 160, 20, and 70 pounds. </a:t>
            </a:r>
          </a:p>
          <a:p>
            <a:pPr>
              <a:buFont typeface="Wingdings" panose="05000000000000000000" pitchFamily="2" charset="2"/>
              <a:buNone/>
              <a:defRPr/>
            </a:pPr>
            <a:r>
              <a:rPr lang="en-US" dirty="0">
                <a:latin typeface="Calibri" panose="020F0502020204030204" pitchFamily="34" charset="0"/>
              </a:rPr>
              <a:t>  </a:t>
            </a:r>
          </a:p>
          <a:p>
            <a:pPr marL="457200" indent="-457200">
              <a:buFont typeface="+mj-lt"/>
              <a:buAutoNum type="alphaLcParenR"/>
              <a:defRPr/>
            </a:pPr>
            <a:r>
              <a:rPr lang="en-US" dirty="0">
                <a:latin typeface="Calibri" panose="020F0502020204030204" pitchFamily="34" charset="0"/>
              </a:rPr>
              <a:t>What is the recommended production rate if a level strategy is adopted with no backorders or stock outs?  What is the ending inventory for Month #4 under this plan?</a:t>
            </a:r>
          </a:p>
          <a:p>
            <a:pPr marL="457200" indent="-457200">
              <a:buFont typeface="+mj-lt"/>
              <a:buAutoNum type="alphaLcParenR"/>
              <a:defRPr/>
            </a:pPr>
            <a:endParaRPr lang="en-US" dirty="0">
              <a:latin typeface="Calibri" panose="020F0502020204030204" pitchFamily="34" charset="0"/>
            </a:endParaRPr>
          </a:p>
          <a:p>
            <a:pPr marL="457200" indent="-457200">
              <a:buFont typeface="+mj-lt"/>
              <a:buAutoNum type="alphaLcParenR"/>
              <a:defRPr/>
            </a:pPr>
            <a:r>
              <a:rPr lang="en-US" dirty="0">
                <a:latin typeface="Calibri" panose="020F0502020204030204" pitchFamily="34" charset="0"/>
              </a:rPr>
              <a:t>What is the level production rate with no ending inventory in month #4?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a:extLst>
              <a:ext uri="{FF2B5EF4-FFF2-40B4-BE49-F238E27FC236}">
                <a16:creationId xmlns:a16="http://schemas.microsoft.com/office/drawing/2014/main" id="{B37081E9-22EC-415C-8494-39E91696D93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242C2D"/>
              </a:buClr>
              <a:buFont typeface="Wingdings" panose="05000000000000000000" pitchFamily="2" charset="2"/>
              <a:buChar char="§"/>
              <a:defRPr sz="2400">
                <a:solidFill>
                  <a:srgbClr val="48595A"/>
                </a:solidFill>
                <a:latin typeface="Arial" panose="020B0604020202020204" pitchFamily="34" charset="0"/>
                <a:ea typeface="ＭＳ Ｐゴシック" panose="020B0600070205080204" pitchFamily="34" charset="-128"/>
              </a:defRPr>
            </a:lvl1pPr>
            <a:lvl2pPr marL="742950" indent="-285750">
              <a:spcBef>
                <a:spcPct val="20000"/>
              </a:spcBef>
              <a:buClr>
                <a:srgbClr val="242C2D"/>
              </a:buClr>
              <a:buFont typeface="Wingdings" panose="05000000000000000000" pitchFamily="2" charset="2"/>
              <a:buChar char="§"/>
              <a:defRPr sz="2000">
                <a:solidFill>
                  <a:srgbClr val="48595A"/>
                </a:solidFill>
                <a:latin typeface="Arial" panose="020B0604020202020204" pitchFamily="34" charset="0"/>
                <a:ea typeface="ＭＳ Ｐゴシック" panose="020B0600070205080204" pitchFamily="34" charset="-128"/>
              </a:defRPr>
            </a:lvl2pPr>
            <a:lvl3pPr marL="1143000" indent="-228600">
              <a:spcBef>
                <a:spcPct val="20000"/>
              </a:spcBef>
              <a:buClr>
                <a:srgbClr val="242C2D"/>
              </a:buClr>
              <a:buFont typeface="Wingdings" panose="05000000000000000000" pitchFamily="2" charset="2"/>
              <a:buChar char="§"/>
              <a:defRPr sz="2000">
                <a:solidFill>
                  <a:srgbClr val="48595A"/>
                </a:solidFill>
                <a:latin typeface="Arial" panose="020B0604020202020204" pitchFamily="34" charset="0"/>
                <a:ea typeface="ＭＳ Ｐゴシック" panose="020B0600070205080204" pitchFamily="34" charset="-128"/>
              </a:defRPr>
            </a:lvl3pPr>
            <a:lvl4pPr marL="1600200" indent="-228600">
              <a:spcBef>
                <a:spcPct val="20000"/>
              </a:spcBef>
              <a:buClr>
                <a:srgbClr val="242C2D"/>
              </a:buClr>
              <a:buFont typeface="Wingdings" panose="05000000000000000000" pitchFamily="2" charset="2"/>
              <a:buChar char="§"/>
              <a:defRPr sz="2000">
                <a:solidFill>
                  <a:srgbClr val="48595A"/>
                </a:solidFill>
                <a:latin typeface="Arial" panose="020B0604020202020204" pitchFamily="34" charset="0"/>
                <a:ea typeface="ＭＳ Ｐゴシック" panose="020B0600070205080204" pitchFamily="34" charset="-128"/>
              </a:defRPr>
            </a:lvl4pPr>
            <a:lvl5pPr marL="2057400" indent="-228600">
              <a:spcBef>
                <a:spcPct val="20000"/>
              </a:spcBef>
              <a:buClr>
                <a:srgbClr val="242C2D"/>
              </a:buClr>
              <a:buFont typeface="Wingdings" panose="05000000000000000000" pitchFamily="2" charset="2"/>
              <a:buChar char="§"/>
              <a:defRPr sz="1600">
                <a:solidFill>
                  <a:srgbClr val="48595A"/>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242C2D"/>
              </a:buClr>
              <a:buFont typeface="Wingdings" panose="05000000000000000000" pitchFamily="2" charset="2"/>
              <a:buChar char="§"/>
              <a:defRPr sz="1600">
                <a:solidFill>
                  <a:srgbClr val="48595A"/>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242C2D"/>
              </a:buClr>
              <a:buFont typeface="Wingdings" panose="05000000000000000000" pitchFamily="2" charset="2"/>
              <a:buChar char="§"/>
              <a:defRPr sz="1600">
                <a:solidFill>
                  <a:srgbClr val="48595A"/>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242C2D"/>
              </a:buClr>
              <a:buFont typeface="Wingdings" panose="05000000000000000000" pitchFamily="2" charset="2"/>
              <a:buChar char="§"/>
              <a:defRPr sz="1600">
                <a:solidFill>
                  <a:srgbClr val="48595A"/>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242C2D"/>
              </a:buClr>
              <a:buFont typeface="Wingdings" panose="05000000000000000000" pitchFamily="2" charset="2"/>
              <a:buChar char="§"/>
              <a:defRPr sz="1600">
                <a:solidFill>
                  <a:srgbClr val="48595A"/>
                </a:solidFill>
                <a:latin typeface="Arial" panose="020B0604020202020204" pitchFamily="34" charset="0"/>
                <a:ea typeface="ＭＳ Ｐゴシック" panose="020B0600070205080204" pitchFamily="34" charset="-128"/>
              </a:defRPr>
            </a:lvl9pPr>
          </a:lstStyle>
          <a:p>
            <a:pPr>
              <a:spcBef>
                <a:spcPct val="0"/>
              </a:spcBef>
              <a:buClrTx/>
              <a:buFontTx/>
              <a:buNone/>
            </a:pPr>
            <a:fld id="{E4A25F76-54E4-4390-B44D-D03E9AE3C713}" type="slidenum">
              <a:rPr lang="en-US" altLang="en-US" sz="900">
                <a:latin typeface="Calibri" panose="020F0502020204030204" pitchFamily="34" charset="0"/>
              </a:rPr>
              <a:pPr>
                <a:spcBef>
                  <a:spcPct val="0"/>
                </a:spcBef>
                <a:buClrTx/>
                <a:buFontTx/>
                <a:buNone/>
              </a:pPr>
              <a:t>16</a:t>
            </a:fld>
            <a:endParaRPr lang="en-US" altLang="en-US" sz="900">
              <a:latin typeface="Calibri" panose="020F0502020204030204" pitchFamily="34" charset="0"/>
            </a:endParaRPr>
          </a:p>
        </p:txBody>
      </p:sp>
      <p:sp>
        <p:nvSpPr>
          <p:cNvPr id="18435" name="Rectangle 4">
            <a:extLst>
              <a:ext uri="{FF2B5EF4-FFF2-40B4-BE49-F238E27FC236}">
                <a16:creationId xmlns:a16="http://schemas.microsoft.com/office/drawing/2014/main" id="{01C4DFC7-CB5C-403A-94E8-8F8EFE37FFCA}"/>
              </a:ext>
            </a:extLst>
          </p:cNvPr>
          <p:cNvSpPr>
            <a:spLocks noGrp="1"/>
          </p:cNvSpPr>
          <p:nvPr>
            <p:ph type="title"/>
          </p:nvPr>
        </p:nvSpPr>
        <p:spPr/>
        <p:txBody>
          <a:bodyPr/>
          <a:lstStyle/>
          <a:p>
            <a:r>
              <a:rPr lang="en-CA" altLang="en-US"/>
              <a:t>Master Production Schedule (MPS)</a:t>
            </a:r>
          </a:p>
        </p:txBody>
      </p:sp>
      <p:sp>
        <p:nvSpPr>
          <p:cNvPr id="18436" name="Rectangle 5">
            <a:extLst>
              <a:ext uri="{FF2B5EF4-FFF2-40B4-BE49-F238E27FC236}">
                <a16:creationId xmlns:a16="http://schemas.microsoft.com/office/drawing/2014/main" id="{99096524-70E3-430A-9780-E319D21448DF}"/>
              </a:ext>
            </a:extLst>
          </p:cNvPr>
          <p:cNvSpPr>
            <a:spLocks noGrp="1"/>
          </p:cNvSpPr>
          <p:nvPr>
            <p:ph type="body" idx="1"/>
          </p:nvPr>
        </p:nvSpPr>
        <p:spPr/>
        <p:txBody>
          <a:bodyPr/>
          <a:lstStyle/>
          <a:p>
            <a:r>
              <a:rPr lang="en-US" altLang="en-US">
                <a:latin typeface="Calibri" panose="020F0502020204030204" pitchFamily="34" charset="0"/>
              </a:rPr>
              <a:t>From Aggregation comes Disaggregation Planning</a:t>
            </a:r>
          </a:p>
          <a:p>
            <a:pPr>
              <a:buFont typeface="Wingdings" panose="05000000000000000000" pitchFamily="2" charset="2"/>
              <a:buNone/>
            </a:pPr>
            <a:endParaRPr lang="en-US" altLang="en-US">
              <a:latin typeface="Calibri" panose="020F0502020204030204" pitchFamily="34" charset="0"/>
            </a:endParaRPr>
          </a:p>
          <a:p>
            <a:r>
              <a:rPr lang="en-US" altLang="en-US">
                <a:latin typeface="Calibri" panose="020F0502020204030204" pitchFamily="34" charset="0"/>
              </a:rPr>
              <a:t>Disaggregation planning is reflected in 3 operations plans for different purposes. </a:t>
            </a:r>
          </a:p>
          <a:p>
            <a:endParaRPr lang="en-US" altLang="en-US">
              <a:latin typeface="Calibri" panose="020F0502020204030204" pitchFamily="34" charset="0"/>
            </a:endParaRPr>
          </a:p>
          <a:p>
            <a:r>
              <a:rPr lang="en-US" altLang="en-US">
                <a:latin typeface="Calibri" panose="020F0502020204030204" pitchFamily="34" charset="0"/>
              </a:rPr>
              <a:t>The 3 Disaggregation Plans are:</a:t>
            </a:r>
          </a:p>
          <a:p>
            <a:pPr lvl="1"/>
            <a:r>
              <a:rPr lang="en-US" altLang="en-US">
                <a:latin typeface="Calibri" panose="020F0502020204030204" pitchFamily="34" charset="0"/>
              </a:rPr>
              <a:t>Master Production Schedule (MPS)</a:t>
            </a:r>
          </a:p>
          <a:p>
            <a:pPr lvl="1"/>
            <a:r>
              <a:rPr lang="en-US" altLang="en-US">
                <a:latin typeface="Calibri" panose="020F0502020204030204" pitchFamily="34" charset="0"/>
              </a:rPr>
              <a:t>Materials Requirements Planning (MRP)</a:t>
            </a:r>
          </a:p>
          <a:p>
            <a:pPr lvl="1"/>
            <a:r>
              <a:rPr lang="en-US" altLang="en-US">
                <a:latin typeface="Calibri" panose="020F0502020204030204" pitchFamily="34" charset="0"/>
              </a:rPr>
              <a:t>Capacity Requirements Planning (CRP) </a:t>
            </a:r>
          </a:p>
          <a:p>
            <a:endParaRPr lang="en-CA"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
            <a:extLst>
              <a:ext uri="{FF2B5EF4-FFF2-40B4-BE49-F238E27FC236}">
                <a16:creationId xmlns:a16="http://schemas.microsoft.com/office/drawing/2014/main" id="{0874F0AE-1B9C-4E99-89CB-F8D693D35EB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242C2D"/>
              </a:buClr>
              <a:buFont typeface="Wingdings" panose="05000000000000000000" pitchFamily="2" charset="2"/>
              <a:buChar char="§"/>
              <a:defRPr sz="2400">
                <a:solidFill>
                  <a:srgbClr val="48595A"/>
                </a:solidFill>
                <a:latin typeface="Arial" panose="020B0604020202020204" pitchFamily="34" charset="0"/>
                <a:ea typeface="ＭＳ Ｐゴシック" panose="020B0600070205080204" pitchFamily="34" charset="-128"/>
              </a:defRPr>
            </a:lvl1pPr>
            <a:lvl2pPr marL="742950" indent="-285750">
              <a:spcBef>
                <a:spcPct val="20000"/>
              </a:spcBef>
              <a:buClr>
                <a:srgbClr val="242C2D"/>
              </a:buClr>
              <a:buFont typeface="Wingdings" panose="05000000000000000000" pitchFamily="2" charset="2"/>
              <a:buChar char="§"/>
              <a:defRPr sz="2000">
                <a:solidFill>
                  <a:srgbClr val="48595A"/>
                </a:solidFill>
                <a:latin typeface="Arial" panose="020B0604020202020204" pitchFamily="34" charset="0"/>
                <a:ea typeface="ＭＳ Ｐゴシック" panose="020B0600070205080204" pitchFamily="34" charset="-128"/>
              </a:defRPr>
            </a:lvl2pPr>
            <a:lvl3pPr marL="1143000" indent="-228600">
              <a:spcBef>
                <a:spcPct val="20000"/>
              </a:spcBef>
              <a:buClr>
                <a:srgbClr val="242C2D"/>
              </a:buClr>
              <a:buFont typeface="Wingdings" panose="05000000000000000000" pitchFamily="2" charset="2"/>
              <a:buChar char="§"/>
              <a:defRPr sz="2000">
                <a:solidFill>
                  <a:srgbClr val="48595A"/>
                </a:solidFill>
                <a:latin typeface="Arial" panose="020B0604020202020204" pitchFamily="34" charset="0"/>
                <a:ea typeface="ＭＳ Ｐゴシック" panose="020B0600070205080204" pitchFamily="34" charset="-128"/>
              </a:defRPr>
            </a:lvl3pPr>
            <a:lvl4pPr marL="1600200" indent="-228600">
              <a:spcBef>
                <a:spcPct val="20000"/>
              </a:spcBef>
              <a:buClr>
                <a:srgbClr val="242C2D"/>
              </a:buClr>
              <a:buFont typeface="Wingdings" panose="05000000000000000000" pitchFamily="2" charset="2"/>
              <a:buChar char="§"/>
              <a:defRPr sz="2000">
                <a:solidFill>
                  <a:srgbClr val="48595A"/>
                </a:solidFill>
                <a:latin typeface="Arial" panose="020B0604020202020204" pitchFamily="34" charset="0"/>
                <a:ea typeface="ＭＳ Ｐゴシック" panose="020B0600070205080204" pitchFamily="34" charset="-128"/>
              </a:defRPr>
            </a:lvl4pPr>
            <a:lvl5pPr marL="2057400" indent="-228600">
              <a:spcBef>
                <a:spcPct val="20000"/>
              </a:spcBef>
              <a:buClr>
                <a:srgbClr val="242C2D"/>
              </a:buClr>
              <a:buFont typeface="Wingdings" panose="05000000000000000000" pitchFamily="2" charset="2"/>
              <a:buChar char="§"/>
              <a:defRPr sz="1600">
                <a:solidFill>
                  <a:srgbClr val="48595A"/>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242C2D"/>
              </a:buClr>
              <a:buFont typeface="Wingdings" panose="05000000000000000000" pitchFamily="2" charset="2"/>
              <a:buChar char="§"/>
              <a:defRPr sz="1600">
                <a:solidFill>
                  <a:srgbClr val="48595A"/>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242C2D"/>
              </a:buClr>
              <a:buFont typeface="Wingdings" panose="05000000000000000000" pitchFamily="2" charset="2"/>
              <a:buChar char="§"/>
              <a:defRPr sz="1600">
                <a:solidFill>
                  <a:srgbClr val="48595A"/>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242C2D"/>
              </a:buClr>
              <a:buFont typeface="Wingdings" panose="05000000000000000000" pitchFamily="2" charset="2"/>
              <a:buChar char="§"/>
              <a:defRPr sz="1600">
                <a:solidFill>
                  <a:srgbClr val="48595A"/>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242C2D"/>
              </a:buClr>
              <a:buFont typeface="Wingdings" panose="05000000000000000000" pitchFamily="2" charset="2"/>
              <a:buChar char="§"/>
              <a:defRPr sz="1600">
                <a:solidFill>
                  <a:srgbClr val="48595A"/>
                </a:solidFill>
                <a:latin typeface="Arial" panose="020B0604020202020204" pitchFamily="34" charset="0"/>
                <a:ea typeface="ＭＳ Ｐゴシック" panose="020B0600070205080204" pitchFamily="34" charset="-128"/>
              </a:defRPr>
            </a:lvl9pPr>
          </a:lstStyle>
          <a:p>
            <a:pPr>
              <a:spcBef>
                <a:spcPct val="0"/>
              </a:spcBef>
              <a:buClrTx/>
              <a:buFontTx/>
              <a:buNone/>
            </a:pPr>
            <a:fld id="{CF864DE4-76EB-4E1E-B8C8-15F078F6ACEB}" type="slidenum">
              <a:rPr lang="en-US" altLang="en-US" sz="900">
                <a:latin typeface="Calibri" panose="020F0502020204030204" pitchFamily="34" charset="0"/>
              </a:rPr>
              <a:pPr>
                <a:spcBef>
                  <a:spcPct val="0"/>
                </a:spcBef>
                <a:buClrTx/>
                <a:buFontTx/>
                <a:buNone/>
              </a:pPr>
              <a:t>17</a:t>
            </a:fld>
            <a:endParaRPr lang="en-US" altLang="en-US" sz="900">
              <a:latin typeface="Calibri" panose="020F0502020204030204" pitchFamily="34" charset="0"/>
            </a:endParaRPr>
          </a:p>
        </p:txBody>
      </p:sp>
      <p:pic>
        <p:nvPicPr>
          <p:cNvPr id="19459" name="Picture 17" descr="Exh 13">
            <a:extLst>
              <a:ext uri="{FF2B5EF4-FFF2-40B4-BE49-F238E27FC236}">
                <a16:creationId xmlns:a16="http://schemas.microsoft.com/office/drawing/2014/main" id="{227E9B78-8430-42C2-9106-2DF2EB50CBBE}"/>
              </a:ext>
            </a:extLst>
          </p:cNvPr>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3048000" y="1143000"/>
            <a:ext cx="5105400" cy="4724400"/>
          </a:xfrm>
          <a:noFill/>
        </p:spPr>
      </p:pic>
      <p:sp>
        <p:nvSpPr>
          <p:cNvPr id="19460" name="Rectangle 7">
            <a:extLst>
              <a:ext uri="{FF2B5EF4-FFF2-40B4-BE49-F238E27FC236}">
                <a16:creationId xmlns:a16="http://schemas.microsoft.com/office/drawing/2014/main" id="{359723EB-54B4-477E-8306-EE992C0D9598}"/>
              </a:ext>
            </a:extLst>
          </p:cNvPr>
          <p:cNvSpPr>
            <a:spLocks noGrp="1"/>
          </p:cNvSpPr>
          <p:nvPr>
            <p:ph type="title"/>
          </p:nvPr>
        </p:nvSpPr>
        <p:spPr>
          <a:xfrm>
            <a:off x="1981200" y="236538"/>
            <a:ext cx="8229600" cy="677862"/>
          </a:xfrm>
        </p:spPr>
        <p:txBody>
          <a:bodyPr>
            <a:normAutofit fontScale="90000"/>
          </a:bodyPr>
          <a:lstStyle/>
          <a:p>
            <a:r>
              <a:rPr lang="en-US" altLang="en-US"/>
              <a:t>Disaggregation Framework for Manufacturing Plans and Schedules</a:t>
            </a:r>
            <a:endParaRPr lang="en-CA"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5">
            <a:extLst>
              <a:ext uri="{FF2B5EF4-FFF2-40B4-BE49-F238E27FC236}">
                <a16:creationId xmlns:a16="http://schemas.microsoft.com/office/drawing/2014/main" id="{67E86B44-7072-4492-9D0A-3ED472E30D6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242C2D"/>
              </a:buClr>
              <a:buFont typeface="Wingdings" panose="05000000000000000000" pitchFamily="2" charset="2"/>
              <a:buChar char="§"/>
              <a:defRPr sz="2400">
                <a:solidFill>
                  <a:srgbClr val="48595A"/>
                </a:solidFill>
                <a:latin typeface="Arial" panose="020B0604020202020204" pitchFamily="34" charset="0"/>
                <a:ea typeface="ＭＳ Ｐゴシック" panose="020B0600070205080204" pitchFamily="34" charset="-128"/>
              </a:defRPr>
            </a:lvl1pPr>
            <a:lvl2pPr marL="742950" indent="-285750">
              <a:spcBef>
                <a:spcPct val="20000"/>
              </a:spcBef>
              <a:buClr>
                <a:srgbClr val="242C2D"/>
              </a:buClr>
              <a:buFont typeface="Wingdings" panose="05000000000000000000" pitchFamily="2" charset="2"/>
              <a:buChar char="§"/>
              <a:defRPr sz="2000">
                <a:solidFill>
                  <a:srgbClr val="48595A"/>
                </a:solidFill>
                <a:latin typeface="Arial" panose="020B0604020202020204" pitchFamily="34" charset="0"/>
                <a:ea typeface="ＭＳ Ｐゴシック" panose="020B0600070205080204" pitchFamily="34" charset="-128"/>
              </a:defRPr>
            </a:lvl2pPr>
            <a:lvl3pPr marL="1143000" indent="-228600">
              <a:spcBef>
                <a:spcPct val="20000"/>
              </a:spcBef>
              <a:buClr>
                <a:srgbClr val="242C2D"/>
              </a:buClr>
              <a:buFont typeface="Wingdings" panose="05000000000000000000" pitchFamily="2" charset="2"/>
              <a:buChar char="§"/>
              <a:defRPr sz="2000">
                <a:solidFill>
                  <a:srgbClr val="48595A"/>
                </a:solidFill>
                <a:latin typeface="Arial" panose="020B0604020202020204" pitchFamily="34" charset="0"/>
                <a:ea typeface="ＭＳ Ｐゴシック" panose="020B0600070205080204" pitchFamily="34" charset="-128"/>
              </a:defRPr>
            </a:lvl3pPr>
            <a:lvl4pPr marL="1600200" indent="-228600">
              <a:spcBef>
                <a:spcPct val="20000"/>
              </a:spcBef>
              <a:buClr>
                <a:srgbClr val="242C2D"/>
              </a:buClr>
              <a:buFont typeface="Wingdings" panose="05000000000000000000" pitchFamily="2" charset="2"/>
              <a:buChar char="§"/>
              <a:defRPr sz="2000">
                <a:solidFill>
                  <a:srgbClr val="48595A"/>
                </a:solidFill>
                <a:latin typeface="Arial" panose="020B0604020202020204" pitchFamily="34" charset="0"/>
                <a:ea typeface="ＭＳ Ｐゴシック" panose="020B0600070205080204" pitchFamily="34" charset="-128"/>
              </a:defRPr>
            </a:lvl4pPr>
            <a:lvl5pPr marL="2057400" indent="-228600">
              <a:spcBef>
                <a:spcPct val="20000"/>
              </a:spcBef>
              <a:buClr>
                <a:srgbClr val="242C2D"/>
              </a:buClr>
              <a:buFont typeface="Wingdings" panose="05000000000000000000" pitchFamily="2" charset="2"/>
              <a:buChar char="§"/>
              <a:defRPr sz="1600">
                <a:solidFill>
                  <a:srgbClr val="48595A"/>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242C2D"/>
              </a:buClr>
              <a:buFont typeface="Wingdings" panose="05000000000000000000" pitchFamily="2" charset="2"/>
              <a:buChar char="§"/>
              <a:defRPr sz="1600">
                <a:solidFill>
                  <a:srgbClr val="48595A"/>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242C2D"/>
              </a:buClr>
              <a:buFont typeface="Wingdings" panose="05000000000000000000" pitchFamily="2" charset="2"/>
              <a:buChar char="§"/>
              <a:defRPr sz="1600">
                <a:solidFill>
                  <a:srgbClr val="48595A"/>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242C2D"/>
              </a:buClr>
              <a:buFont typeface="Wingdings" panose="05000000000000000000" pitchFamily="2" charset="2"/>
              <a:buChar char="§"/>
              <a:defRPr sz="1600">
                <a:solidFill>
                  <a:srgbClr val="48595A"/>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242C2D"/>
              </a:buClr>
              <a:buFont typeface="Wingdings" panose="05000000000000000000" pitchFamily="2" charset="2"/>
              <a:buChar char="§"/>
              <a:defRPr sz="1600">
                <a:solidFill>
                  <a:srgbClr val="48595A"/>
                </a:solidFill>
                <a:latin typeface="Arial" panose="020B0604020202020204" pitchFamily="34" charset="0"/>
                <a:ea typeface="ＭＳ Ｐゴシック" panose="020B0600070205080204" pitchFamily="34" charset="-128"/>
              </a:defRPr>
            </a:lvl9pPr>
          </a:lstStyle>
          <a:p>
            <a:pPr>
              <a:spcBef>
                <a:spcPct val="0"/>
              </a:spcBef>
              <a:buClrTx/>
              <a:buFontTx/>
              <a:buNone/>
            </a:pPr>
            <a:fld id="{F32E2667-E028-41BD-B07D-8A997C976FC9}" type="slidenum">
              <a:rPr lang="en-US" altLang="en-US" sz="900">
                <a:latin typeface="Calibri" panose="020F0502020204030204" pitchFamily="34" charset="0"/>
              </a:rPr>
              <a:pPr>
                <a:spcBef>
                  <a:spcPct val="0"/>
                </a:spcBef>
                <a:buClrTx/>
                <a:buFontTx/>
                <a:buNone/>
              </a:pPr>
              <a:t>18</a:t>
            </a:fld>
            <a:endParaRPr lang="en-US" altLang="en-US" sz="900">
              <a:latin typeface="Calibri" panose="020F0502020204030204" pitchFamily="34" charset="0"/>
            </a:endParaRPr>
          </a:p>
        </p:txBody>
      </p:sp>
      <p:sp>
        <p:nvSpPr>
          <p:cNvPr id="20483" name="Rectangle 5">
            <a:extLst>
              <a:ext uri="{FF2B5EF4-FFF2-40B4-BE49-F238E27FC236}">
                <a16:creationId xmlns:a16="http://schemas.microsoft.com/office/drawing/2014/main" id="{2311A904-F438-4858-814B-74A42D011618}"/>
              </a:ext>
            </a:extLst>
          </p:cNvPr>
          <p:cNvSpPr>
            <a:spLocks noGrp="1"/>
          </p:cNvSpPr>
          <p:nvPr>
            <p:ph type="body" idx="1"/>
          </p:nvPr>
        </p:nvSpPr>
        <p:spPr/>
        <p:txBody>
          <a:bodyPr/>
          <a:lstStyle/>
          <a:p>
            <a:pPr>
              <a:lnSpc>
                <a:spcPct val="90000"/>
              </a:lnSpc>
            </a:pPr>
            <a:r>
              <a:rPr lang="en-US" altLang="en-US">
                <a:latin typeface="Calibri" panose="020F0502020204030204" pitchFamily="34" charset="0"/>
              </a:rPr>
              <a:t>MPS:</a:t>
            </a:r>
          </a:p>
          <a:p>
            <a:pPr>
              <a:lnSpc>
                <a:spcPct val="90000"/>
              </a:lnSpc>
            </a:pPr>
            <a:endParaRPr lang="en-US" altLang="en-US" sz="1200">
              <a:latin typeface="Calibri" panose="020F0502020204030204" pitchFamily="34" charset="0"/>
            </a:endParaRPr>
          </a:p>
          <a:p>
            <a:pPr lvl="1">
              <a:lnSpc>
                <a:spcPct val="90000"/>
              </a:lnSpc>
            </a:pPr>
            <a:r>
              <a:rPr lang="en-US" altLang="en-US">
                <a:latin typeface="Calibri" panose="020F0502020204030204" pitchFamily="34" charset="0"/>
              </a:rPr>
              <a:t>Normally the responsibility of the Plant Manager</a:t>
            </a:r>
          </a:p>
          <a:p>
            <a:pPr lvl="1">
              <a:lnSpc>
                <a:spcPct val="90000"/>
              </a:lnSpc>
            </a:pPr>
            <a:r>
              <a:rPr lang="en-US" altLang="en-US">
                <a:latin typeface="Calibri" panose="020F0502020204030204" pitchFamily="34" charset="0"/>
              </a:rPr>
              <a:t>Generally developed for weekly time periods for 6 – 12 months in the future</a:t>
            </a:r>
          </a:p>
          <a:p>
            <a:pPr lvl="1">
              <a:lnSpc>
                <a:spcPct val="90000"/>
              </a:lnSpc>
            </a:pPr>
            <a:r>
              <a:rPr lang="en-US" altLang="en-US">
                <a:latin typeface="Calibri" panose="020F0502020204030204" pitchFamily="34" charset="0"/>
              </a:rPr>
              <a:t>Purpose is to translate AP into separate plans for each SKU</a:t>
            </a:r>
          </a:p>
          <a:p>
            <a:pPr lvl="1">
              <a:lnSpc>
                <a:spcPct val="90000"/>
              </a:lnSpc>
            </a:pPr>
            <a:r>
              <a:rPr lang="en-US" altLang="en-US">
                <a:latin typeface="Calibri" panose="020F0502020204030204" pitchFamily="34" charset="0"/>
              </a:rPr>
              <a:t>Provides a means to evaluate alternative schedules in terms of capacity requirements</a:t>
            </a:r>
          </a:p>
          <a:p>
            <a:pPr lvl="1">
              <a:lnSpc>
                <a:spcPct val="90000"/>
              </a:lnSpc>
            </a:pPr>
            <a:r>
              <a:rPr lang="en-US" altLang="en-US">
                <a:latin typeface="Calibri" panose="020F0502020204030204" pitchFamily="34" charset="0"/>
              </a:rPr>
              <a:t>Provides input to the MRP</a:t>
            </a:r>
          </a:p>
          <a:p>
            <a:pPr lvl="1">
              <a:lnSpc>
                <a:spcPct val="90000"/>
              </a:lnSpc>
            </a:pPr>
            <a:r>
              <a:rPr lang="en-US" altLang="en-US">
                <a:latin typeface="Calibri" panose="020F0502020204030204" pitchFamily="34" charset="0"/>
              </a:rPr>
              <a:t>Permits managers to generate priorities for scheduling by setting start dates</a:t>
            </a:r>
          </a:p>
        </p:txBody>
      </p:sp>
      <p:sp>
        <p:nvSpPr>
          <p:cNvPr id="20484" name="Rectangle 6">
            <a:extLst>
              <a:ext uri="{FF2B5EF4-FFF2-40B4-BE49-F238E27FC236}">
                <a16:creationId xmlns:a16="http://schemas.microsoft.com/office/drawing/2014/main" id="{7FA7CBF6-1011-4ADC-B6EF-E87522C58D1C}"/>
              </a:ext>
            </a:extLst>
          </p:cNvPr>
          <p:cNvSpPr>
            <a:spLocks noGrp="1"/>
          </p:cNvSpPr>
          <p:nvPr>
            <p:ph type="title"/>
          </p:nvPr>
        </p:nvSpPr>
        <p:spPr/>
        <p:txBody>
          <a:bodyPr/>
          <a:lstStyle/>
          <a:p>
            <a:r>
              <a:rPr lang="en-CA" altLang="en-US"/>
              <a:t>Master Production Schedule (MPS)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a:extLst>
              <a:ext uri="{FF2B5EF4-FFF2-40B4-BE49-F238E27FC236}">
                <a16:creationId xmlns:a16="http://schemas.microsoft.com/office/drawing/2014/main" id="{2ECFF3BF-659F-4FF3-AD14-65867F69DC5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242C2D"/>
              </a:buClr>
              <a:buFont typeface="Wingdings" panose="05000000000000000000" pitchFamily="2" charset="2"/>
              <a:buChar char="§"/>
              <a:defRPr sz="2400">
                <a:solidFill>
                  <a:srgbClr val="48595A"/>
                </a:solidFill>
                <a:latin typeface="Arial" panose="020B0604020202020204" pitchFamily="34" charset="0"/>
                <a:ea typeface="ＭＳ Ｐゴシック" panose="020B0600070205080204" pitchFamily="34" charset="-128"/>
              </a:defRPr>
            </a:lvl1pPr>
            <a:lvl2pPr marL="742950" indent="-285750">
              <a:spcBef>
                <a:spcPct val="20000"/>
              </a:spcBef>
              <a:buClr>
                <a:srgbClr val="242C2D"/>
              </a:buClr>
              <a:buFont typeface="Wingdings" panose="05000000000000000000" pitchFamily="2" charset="2"/>
              <a:buChar char="§"/>
              <a:defRPr sz="2000">
                <a:solidFill>
                  <a:srgbClr val="48595A"/>
                </a:solidFill>
                <a:latin typeface="Arial" panose="020B0604020202020204" pitchFamily="34" charset="0"/>
                <a:ea typeface="ＭＳ Ｐゴシック" panose="020B0600070205080204" pitchFamily="34" charset="-128"/>
              </a:defRPr>
            </a:lvl2pPr>
            <a:lvl3pPr marL="1143000" indent="-228600">
              <a:spcBef>
                <a:spcPct val="20000"/>
              </a:spcBef>
              <a:buClr>
                <a:srgbClr val="242C2D"/>
              </a:buClr>
              <a:buFont typeface="Wingdings" panose="05000000000000000000" pitchFamily="2" charset="2"/>
              <a:buChar char="§"/>
              <a:defRPr sz="2000">
                <a:solidFill>
                  <a:srgbClr val="48595A"/>
                </a:solidFill>
                <a:latin typeface="Arial" panose="020B0604020202020204" pitchFamily="34" charset="0"/>
                <a:ea typeface="ＭＳ Ｐゴシック" panose="020B0600070205080204" pitchFamily="34" charset="-128"/>
              </a:defRPr>
            </a:lvl3pPr>
            <a:lvl4pPr marL="1600200" indent="-228600">
              <a:spcBef>
                <a:spcPct val="20000"/>
              </a:spcBef>
              <a:buClr>
                <a:srgbClr val="242C2D"/>
              </a:buClr>
              <a:buFont typeface="Wingdings" panose="05000000000000000000" pitchFamily="2" charset="2"/>
              <a:buChar char="§"/>
              <a:defRPr sz="2000">
                <a:solidFill>
                  <a:srgbClr val="48595A"/>
                </a:solidFill>
                <a:latin typeface="Arial" panose="020B0604020202020204" pitchFamily="34" charset="0"/>
                <a:ea typeface="ＭＳ Ｐゴシック" panose="020B0600070205080204" pitchFamily="34" charset="-128"/>
              </a:defRPr>
            </a:lvl4pPr>
            <a:lvl5pPr marL="2057400" indent="-228600">
              <a:spcBef>
                <a:spcPct val="20000"/>
              </a:spcBef>
              <a:buClr>
                <a:srgbClr val="242C2D"/>
              </a:buClr>
              <a:buFont typeface="Wingdings" panose="05000000000000000000" pitchFamily="2" charset="2"/>
              <a:buChar char="§"/>
              <a:defRPr sz="1600">
                <a:solidFill>
                  <a:srgbClr val="48595A"/>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242C2D"/>
              </a:buClr>
              <a:buFont typeface="Wingdings" panose="05000000000000000000" pitchFamily="2" charset="2"/>
              <a:buChar char="§"/>
              <a:defRPr sz="1600">
                <a:solidFill>
                  <a:srgbClr val="48595A"/>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242C2D"/>
              </a:buClr>
              <a:buFont typeface="Wingdings" panose="05000000000000000000" pitchFamily="2" charset="2"/>
              <a:buChar char="§"/>
              <a:defRPr sz="1600">
                <a:solidFill>
                  <a:srgbClr val="48595A"/>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242C2D"/>
              </a:buClr>
              <a:buFont typeface="Wingdings" panose="05000000000000000000" pitchFamily="2" charset="2"/>
              <a:buChar char="§"/>
              <a:defRPr sz="1600">
                <a:solidFill>
                  <a:srgbClr val="48595A"/>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242C2D"/>
              </a:buClr>
              <a:buFont typeface="Wingdings" panose="05000000000000000000" pitchFamily="2" charset="2"/>
              <a:buChar char="§"/>
              <a:defRPr sz="1600">
                <a:solidFill>
                  <a:srgbClr val="48595A"/>
                </a:solidFill>
                <a:latin typeface="Arial" panose="020B0604020202020204" pitchFamily="34" charset="0"/>
                <a:ea typeface="ＭＳ Ｐゴシック" panose="020B0600070205080204" pitchFamily="34" charset="-128"/>
              </a:defRPr>
            </a:lvl9pPr>
          </a:lstStyle>
          <a:p>
            <a:pPr>
              <a:spcBef>
                <a:spcPct val="0"/>
              </a:spcBef>
              <a:buClrTx/>
              <a:buFontTx/>
              <a:buNone/>
            </a:pPr>
            <a:fld id="{132A769B-2F24-4910-9CE2-8C3FA05CE1AD}" type="slidenum">
              <a:rPr lang="en-US" altLang="en-US" sz="900">
                <a:latin typeface="Calibri" panose="020F0502020204030204" pitchFamily="34" charset="0"/>
              </a:rPr>
              <a:pPr>
                <a:spcBef>
                  <a:spcPct val="0"/>
                </a:spcBef>
                <a:buClrTx/>
                <a:buFontTx/>
                <a:buNone/>
              </a:pPr>
              <a:t>19</a:t>
            </a:fld>
            <a:endParaRPr lang="en-US" altLang="en-US" sz="900">
              <a:latin typeface="Calibri" panose="020F0502020204030204" pitchFamily="34" charset="0"/>
            </a:endParaRPr>
          </a:p>
        </p:txBody>
      </p:sp>
      <p:sp>
        <p:nvSpPr>
          <p:cNvPr id="21507" name="Rectangle 5">
            <a:extLst>
              <a:ext uri="{FF2B5EF4-FFF2-40B4-BE49-F238E27FC236}">
                <a16:creationId xmlns:a16="http://schemas.microsoft.com/office/drawing/2014/main" id="{FB2F0D12-775C-4553-8783-C22B96601DF1}"/>
              </a:ext>
            </a:extLst>
          </p:cNvPr>
          <p:cNvSpPr>
            <a:spLocks noGrp="1"/>
          </p:cNvSpPr>
          <p:nvPr>
            <p:ph type="body" idx="1"/>
          </p:nvPr>
        </p:nvSpPr>
        <p:spPr>
          <a:xfrm>
            <a:off x="2057400" y="1524000"/>
            <a:ext cx="8039100" cy="3581400"/>
          </a:xfrm>
        </p:spPr>
        <p:txBody>
          <a:bodyPr/>
          <a:lstStyle/>
          <a:p>
            <a:r>
              <a:rPr lang="en-US" altLang="en-US" sz="2000">
                <a:latin typeface="Calibri" panose="020F0502020204030204" pitchFamily="34" charset="0"/>
              </a:rPr>
              <a:t>Materials requirements planning is a forward looking, demand-based approach for planning the production of manufactured goods, ordering materials and components to minimize unnecessary inventories, and reduce costs.</a:t>
            </a:r>
          </a:p>
          <a:p>
            <a:pPr>
              <a:buFont typeface="Wingdings" panose="05000000000000000000" pitchFamily="2" charset="2"/>
              <a:buNone/>
            </a:pPr>
            <a:endParaRPr lang="en-US" altLang="en-US" sz="2000">
              <a:latin typeface="Calibri" panose="020F0502020204030204" pitchFamily="34" charset="0"/>
            </a:endParaRPr>
          </a:p>
          <a:p>
            <a:r>
              <a:rPr lang="en-US" altLang="en-US" sz="2000">
                <a:latin typeface="Calibri" panose="020F0502020204030204" pitchFamily="34" charset="0"/>
              </a:rPr>
              <a:t>MRP</a:t>
            </a:r>
          </a:p>
          <a:p>
            <a:pPr>
              <a:buFont typeface="Wingdings" panose="05000000000000000000" pitchFamily="2" charset="2"/>
              <a:buNone/>
            </a:pPr>
            <a:endParaRPr lang="en-US" altLang="en-US" sz="2000">
              <a:latin typeface="Calibri" panose="020F0502020204030204" pitchFamily="34" charset="0"/>
            </a:endParaRPr>
          </a:p>
          <a:p>
            <a:pPr lvl="1"/>
            <a:r>
              <a:rPr lang="en-US" altLang="en-US" sz="1800">
                <a:latin typeface="Calibri" panose="020F0502020204030204" pitchFamily="34" charset="0"/>
              </a:rPr>
              <a:t>Translates the number of individual parts or subassemblies that must be manufactured or purchased and assemblies to make the required number of products</a:t>
            </a:r>
          </a:p>
          <a:p>
            <a:pPr lvl="1"/>
            <a:r>
              <a:rPr lang="en-US" altLang="en-US" sz="1800">
                <a:latin typeface="Calibri" panose="020F0502020204030204" pitchFamily="34" charset="0"/>
              </a:rPr>
              <a:t>Easiest for scheduling if using a level production strategy</a:t>
            </a:r>
          </a:p>
        </p:txBody>
      </p:sp>
      <p:sp>
        <p:nvSpPr>
          <p:cNvPr id="21508" name="Rectangle 6">
            <a:extLst>
              <a:ext uri="{FF2B5EF4-FFF2-40B4-BE49-F238E27FC236}">
                <a16:creationId xmlns:a16="http://schemas.microsoft.com/office/drawing/2014/main" id="{2F7BCF79-B822-4D31-AD22-3B55CAB77E9F}"/>
              </a:ext>
            </a:extLst>
          </p:cNvPr>
          <p:cNvSpPr>
            <a:spLocks noGrp="1"/>
          </p:cNvSpPr>
          <p:nvPr>
            <p:ph type="title"/>
          </p:nvPr>
        </p:nvSpPr>
        <p:spPr>
          <a:xfrm>
            <a:off x="1981200" y="533400"/>
            <a:ext cx="8229600" cy="457200"/>
          </a:xfrm>
        </p:spPr>
        <p:txBody>
          <a:bodyPr>
            <a:normAutofit fontScale="90000"/>
          </a:bodyPr>
          <a:lstStyle/>
          <a:p>
            <a:r>
              <a:rPr lang="en-US" altLang="en-US"/>
              <a:t>Materials Requirements Planning (MRP) 1/2</a:t>
            </a:r>
            <a:endParaRPr lang="en-CA"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5">
            <a:extLst>
              <a:ext uri="{FF2B5EF4-FFF2-40B4-BE49-F238E27FC236}">
                <a16:creationId xmlns:a16="http://schemas.microsoft.com/office/drawing/2014/main" id="{6EDA5633-DE26-4D4F-9770-708322A3DA8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242C2D"/>
              </a:buClr>
              <a:buFont typeface="Wingdings" panose="05000000000000000000" pitchFamily="2" charset="2"/>
              <a:buChar char="§"/>
              <a:defRPr sz="2400">
                <a:solidFill>
                  <a:srgbClr val="48595A"/>
                </a:solidFill>
                <a:latin typeface="Arial" panose="020B0604020202020204" pitchFamily="34" charset="0"/>
                <a:ea typeface="ＭＳ Ｐゴシック" panose="020B0600070205080204" pitchFamily="34" charset="-128"/>
              </a:defRPr>
            </a:lvl1pPr>
            <a:lvl2pPr marL="742950" indent="-285750">
              <a:spcBef>
                <a:spcPct val="20000"/>
              </a:spcBef>
              <a:buClr>
                <a:srgbClr val="242C2D"/>
              </a:buClr>
              <a:buFont typeface="Wingdings" panose="05000000000000000000" pitchFamily="2" charset="2"/>
              <a:buChar char="§"/>
              <a:defRPr sz="2000">
                <a:solidFill>
                  <a:srgbClr val="48595A"/>
                </a:solidFill>
                <a:latin typeface="Arial" panose="020B0604020202020204" pitchFamily="34" charset="0"/>
                <a:ea typeface="ＭＳ Ｐゴシック" panose="020B0600070205080204" pitchFamily="34" charset="-128"/>
              </a:defRPr>
            </a:lvl2pPr>
            <a:lvl3pPr marL="1143000" indent="-228600">
              <a:spcBef>
                <a:spcPct val="20000"/>
              </a:spcBef>
              <a:buClr>
                <a:srgbClr val="242C2D"/>
              </a:buClr>
              <a:buFont typeface="Wingdings" panose="05000000000000000000" pitchFamily="2" charset="2"/>
              <a:buChar char="§"/>
              <a:defRPr sz="2000">
                <a:solidFill>
                  <a:srgbClr val="48595A"/>
                </a:solidFill>
                <a:latin typeface="Arial" panose="020B0604020202020204" pitchFamily="34" charset="0"/>
                <a:ea typeface="ＭＳ Ｐゴシック" panose="020B0600070205080204" pitchFamily="34" charset="-128"/>
              </a:defRPr>
            </a:lvl3pPr>
            <a:lvl4pPr marL="1600200" indent="-228600">
              <a:spcBef>
                <a:spcPct val="20000"/>
              </a:spcBef>
              <a:buClr>
                <a:srgbClr val="242C2D"/>
              </a:buClr>
              <a:buFont typeface="Wingdings" panose="05000000000000000000" pitchFamily="2" charset="2"/>
              <a:buChar char="§"/>
              <a:defRPr sz="2000">
                <a:solidFill>
                  <a:srgbClr val="48595A"/>
                </a:solidFill>
                <a:latin typeface="Arial" panose="020B0604020202020204" pitchFamily="34" charset="0"/>
                <a:ea typeface="ＭＳ Ｐゴシック" panose="020B0600070205080204" pitchFamily="34" charset="-128"/>
              </a:defRPr>
            </a:lvl4pPr>
            <a:lvl5pPr marL="2057400" indent="-228600">
              <a:spcBef>
                <a:spcPct val="20000"/>
              </a:spcBef>
              <a:buClr>
                <a:srgbClr val="242C2D"/>
              </a:buClr>
              <a:buFont typeface="Wingdings" panose="05000000000000000000" pitchFamily="2" charset="2"/>
              <a:buChar char="§"/>
              <a:defRPr sz="1600">
                <a:solidFill>
                  <a:srgbClr val="48595A"/>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242C2D"/>
              </a:buClr>
              <a:buFont typeface="Wingdings" panose="05000000000000000000" pitchFamily="2" charset="2"/>
              <a:buChar char="§"/>
              <a:defRPr sz="1600">
                <a:solidFill>
                  <a:srgbClr val="48595A"/>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242C2D"/>
              </a:buClr>
              <a:buFont typeface="Wingdings" panose="05000000000000000000" pitchFamily="2" charset="2"/>
              <a:buChar char="§"/>
              <a:defRPr sz="1600">
                <a:solidFill>
                  <a:srgbClr val="48595A"/>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242C2D"/>
              </a:buClr>
              <a:buFont typeface="Wingdings" panose="05000000000000000000" pitchFamily="2" charset="2"/>
              <a:buChar char="§"/>
              <a:defRPr sz="1600">
                <a:solidFill>
                  <a:srgbClr val="48595A"/>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242C2D"/>
              </a:buClr>
              <a:buFont typeface="Wingdings" panose="05000000000000000000" pitchFamily="2" charset="2"/>
              <a:buChar char="§"/>
              <a:defRPr sz="1600">
                <a:solidFill>
                  <a:srgbClr val="48595A"/>
                </a:solidFill>
                <a:latin typeface="Arial" panose="020B0604020202020204" pitchFamily="34" charset="0"/>
                <a:ea typeface="ＭＳ Ｐゴシック" panose="020B0600070205080204" pitchFamily="34" charset="-128"/>
              </a:defRPr>
            </a:lvl9pPr>
          </a:lstStyle>
          <a:p>
            <a:pPr>
              <a:spcBef>
                <a:spcPct val="0"/>
              </a:spcBef>
              <a:buClrTx/>
              <a:buFontTx/>
              <a:buNone/>
            </a:pPr>
            <a:fld id="{08AB1AFA-8FF1-43A1-AFDD-8D4EEE2DC7A2}" type="slidenum">
              <a:rPr lang="en-US" altLang="en-US" sz="900">
                <a:latin typeface="Calibri" panose="020F0502020204030204" pitchFamily="34" charset="0"/>
              </a:rPr>
              <a:pPr>
                <a:spcBef>
                  <a:spcPct val="0"/>
                </a:spcBef>
                <a:buClrTx/>
                <a:buFontTx/>
                <a:buNone/>
              </a:pPr>
              <a:t>2</a:t>
            </a:fld>
            <a:endParaRPr lang="en-US" altLang="en-US" sz="900">
              <a:latin typeface="Calibri" panose="020F0502020204030204" pitchFamily="34" charset="0"/>
            </a:endParaRPr>
          </a:p>
        </p:txBody>
      </p:sp>
      <p:sp>
        <p:nvSpPr>
          <p:cNvPr id="4099" name="Rectangle 2">
            <a:extLst>
              <a:ext uri="{FF2B5EF4-FFF2-40B4-BE49-F238E27FC236}">
                <a16:creationId xmlns:a16="http://schemas.microsoft.com/office/drawing/2014/main" id="{B147E8F4-3D80-4C77-AA29-7791582DE0D7}"/>
              </a:ext>
            </a:extLst>
          </p:cNvPr>
          <p:cNvSpPr>
            <a:spLocks noGrp="1"/>
          </p:cNvSpPr>
          <p:nvPr>
            <p:ph type="title"/>
          </p:nvPr>
        </p:nvSpPr>
        <p:spPr/>
        <p:txBody>
          <a:bodyPr/>
          <a:lstStyle/>
          <a:p>
            <a:r>
              <a:rPr lang="en-US" altLang="en-US"/>
              <a:t>Resource Planning Framework</a:t>
            </a:r>
          </a:p>
        </p:txBody>
      </p:sp>
      <p:sp>
        <p:nvSpPr>
          <p:cNvPr id="4100" name="Rectangle 3">
            <a:extLst>
              <a:ext uri="{FF2B5EF4-FFF2-40B4-BE49-F238E27FC236}">
                <a16:creationId xmlns:a16="http://schemas.microsoft.com/office/drawing/2014/main" id="{131E67F0-D5BA-469E-9874-86CA8B724525}"/>
              </a:ext>
            </a:extLst>
          </p:cNvPr>
          <p:cNvSpPr>
            <a:spLocks noGrp="1"/>
          </p:cNvSpPr>
          <p:nvPr>
            <p:ph type="body" idx="1"/>
          </p:nvPr>
        </p:nvSpPr>
        <p:spPr>
          <a:xfrm>
            <a:off x="2209800" y="1447800"/>
            <a:ext cx="8039100" cy="4343400"/>
          </a:xfrm>
        </p:spPr>
        <p:txBody>
          <a:bodyPr>
            <a:normAutofit lnSpcReduction="10000"/>
          </a:bodyPr>
          <a:lstStyle/>
          <a:p>
            <a:pPr>
              <a:lnSpc>
                <a:spcPct val="80000"/>
              </a:lnSpc>
            </a:pPr>
            <a:r>
              <a:rPr lang="en-US" altLang="en-US">
                <a:latin typeface="Calibri" panose="020F0502020204030204" pitchFamily="34" charset="0"/>
              </a:rPr>
              <a:t>Resource Management deals with the planning, execution, and control of all resources that are used to produce goods or provide services in a value/supply chain.</a:t>
            </a:r>
          </a:p>
          <a:p>
            <a:pPr>
              <a:lnSpc>
                <a:spcPct val="80000"/>
              </a:lnSpc>
              <a:buFont typeface="Wingdings" panose="05000000000000000000" pitchFamily="2" charset="2"/>
              <a:buNone/>
            </a:pPr>
            <a:endParaRPr lang="en-US" altLang="en-US" sz="1600">
              <a:latin typeface="Calibri" panose="020F0502020204030204" pitchFamily="34" charset="0"/>
            </a:endParaRPr>
          </a:p>
          <a:p>
            <a:pPr>
              <a:lnSpc>
                <a:spcPct val="80000"/>
              </a:lnSpc>
            </a:pPr>
            <a:r>
              <a:rPr lang="en-US" altLang="en-US">
                <a:latin typeface="Calibri" panose="020F0502020204030204" pitchFamily="34" charset="0"/>
              </a:rPr>
              <a:t>Resources include:</a:t>
            </a:r>
          </a:p>
          <a:p>
            <a:pPr lvl="2">
              <a:lnSpc>
                <a:spcPct val="80000"/>
              </a:lnSpc>
            </a:pPr>
            <a:r>
              <a:rPr lang="en-US" altLang="en-US" sz="2400">
                <a:latin typeface="Calibri" panose="020F0502020204030204" pitchFamily="34" charset="0"/>
              </a:rPr>
              <a:t>Materials					</a:t>
            </a:r>
          </a:p>
          <a:p>
            <a:pPr lvl="2">
              <a:lnSpc>
                <a:spcPct val="80000"/>
              </a:lnSpc>
            </a:pPr>
            <a:r>
              <a:rPr lang="en-US" altLang="en-US" sz="2400">
                <a:latin typeface="Calibri" panose="020F0502020204030204" pitchFamily="34" charset="0"/>
              </a:rPr>
              <a:t>Equipment</a:t>
            </a:r>
          </a:p>
          <a:p>
            <a:pPr lvl="2">
              <a:lnSpc>
                <a:spcPct val="80000"/>
              </a:lnSpc>
            </a:pPr>
            <a:r>
              <a:rPr lang="en-US" altLang="en-US" sz="2400">
                <a:latin typeface="Calibri" panose="020F0502020204030204" pitchFamily="34" charset="0"/>
              </a:rPr>
              <a:t>Facilities					</a:t>
            </a:r>
          </a:p>
          <a:p>
            <a:pPr lvl="2">
              <a:lnSpc>
                <a:spcPct val="80000"/>
              </a:lnSpc>
            </a:pPr>
            <a:r>
              <a:rPr lang="en-US" altLang="en-US" sz="2400">
                <a:latin typeface="Calibri" panose="020F0502020204030204" pitchFamily="34" charset="0"/>
              </a:rPr>
              <a:t>Information</a:t>
            </a:r>
          </a:p>
          <a:p>
            <a:pPr lvl="2">
              <a:lnSpc>
                <a:spcPct val="80000"/>
              </a:lnSpc>
            </a:pPr>
            <a:r>
              <a:rPr lang="en-US" altLang="en-US" sz="2400">
                <a:latin typeface="Calibri" panose="020F0502020204030204" pitchFamily="34" charset="0"/>
              </a:rPr>
              <a:t>technical knowledge		</a:t>
            </a:r>
          </a:p>
          <a:p>
            <a:pPr lvl="2">
              <a:lnSpc>
                <a:spcPct val="80000"/>
              </a:lnSpc>
            </a:pPr>
            <a:r>
              <a:rPr lang="en-US" altLang="en-US" sz="2400">
                <a:latin typeface="Calibri" panose="020F0502020204030204" pitchFamily="34" charset="0"/>
              </a:rPr>
              <a:t>Skills	</a:t>
            </a:r>
          </a:p>
          <a:p>
            <a:pPr lvl="2">
              <a:lnSpc>
                <a:spcPct val="80000"/>
              </a:lnSpc>
            </a:pPr>
            <a:r>
              <a:rPr lang="en-US" altLang="en-US" sz="2400">
                <a:latin typeface="Calibri" panose="020F0502020204030204" pitchFamily="34" charset="0"/>
              </a:rPr>
              <a:t>People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5">
            <a:extLst>
              <a:ext uri="{FF2B5EF4-FFF2-40B4-BE49-F238E27FC236}">
                <a16:creationId xmlns:a16="http://schemas.microsoft.com/office/drawing/2014/main" id="{FDE190D1-42CA-4222-914B-8284041CA3C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242C2D"/>
              </a:buClr>
              <a:buFont typeface="Wingdings" panose="05000000000000000000" pitchFamily="2" charset="2"/>
              <a:buChar char="§"/>
              <a:defRPr sz="2400">
                <a:solidFill>
                  <a:srgbClr val="48595A"/>
                </a:solidFill>
                <a:latin typeface="Arial" panose="020B0604020202020204" pitchFamily="34" charset="0"/>
                <a:ea typeface="ＭＳ Ｐゴシック" panose="020B0600070205080204" pitchFamily="34" charset="-128"/>
              </a:defRPr>
            </a:lvl1pPr>
            <a:lvl2pPr marL="742950" indent="-285750">
              <a:spcBef>
                <a:spcPct val="20000"/>
              </a:spcBef>
              <a:buClr>
                <a:srgbClr val="242C2D"/>
              </a:buClr>
              <a:buFont typeface="Wingdings" panose="05000000000000000000" pitchFamily="2" charset="2"/>
              <a:buChar char="§"/>
              <a:defRPr sz="2000">
                <a:solidFill>
                  <a:srgbClr val="48595A"/>
                </a:solidFill>
                <a:latin typeface="Arial" panose="020B0604020202020204" pitchFamily="34" charset="0"/>
                <a:ea typeface="ＭＳ Ｐゴシック" panose="020B0600070205080204" pitchFamily="34" charset="-128"/>
              </a:defRPr>
            </a:lvl2pPr>
            <a:lvl3pPr marL="1143000" indent="-228600">
              <a:spcBef>
                <a:spcPct val="20000"/>
              </a:spcBef>
              <a:buClr>
                <a:srgbClr val="242C2D"/>
              </a:buClr>
              <a:buFont typeface="Wingdings" panose="05000000000000000000" pitchFamily="2" charset="2"/>
              <a:buChar char="§"/>
              <a:defRPr sz="2000">
                <a:solidFill>
                  <a:srgbClr val="48595A"/>
                </a:solidFill>
                <a:latin typeface="Arial" panose="020B0604020202020204" pitchFamily="34" charset="0"/>
                <a:ea typeface="ＭＳ Ｐゴシック" panose="020B0600070205080204" pitchFamily="34" charset="-128"/>
              </a:defRPr>
            </a:lvl3pPr>
            <a:lvl4pPr marL="1600200" indent="-228600">
              <a:spcBef>
                <a:spcPct val="20000"/>
              </a:spcBef>
              <a:buClr>
                <a:srgbClr val="242C2D"/>
              </a:buClr>
              <a:buFont typeface="Wingdings" panose="05000000000000000000" pitchFamily="2" charset="2"/>
              <a:buChar char="§"/>
              <a:defRPr sz="2000">
                <a:solidFill>
                  <a:srgbClr val="48595A"/>
                </a:solidFill>
                <a:latin typeface="Arial" panose="020B0604020202020204" pitchFamily="34" charset="0"/>
                <a:ea typeface="ＭＳ Ｐゴシック" panose="020B0600070205080204" pitchFamily="34" charset="-128"/>
              </a:defRPr>
            </a:lvl4pPr>
            <a:lvl5pPr marL="2057400" indent="-228600">
              <a:spcBef>
                <a:spcPct val="20000"/>
              </a:spcBef>
              <a:buClr>
                <a:srgbClr val="242C2D"/>
              </a:buClr>
              <a:buFont typeface="Wingdings" panose="05000000000000000000" pitchFamily="2" charset="2"/>
              <a:buChar char="§"/>
              <a:defRPr sz="1600">
                <a:solidFill>
                  <a:srgbClr val="48595A"/>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242C2D"/>
              </a:buClr>
              <a:buFont typeface="Wingdings" panose="05000000000000000000" pitchFamily="2" charset="2"/>
              <a:buChar char="§"/>
              <a:defRPr sz="1600">
                <a:solidFill>
                  <a:srgbClr val="48595A"/>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242C2D"/>
              </a:buClr>
              <a:buFont typeface="Wingdings" panose="05000000000000000000" pitchFamily="2" charset="2"/>
              <a:buChar char="§"/>
              <a:defRPr sz="1600">
                <a:solidFill>
                  <a:srgbClr val="48595A"/>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242C2D"/>
              </a:buClr>
              <a:buFont typeface="Wingdings" panose="05000000000000000000" pitchFamily="2" charset="2"/>
              <a:buChar char="§"/>
              <a:defRPr sz="1600">
                <a:solidFill>
                  <a:srgbClr val="48595A"/>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242C2D"/>
              </a:buClr>
              <a:buFont typeface="Wingdings" panose="05000000000000000000" pitchFamily="2" charset="2"/>
              <a:buChar char="§"/>
              <a:defRPr sz="1600">
                <a:solidFill>
                  <a:srgbClr val="48595A"/>
                </a:solidFill>
                <a:latin typeface="Arial" panose="020B0604020202020204" pitchFamily="34" charset="0"/>
                <a:ea typeface="ＭＳ Ｐゴシック" panose="020B0600070205080204" pitchFamily="34" charset="-128"/>
              </a:defRPr>
            </a:lvl9pPr>
          </a:lstStyle>
          <a:p>
            <a:pPr>
              <a:spcBef>
                <a:spcPct val="0"/>
              </a:spcBef>
              <a:buClrTx/>
              <a:buFontTx/>
              <a:buNone/>
            </a:pPr>
            <a:fld id="{ECD28E83-AFAB-46B6-BE51-93649BAF0FA9}" type="slidenum">
              <a:rPr lang="en-US" altLang="en-US" sz="900">
                <a:latin typeface="Calibri" panose="020F0502020204030204" pitchFamily="34" charset="0"/>
              </a:rPr>
              <a:pPr>
                <a:spcBef>
                  <a:spcPct val="0"/>
                </a:spcBef>
                <a:buClrTx/>
                <a:buFontTx/>
                <a:buNone/>
              </a:pPr>
              <a:t>20</a:t>
            </a:fld>
            <a:endParaRPr lang="en-US" altLang="en-US" sz="900">
              <a:latin typeface="Calibri" panose="020F0502020204030204" pitchFamily="34" charset="0"/>
            </a:endParaRPr>
          </a:p>
        </p:txBody>
      </p:sp>
      <p:sp>
        <p:nvSpPr>
          <p:cNvPr id="22531" name="Rectangle 4">
            <a:extLst>
              <a:ext uri="{FF2B5EF4-FFF2-40B4-BE49-F238E27FC236}">
                <a16:creationId xmlns:a16="http://schemas.microsoft.com/office/drawing/2014/main" id="{99CCF4C0-2EC6-436E-B69B-886710850358}"/>
              </a:ext>
            </a:extLst>
          </p:cNvPr>
          <p:cNvSpPr>
            <a:spLocks noGrp="1"/>
          </p:cNvSpPr>
          <p:nvPr>
            <p:ph type="title"/>
          </p:nvPr>
        </p:nvSpPr>
        <p:spPr/>
        <p:txBody>
          <a:bodyPr/>
          <a:lstStyle/>
          <a:p>
            <a:r>
              <a:rPr lang="en-US" altLang="en-US"/>
              <a:t>Materials Requirements Planning (MRP) 2/2</a:t>
            </a:r>
            <a:endParaRPr lang="en-CA" altLang="en-US"/>
          </a:p>
        </p:txBody>
      </p:sp>
      <p:sp>
        <p:nvSpPr>
          <p:cNvPr id="23556" name="Rectangle 5">
            <a:extLst>
              <a:ext uri="{FF2B5EF4-FFF2-40B4-BE49-F238E27FC236}">
                <a16:creationId xmlns:a16="http://schemas.microsoft.com/office/drawing/2014/main" id="{9D182D4E-4CDD-4F30-85B1-EC1E5D641208}"/>
              </a:ext>
            </a:extLst>
          </p:cNvPr>
          <p:cNvSpPr>
            <a:spLocks noGrp="1"/>
          </p:cNvSpPr>
          <p:nvPr>
            <p:ph type="body" idx="1"/>
          </p:nvPr>
        </p:nvSpPr>
        <p:spPr/>
        <p:txBody>
          <a:bodyPr/>
          <a:lstStyle/>
          <a:p>
            <a:pPr marL="0" indent="0">
              <a:buNone/>
              <a:defRPr/>
            </a:pPr>
            <a:r>
              <a:rPr lang="en-US" sz="2000" dirty="0">
                <a:solidFill>
                  <a:schemeClr val="tx2">
                    <a:lumMod val="75000"/>
                  </a:schemeClr>
                </a:solidFill>
                <a:latin typeface="Calibri" panose="020F0502020204030204" pitchFamily="34" charset="0"/>
              </a:rPr>
              <a:t>MRP inputs:</a:t>
            </a:r>
          </a:p>
          <a:p>
            <a:pPr>
              <a:defRPr/>
            </a:pPr>
            <a:r>
              <a:rPr lang="en-US" sz="2000" dirty="0">
                <a:solidFill>
                  <a:schemeClr val="tx2">
                    <a:lumMod val="75000"/>
                  </a:schemeClr>
                </a:solidFill>
                <a:latin typeface="Calibri" panose="020F0502020204030204" pitchFamily="34" charset="0"/>
              </a:rPr>
              <a:t>The numbers of items to be made as determined from MPS</a:t>
            </a:r>
          </a:p>
          <a:p>
            <a:pPr>
              <a:defRPr/>
            </a:pPr>
            <a:r>
              <a:rPr lang="en-US" sz="2000" dirty="0">
                <a:solidFill>
                  <a:schemeClr val="tx2">
                    <a:lumMod val="75000"/>
                  </a:schemeClr>
                </a:solidFill>
                <a:latin typeface="Calibri" panose="020F0502020204030204" pitchFamily="34" charset="0"/>
              </a:rPr>
              <a:t>The number of individual parts or assemblies needed to make these items</a:t>
            </a:r>
          </a:p>
          <a:p>
            <a:pPr>
              <a:defRPr/>
            </a:pPr>
            <a:endParaRPr lang="en-US" sz="2000" dirty="0">
              <a:solidFill>
                <a:schemeClr val="tx2">
                  <a:lumMod val="75000"/>
                </a:schemeClr>
              </a:solidFill>
              <a:latin typeface="Calibri" panose="020F0502020204030204" pitchFamily="34" charset="0"/>
            </a:endParaRPr>
          </a:p>
          <a:p>
            <a:pPr marL="0" indent="0">
              <a:buNone/>
              <a:defRPr/>
            </a:pPr>
            <a:r>
              <a:rPr lang="en-US" sz="2000" dirty="0">
                <a:solidFill>
                  <a:schemeClr val="tx2">
                    <a:lumMod val="75000"/>
                  </a:schemeClr>
                </a:solidFill>
                <a:latin typeface="Calibri" panose="020F0502020204030204" pitchFamily="34" charset="0"/>
              </a:rPr>
              <a:t>MRP outputs are a time phased report that gives:</a:t>
            </a:r>
          </a:p>
          <a:p>
            <a:pPr>
              <a:defRPr/>
            </a:pPr>
            <a:r>
              <a:rPr lang="en-US" sz="2000" dirty="0">
                <a:solidFill>
                  <a:schemeClr val="tx2">
                    <a:lumMod val="75000"/>
                  </a:schemeClr>
                </a:solidFill>
                <a:latin typeface="Calibri" panose="020F0502020204030204" pitchFamily="34" charset="0"/>
              </a:rPr>
              <a:t>The </a:t>
            </a:r>
            <a:r>
              <a:rPr lang="en-US" sz="2000" b="1" dirty="0">
                <a:solidFill>
                  <a:schemeClr val="tx2">
                    <a:lumMod val="75000"/>
                  </a:schemeClr>
                </a:solidFill>
                <a:latin typeface="Calibri" panose="020F0502020204030204" pitchFamily="34" charset="0"/>
              </a:rPr>
              <a:t>Purchasing Department</a:t>
            </a:r>
            <a:r>
              <a:rPr lang="en-US" sz="2000" dirty="0">
                <a:solidFill>
                  <a:schemeClr val="tx2">
                    <a:lumMod val="75000"/>
                  </a:schemeClr>
                </a:solidFill>
                <a:latin typeface="Calibri" panose="020F0502020204030204" pitchFamily="34" charset="0"/>
              </a:rPr>
              <a:t> a schedule for obtaining raw material and purchased parts</a:t>
            </a:r>
          </a:p>
          <a:p>
            <a:pPr>
              <a:defRPr/>
            </a:pPr>
            <a:r>
              <a:rPr lang="en-US" sz="2000" dirty="0">
                <a:solidFill>
                  <a:schemeClr val="tx2">
                    <a:lumMod val="75000"/>
                  </a:schemeClr>
                </a:solidFill>
                <a:latin typeface="Calibri" panose="020F0502020204030204" pitchFamily="34" charset="0"/>
              </a:rPr>
              <a:t>The </a:t>
            </a:r>
            <a:r>
              <a:rPr lang="en-US" sz="2000" b="1" dirty="0">
                <a:solidFill>
                  <a:schemeClr val="tx2">
                    <a:lumMod val="75000"/>
                  </a:schemeClr>
                </a:solidFill>
                <a:latin typeface="Calibri" panose="020F0502020204030204" pitchFamily="34" charset="0"/>
              </a:rPr>
              <a:t>Production Managers </a:t>
            </a:r>
            <a:r>
              <a:rPr lang="en-US" sz="2000" dirty="0">
                <a:solidFill>
                  <a:schemeClr val="tx2">
                    <a:lumMod val="75000"/>
                  </a:schemeClr>
                </a:solidFill>
                <a:latin typeface="Calibri" panose="020F0502020204030204" pitchFamily="34" charset="0"/>
              </a:rPr>
              <a:t>a detailed schedule for manufacturing the product and controlling manufacturing inventories</a:t>
            </a:r>
          </a:p>
          <a:p>
            <a:pPr>
              <a:defRPr/>
            </a:pPr>
            <a:r>
              <a:rPr lang="en-US" sz="2000" b="1" dirty="0">
                <a:solidFill>
                  <a:schemeClr val="tx2">
                    <a:lumMod val="75000"/>
                  </a:schemeClr>
                </a:solidFill>
                <a:latin typeface="Calibri" panose="020F0502020204030204" pitchFamily="34" charset="0"/>
              </a:rPr>
              <a:t>Accounting and Finance</a:t>
            </a:r>
            <a:r>
              <a:rPr lang="en-US" sz="2000" dirty="0">
                <a:solidFill>
                  <a:schemeClr val="tx2">
                    <a:lumMod val="75000"/>
                  </a:schemeClr>
                </a:solidFill>
                <a:latin typeface="Calibri" panose="020F0502020204030204" pitchFamily="34" charset="0"/>
              </a:rPr>
              <a:t> departments production information that drives cash flow and budgets</a:t>
            </a:r>
          </a:p>
          <a:p>
            <a:pPr>
              <a:defRPr/>
            </a:pPr>
            <a:endParaRPr lang="en-CA" sz="20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a:extLst>
              <a:ext uri="{FF2B5EF4-FFF2-40B4-BE49-F238E27FC236}">
                <a16:creationId xmlns:a16="http://schemas.microsoft.com/office/drawing/2014/main" id="{289EA85C-F853-4EB8-85D2-51B645E0301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242C2D"/>
              </a:buClr>
              <a:buFont typeface="Wingdings" panose="05000000000000000000" pitchFamily="2" charset="2"/>
              <a:buChar char="§"/>
              <a:defRPr sz="2400">
                <a:solidFill>
                  <a:srgbClr val="48595A"/>
                </a:solidFill>
                <a:latin typeface="Arial" panose="020B0604020202020204" pitchFamily="34" charset="0"/>
                <a:ea typeface="ＭＳ Ｐゴシック" panose="020B0600070205080204" pitchFamily="34" charset="-128"/>
              </a:defRPr>
            </a:lvl1pPr>
            <a:lvl2pPr marL="742950" indent="-285750">
              <a:spcBef>
                <a:spcPct val="20000"/>
              </a:spcBef>
              <a:buClr>
                <a:srgbClr val="242C2D"/>
              </a:buClr>
              <a:buFont typeface="Wingdings" panose="05000000000000000000" pitchFamily="2" charset="2"/>
              <a:buChar char="§"/>
              <a:defRPr sz="2000">
                <a:solidFill>
                  <a:srgbClr val="48595A"/>
                </a:solidFill>
                <a:latin typeface="Arial" panose="020B0604020202020204" pitchFamily="34" charset="0"/>
                <a:ea typeface="ＭＳ Ｐゴシック" panose="020B0600070205080204" pitchFamily="34" charset="-128"/>
              </a:defRPr>
            </a:lvl2pPr>
            <a:lvl3pPr marL="1143000" indent="-228600">
              <a:spcBef>
                <a:spcPct val="20000"/>
              </a:spcBef>
              <a:buClr>
                <a:srgbClr val="242C2D"/>
              </a:buClr>
              <a:buFont typeface="Wingdings" panose="05000000000000000000" pitchFamily="2" charset="2"/>
              <a:buChar char="§"/>
              <a:defRPr sz="2000">
                <a:solidFill>
                  <a:srgbClr val="48595A"/>
                </a:solidFill>
                <a:latin typeface="Arial" panose="020B0604020202020204" pitchFamily="34" charset="0"/>
                <a:ea typeface="ＭＳ Ｐゴシック" panose="020B0600070205080204" pitchFamily="34" charset="-128"/>
              </a:defRPr>
            </a:lvl3pPr>
            <a:lvl4pPr marL="1600200" indent="-228600">
              <a:spcBef>
                <a:spcPct val="20000"/>
              </a:spcBef>
              <a:buClr>
                <a:srgbClr val="242C2D"/>
              </a:buClr>
              <a:buFont typeface="Wingdings" panose="05000000000000000000" pitchFamily="2" charset="2"/>
              <a:buChar char="§"/>
              <a:defRPr sz="2000">
                <a:solidFill>
                  <a:srgbClr val="48595A"/>
                </a:solidFill>
                <a:latin typeface="Arial" panose="020B0604020202020204" pitchFamily="34" charset="0"/>
                <a:ea typeface="ＭＳ Ｐゴシック" panose="020B0600070205080204" pitchFamily="34" charset="-128"/>
              </a:defRPr>
            </a:lvl4pPr>
            <a:lvl5pPr marL="2057400" indent="-228600">
              <a:spcBef>
                <a:spcPct val="20000"/>
              </a:spcBef>
              <a:buClr>
                <a:srgbClr val="242C2D"/>
              </a:buClr>
              <a:buFont typeface="Wingdings" panose="05000000000000000000" pitchFamily="2" charset="2"/>
              <a:buChar char="§"/>
              <a:defRPr sz="1600">
                <a:solidFill>
                  <a:srgbClr val="48595A"/>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242C2D"/>
              </a:buClr>
              <a:buFont typeface="Wingdings" panose="05000000000000000000" pitchFamily="2" charset="2"/>
              <a:buChar char="§"/>
              <a:defRPr sz="1600">
                <a:solidFill>
                  <a:srgbClr val="48595A"/>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242C2D"/>
              </a:buClr>
              <a:buFont typeface="Wingdings" panose="05000000000000000000" pitchFamily="2" charset="2"/>
              <a:buChar char="§"/>
              <a:defRPr sz="1600">
                <a:solidFill>
                  <a:srgbClr val="48595A"/>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242C2D"/>
              </a:buClr>
              <a:buFont typeface="Wingdings" panose="05000000000000000000" pitchFamily="2" charset="2"/>
              <a:buChar char="§"/>
              <a:defRPr sz="1600">
                <a:solidFill>
                  <a:srgbClr val="48595A"/>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242C2D"/>
              </a:buClr>
              <a:buFont typeface="Wingdings" panose="05000000000000000000" pitchFamily="2" charset="2"/>
              <a:buChar char="§"/>
              <a:defRPr sz="1600">
                <a:solidFill>
                  <a:srgbClr val="48595A"/>
                </a:solidFill>
                <a:latin typeface="Arial" panose="020B0604020202020204" pitchFamily="34" charset="0"/>
                <a:ea typeface="ＭＳ Ｐゴシック" panose="020B0600070205080204" pitchFamily="34" charset="-128"/>
              </a:defRPr>
            </a:lvl9pPr>
          </a:lstStyle>
          <a:p>
            <a:pPr>
              <a:spcBef>
                <a:spcPct val="0"/>
              </a:spcBef>
              <a:buClrTx/>
              <a:buFontTx/>
              <a:buNone/>
            </a:pPr>
            <a:fld id="{A2425C41-DFB4-499E-A2C1-4A24F6517F2D}" type="slidenum">
              <a:rPr lang="en-US" altLang="en-US" sz="900">
                <a:latin typeface="Calibri" panose="020F0502020204030204" pitchFamily="34" charset="0"/>
              </a:rPr>
              <a:pPr>
                <a:spcBef>
                  <a:spcPct val="0"/>
                </a:spcBef>
                <a:buClrTx/>
                <a:buFontTx/>
                <a:buNone/>
              </a:pPr>
              <a:t>21</a:t>
            </a:fld>
            <a:endParaRPr lang="en-US" altLang="en-US" sz="900">
              <a:latin typeface="Calibri" panose="020F0502020204030204" pitchFamily="34" charset="0"/>
            </a:endParaRPr>
          </a:p>
        </p:txBody>
      </p:sp>
      <p:sp>
        <p:nvSpPr>
          <p:cNvPr id="23555" name="Rectangle 3">
            <a:extLst>
              <a:ext uri="{FF2B5EF4-FFF2-40B4-BE49-F238E27FC236}">
                <a16:creationId xmlns:a16="http://schemas.microsoft.com/office/drawing/2014/main" id="{C97F2E1F-3452-44A8-AD9E-B545751D1AFB}"/>
              </a:ext>
            </a:extLst>
          </p:cNvPr>
          <p:cNvSpPr>
            <a:spLocks noGrp="1"/>
          </p:cNvSpPr>
          <p:nvPr>
            <p:ph type="body" idx="1"/>
          </p:nvPr>
        </p:nvSpPr>
        <p:spPr>
          <a:xfrm>
            <a:off x="2133600" y="1600200"/>
            <a:ext cx="8039100" cy="3581400"/>
          </a:xfrm>
        </p:spPr>
        <p:txBody>
          <a:bodyPr>
            <a:normAutofit lnSpcReduction="10000"/>
          </a:bodyPr>
          <a:lstStyle/>
          <a:p>
            <a:pPr marL="457200" indent="-457200"/>
            <a:r>
              <a:rPr lang="en-US" altLang="en-US">
                <a:latin typeface="Calibri" panose="020F0502020204030204" pitchFamily="34" charset="0"/>
              </a:rPr>
              <a:t>Dependent Demand is demand that is directly related to the demand of other SKUs and can be calculated without the need to be forecasted.</a:t>
            </a:r>
          </a:p>
          <a:p>
            <a:pPr marL="457200" indent="-457200">
              <a:buNone/>
            </a:pPr>
            <a:endParaRPr lang="en-US" altLang="en-US">
              <a:latin typeface="Calibri" panose="020F0502020204030204" pitchFamily="34" charset="0"/>
            </a:endParaRPr>
          </a:p>
          <a:p>
            <a:pPr marL="457200" indent="-457200"/>
            <a:r>
              <a:rPr lang="en-US" altLang="en-US">
                <a:latin typeface="Calibri" panose="020F0502020204030204" pitchFamily="34" charset="0"/>
              </a:rPr>
              <a:t>Bill of Material (BOM) or Product Structure defines the hierarchic relationship between all items that comprise a finished good, such as subassemblies, purchased parts, and manufactured in-house parts. </a:t>
            </a:r>
          </a:p>
        </p:txBody>
      </p:sp>
      <p:sp>
        <p:nvSpPr>
          <p:cNvPr id="23556" name="Rectangle 4">
            <a:extLst>
              <a:ext uri="{FF2B5EF4-FFF2-40B4-BE49-F238E27FC236}">
                <a16:creationId xmlns:a16="http://schemas.microsoft.com/office/drawing/2014/main" id="{E9D3DD71-84E2-4BBA-8B79-61C3DCECF8BE}"/>
              </a:ext>
            </a:extLst>
          </p:cNvPr>
          <p:cNvSpPr>
            <a:spLocks noGrp="1"/>
          </p:cNvSpPr>
          <p:nvPr>
            <p:ph type="title"/>
          </p:nvPr>
        </p:nvSpPr>
        <p:spPr/>
        <p:txBody>
          <a:bodyPr/>
          <a:lstStyle/>
          <a:p>
            <a:r>
              <a:rPr lang="en-CA" altLang="en-US"/>
              <a:t>MRP Terminology 1/2</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5">
            <a:extLst>
              <a:ext uri="{FF2B5EF4-FFF2-40B4-BE49-F238E27FC236}">
                <a16:creationId xmlns:a16="http://schemas.microsoft.com/office/drawing/2014/main" id="{F9EB4E78-F383-4B93-9187-EEB11A68EEB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242C2D"/>
              </a:buClr>
              <a:buFont typeface="Wingdings" panose="05000000000000000000" pitchFamily="2" charset="2"/>
              <a:buChar char="§"/>
              <a:defRPr sz="2400">
                <a:solidFill>
                  <a:srgbClr val="48595A"/>
                </a:solidFill>
                <a:latin typeface="Arial" panose="020B0604020202020204" pitchFamily="34" charset="0"/>
                <a:ea typeface="ＭＳ Ｐゴシック" panose="020B0600070205080204" pitchFamily="34" charset="-128"/>
              </a:defRPr>
            </a:lvl1pPr>
            <a:lvl2pPr marL="742950" indent="-285750">
              <a:spcBef>
                <a:spcPct val="20000"/>
              </a:spcBef>
              <a:buClr>
                <a:srgbClr val="242C2D"/>
              </a:buClr>
              <a:buFont typeface="Wingdings" panose="05000000000000000000" pitchFamily="2" charset="2"/>
              <a:buChar char="§"/>
              <a:defRPr sz="2000">
                <a:solidFill>
                  <a:srgbClr val="48595A"/>
                </a:solidFill>
                <a:latin typeface="Arial" panose="020B0604020202020204" pitchFamily="34" charset="0"/>
                <a:ea typeface="ＭＳ Ｐゴシック" panose="020B0600070205080204" pitchFamily="34" charset="-128"/>
              </a:defRPr>
            </a:lvl2pPr>
            <a:lvl3pPr marL="1143000" indent="-228600">
              <a:spcBef>
                <a:spcPct val="20000"/>
              </a:spcBef>
              <a:buClr>
                <a:srgbClr val="242C2D"/>
              </a:buClr>
              <a:buFont typeface="Wingdings" panose="05000000000000000000" pitchFamily="2" charset="2"/>
              <a:buChar char="§"/>
              <a:defRPr sz="2000">
                <a:solidFill>
                  <a:srgbClr val="48595A"/>
                </a:solidFill>
                <a:latin typeface="Arial" panose="020B0604020202020204" pitchFamily="34" charset="0"/>
                <a:ea typeface="ＭＳ Ｐゴシック" panose="020B0600070205080204" pitchFamily="34" charset="-128"/>
              </a:defRPr>
            </a:lvl3pPr>
            <a:lvl4pPr marL="1600200" indent="-228600">
              <a:spcBef>
                <a:spcPct val="20000"/>
              </a:spcBef>
              <a:buClr>
                <a:srgbClr val="242C2D"/>
              </a:buClr>
              <a:buFont typeface="Wingdings" panose="05000000000000000000" pitchFamily="2" charset="2"/>
              <a:buChar char="§"/>
              <a:defRPr sz="2000">
                <a:solidFill>
                  <a:srgbClr val="48595A"/>
                </a:solidFill>
                <a:latin typeface="Arial" panose="020B0604020202020204" pitchFamily="34" charset="0"/>
                <a:ea typeface="ＭＳ Ｐゴシック" panose="020B0600070205080204" pitchFamily="34" charset="-128"/>
              </a:defRPr>
            </a:lvl4pPr>
            <a:lvl5pPr marL="2057400" indent="-228600">
              <a:spcBef>
                <a:spcPct val="20000"/>
              </a:spcBef>
              <a:buClr>
                <a:srgbClr val="242C2D"/>
              </a:buClr>
              <a:buFont typeface="Wingdings" panose="05000000000000000000" pitchFamily="2" charset="2"/>
              <a:buChar char="§"/>
              <a:defRPr sz="1600">
                <a:solidFill>
                  <a:srgbClr val="48595A"/>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242C2D"/>
              </a:buClr>
              <a:buFont typeface="Wingdings" panose="05000000000000000000" pitchFamily="2" charset="2"/>
              <a:buChar char="§"/>
              <a:defRPr sz="1600">
                <a:solidFill>
                  <a:srgbClr val="48595A"/>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242C2D"/>
              </a:buClr>
              <a:buFont typeface="Wingdings" panose="05000000000000000000" pitchFamily="2" charset="2"/>
              <a:buChar char="§"/>
              <a:defRPr sz="1600">
                <a:solidFill>
                  <a:srgbClr val="48595A"/>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242C2D"/>
              </a:buClr>
              <a:buFont typeface="Wingdings" panose="05000000000000000000" pitchFamily="2" charset="2"/>
              <a:buChar char="§"/>
              <a:defRPr sz="1600">
                <a:solidFill>
                  <a:srgbClr val="48595A"/>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242C2D"/>
              </a:buClr>
              <a:buFont typeface="Wingdings" panose="05000000000000000000" pitchFamily="2" charset="2"/>
              <a:buChar char="§"/>
              <a:defRPr sz="1600">
                <a:solidFill>
                  <a:srgbClr val="48595A"/>
                </a:solidFill>
                <a:latin typeface="Arial" panose="020B0604020202020204" pitchFamily="34" charset="0"/>
                <a:ea typeface="ＭＳ Ｐゴシック" panose="020B0600070205080204" pitchFamily="34" charset="-128"/>
              </a:defRPr>
            </a:lvl9pPr>
          </a:lstStyle>
          <a:p>
            <a:pPr>
              <a:spcBef>
                <a:spcPct val="0"/>
              </a:spcBef>
              <a:buClrTx/>
              <a:buFontTx/>
              <a:buNone/>
            </a:pPr>
            <a:fld id="{1DC84CD3-DFB7-4D01-9473-33E8619BD585}" type="slidenum">
              <a:rPr lang="en-US" altLang="en-US" sz="900">
                <a:latin typeface="Calibri" panose="020F0502020204030204" pitchFamily="34" charset="0"/>
              </a:rPr>
              <a:pPr>
                <a:spcBef>
                  <a:spcPct val="0"/>
                </a:spcBef>
                <a:buClrTx/>
                <a:buFontTx/>
                <a:buNone/>
              </a:pPr>
              <a:t>22</a:t>
            </a:fld>
            <a:endParaRPr lang="en-US" altLang="en-US" sz="900">
              <a:latin typeface="Calibri" panose="020F0502020204030204" pitchFamily="34" charset="0"/>
            </a:endParaRPr>
          </a:p>
        </p:txBody>
      </p:sp>
      <p:sp>
        <p:nvSpPr>
          <p:cNvPr id="24579" name="Rectangle 3">
            <a:extLst>
              <a:ext uri="{FF2B5EF4-FFF2-40B4-BE49-F238E27FC236}">
                <a16:creationId xmlns:a16="http://schemas.microsoft.com/office/drawing/2014/main" id="{4E6BBD3E-0D6B-4BED-BEAD-9195A618D151}"/>
              </a:ext>
            </a:extLst>
          </p:cNvPr>
          <p:cNvSpPr>
            <a:spLocks noGrp="1"/>
          </p:cNvSpPr>
          <p:nvPr>
            <p:ph type="body" idx="1"/>
          </p:nvPr>
        </p:nvSpPr>
        <p:spPr/>
        <p:txBody>
          <a:bodyPr/>
          <a:lstStyle/>
          <a:p>
            <a:pPr>
              <a:buFont typeface="Wingdings" panose="05000000000000000000" pitchFamily="2" charset="2"/>
              <a:buNone/>
            </a:pPr>
            <a:r>
              <a:rPr lang="en-US" altLang="en-US">
                <a:latin typeface="Calibri" panose="020F0502020204030204" pitchFamily="34" charset="0"/>
              </a:rPr>
              <a:t>Hierarchy of Items:</a:t>
            </a:r>
          </a:p>
          <a:p>
            <a:pPr>
              <a:buFont typeface="Wingdings" panose="05000000000000000000" pitchFamily="2" charset="2"/>
              <a:buNone/>
            </a:pPr>
            <a:endParaRPr lang="en-US" altLang="en-US">
              <a:latin typeface="Calibri" panose="020F0502020204030204" pitchFamily="34" charset="0"/>
            </a:endParaRPr>
          </a:p>
          <a:p>
            <a:pPr lvl="1"/>
            <a:r>
              <a:rPr lang="en-US" altLang="en-US">
                <a:latin typeface="Calibri" panose="020F0502020204030204" pitchFamily="34" charset="0"/>
              </a:rPr>
              <a:t>Parent item is assembled from one or more components (top)</a:t>
            </a:r>
          </a:p>
          <a:p>
            <a:pPr lvl="1"/>
            <a:r>
              <a:rPr lang="en-US" altLang="en-US">
                <a:latin typeface="Calibri" panose="020F0502020204030204" pitchFamily="34" charset="0"/>
              </a:rPr>
              <a:t>Components are any items (raw material, manufactured parts, purchased parts or services) other than a parent item which contributes to a higher level parent item(s) (one up)</a:t>
            </a:r>
          </a:p>
          <a:p>
            <a:pPr lvl="1"/>
            <a:r>
              <a:rPr lang="en-US" altLang="en-US">
                <a:latin typeface="Calibri" panose="020F0502020204030204" pitchFamily="34" charset="0"/>
              </a:rPr>
              <a:t>Subassemblies always have at least one immediate parent and also have at least one immediate component (one up and one down)</a:t>
            </a:r>
          </a:p>
        </p:txBody>
      </p:sp>
      <p:sp>
        <p:nvSpPr>
          <p:cNvPr id="24580" name="Rectangle 4">
            <a:extLst>
              <a:ext uri="{FF2B5EF4-FFF2-40B4-BE49-F238E27FC236}">
                <a16:creationId xmlns:a16="http://schemas.microsoft.com/office/drawing/2014/main" id="{E3AEDBAD-93C6-4878-9E43-DACE48E3BF4E}"/>
              </a:ext>
            </a:extLst>
          </p:cNvPr>
          <p:cNvSpPr>
            <a:spLocks noGrp="1"/>
          </p:cNvSpPr>
          <p:nvPr>
            <p:ph type="title"/>
          </p:nvPr>
        </p:nvSpPr>
        <p:spPr/>
        <p:txBody>
          <a:bodyPr/>
          <a:lstStyle/>
          <a:p>
            <a:r>
              <a:rPr lang="en-CA" altLang="en-US"/>
              <a:t>MRP Terminology 2/2</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5">
            <a:extLst>
              <a:ext uri="{FF2B5EF4-FFF2-40B4-BE49-F238E27FC236}">
                <a16:creationId xmlns:a16="http://schemas.microsoft.com/office/drawing/2014/main" id="{7F281729-6A78-4AED-B985-D0A923EEDD8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242C2D"/>
              </a:buClr>
              <a:buFont typeface="Wingdings" panose="05000000000000000000" pitchFamily="2" charset="2"/>
              <a:buChar char="§"/>
              <a:defRPr sz="2400">
                <a:solidFill>
                  <a:srgbClr val="48595A"/>
                </a:solidFill>
                <a:latin typeface="Arial" panose="020B0604020202020204" pitchFamily="34" charset="0"/>
                <a:ea typeface="ＭＳ Ｐゴシック" panose="020B0600070205080204" pitchFamily="34" charset="-128"/>
              </a:defRPr>
            </a:lvl1pPr>
            <a:lvl2pPr marL="742950" indent="-285750">
              <a:spcBef>
                <a:spcPct val="20000"/>
              </a:spcBef>
              <a:buClr>
                <a:srgbClr val="242C2D"/>
              </a:buClr>
              <a:buFont typeface="Wingdings" panose="05000000000000000000" pitchFamily="2" charset="2"/>
              <a:buChar char="§"/>
              <a:defRPr sz="2000">
                <a:solidFill>
                  <a:srgbClr val="48595A"/>
                </a:solidFill>
                <a:latin typeface="Arial" panose="020B0604020202020204" pitchFamily="34" charset="0"/>
                <a:ea typeface="ＭＳ Ｐゴシック" panose="020B0600070205080204" pitchFamily="34" charset="-128"/>
              </a:defRPr>
            </a:lvl2pPr>
            <a:lvl3pPr marL="1143000" indent="-228600">
              <a:spcBef>
                <a:spcPct val="20000"/>
              </a:spcBef>
              <a:buClr>
                <a:srgbClr val="242C2D"/>
              </a:buClr>
              <a:buFont typeface="Wingdings" panose="05000000000000000000" pitchFamily="2" charset="2"/>
              <a:buChar char="§"/>
              <a:defRPr sz="2000">
                <a:solidFill>
                  <a:srgbClr val="48595A"/>
                </a:solidFill>
                <a:latin typeface="Arial" panose="020B0604020202020204" pitchFamily="34" charset="0"/>
                <a:ea typeface="ＭＳ Ｐゴシック" panose="020B0600070205080204" pitchFamily="34" charset="-128"/>
              </a:defRPr>
            </a:lvl3pPr>
            <a:lvl4pPr marL="1600200" indent="-228600">
              <a:spcBef>
                <a:spcPct val="20000"/>
              </a:spcBef>
              <a:buClr>
                <a:srgbClr val="242C2D"/>
              </a:buClr>
              <a:buFont typeface="Wingdings" panose="05000000000000000000" pitchFamily="2" charset="2"/>
              <a:buChar char="§"/>
              <a:defRPr sz="2000">
                <a:solidFill>
                  <a:srgbClr val="48595A"/>
                </a:solidFill>
                <a:latin typeface="Arial" panose="020B0604020202020204" pitchFamily="34" charset="0"/>
                <a:ea typeface="ＭＳ Ｐゴシック" panose="020B0600070205080204" pitchFamily="34" charset="-128"/>
              </a:defRPr>
            </a:lvl4pPr>
            <a:lvl5pPr marL="2057400" indent="-228600">
              <a:spcBef>
                <a:spcPct val="20000"/>
              </a:spcBef>
              <a:buClr>
                <a:srgbClr val="242C2D"/>
              </a:buClr>
              <a:buFont typeface="Wingdings" panose="05000000000000000000" pitchFamily="2" charset="2"/>
              <a:buChar char="§"/>
              <a:defRPr sz="1600">
                <a:solidFill>
                  <a:srgbClr val="48595A"/>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242C2D"/>
              </a:buClr>
              <a:buFont typeface="Wingdings" panose="05000000000000000000" pitchFamily="2" charset="2"/>
              <a:buChar char="§"/>
              <a:defRPr sz="1600">
                <a:solidFill>
                  <a:srgbClr val="48595A"/>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242C2D"/>
              </a:buClr>
              <a:buFont typeface="Wingdings" panose="05000000000000000000" pitchFamily="2" charset="2"/>
              <a:buChar char="§"/>
              <a:defRPr sz="1600">
                <a:solidFill>
                  <a:srgbClr val="48595A"/>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242C2D"/>
              </a:buClr>
              <a:buFont typeface="Wingdings" panose="05000000000000000000" pitchFamily="2" charset="2"/>
              <a:buChar char="§"/>
              <a:defRPr sz="1600">
                <a:solidFill>
                  <a:srgbClr val="48595A"/>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242C2D"/>
              </a:buClr>
              <a:buFont typeface="Wingdings" panose="05000000000000000000" pitchFamily="2" charset="2"/>
              <a:buChar char="§"/>
              <a:defRPr sz="1600">
                <a:solidFill>
                  <a:srgbClr val="48595A"/>
                </a:solidFill>
                <a:latin typeface="Arial" panose="020B0604020202020204" pitchFamily="34" charset="0"/>
                <a:ea typeface="ＭＳ Ｐゴシック" panose="020B0600070205080204" pitchFamily="34" charset="-128"/>
              </a:defRPr>
            </a:lvl9pPr>
          </a:lstStyle>
          <a:p>
            <a:pPr>
              <a:spcBef>
                <a:spcPct val="0"/>
              </a:spcBef>
              <a:buClrTx/>
              <a:buFontTx/>
              <a:buNone/>
            </a:pPr>
            <a:fld id="{675DF070-A292-486B-9FBB-BB04618B53E7}" type="slidenum">
              <a:rPr lang="en-US" altLang="en-US" sz="900">
                <a:latin typeface="Calibri" panose="020F0502020204030204" pitchFamily="34" charset="0"/>
              </a:rPr>
              <a:pPr>
                <a:spcBef>
                  <a:spcPct val="0"/>
                </a:spcBef>
                <a:buClrTx/>
                <a:buFontTx/>
                <a:buNone/>
              </a:pPr>
              <a:t>23</a:t>
            </a:fld>
            <a:endParaRPr lang="en-US" altLang="en-US" sz="900">
              <a:latin typeface="Calibri" panose="020F0502020204030204" pitchFamily="34" charset="0"/>
            </a:endParaRPr>
          </a:p>
        </p:txBody>
      </p:sp>
      <p:sp>
        <p:nvSpPr>
          <p:cNvPr id="25603" name="Rectangle 3">
            <a:extLst>
              <a:ext uri="{FF2B5EF4-FFF2-40B4-BE49-F238E27FC236}">
                <a16:creationId xmlns:a16="http://schemas.microsoft.com/office/drawing/2014/main" id="{DD481D48-97F2-42D8-B59B-9CF4D24E4422}"/>
              </a:ext>
            </a:extLst>
          </p:cNvPr>
          <p:cNvSpPr>
            <a:spLocks noGrp="1"/>
          </p:cNvSpPr>
          <p:nvPr>
            <p:ph type="body" idx="1"/>
          </p:nvPr>
        </p:nvSpPr>
        <p:spPr/>
        <p:txBody>
          <a:bodyPr/>
          <a:lstStyle/>
          <a:p>
            <a:pPr>
              <a:buFont typeface="Wingdings" panose="05000000000000000000" pitchFamily="2" charset="2"/>
              <a:buNone/>
            </a:pPr>
            <a:r>
              <a:rPr lang="en-US" altLang="en-US">
                <a:latin typeface="Calibri" panose="020F0502020204030204" pitchFamily="34" charset="0"/>
              </a:rPr>
              <a:t>	</a:t>
            </a:r>
          </a:p>
          <a:p>
            <a:r>
              <a:rPr lang="en-US" altLang="en-US">
                <a:latin typeface="Calibri" panose="020F0502020204030204" pitchFamily="34" charset="0"/>
              </a:rPr>
              <a:t>An MRP Explosion is the process of using the logic of dependent demand to calculate the quantity and timing of orders for all subassemblies and components that go into and support the production of the end item(s).</a:t>
            </a:r>
          </a:p>
        </p:txBody>
      </p:sp>
      <p:sp>
        <p:nvSpPr>
          <p:cNvPr id="25604" name="Rectangle 4">
            <a:extLst>
              <a:ext uri="{FF2B5EF4-FFF2-40B4-BE49-F238E27FC236}">
                <a16:creationId xmlns:a16="http://schemas.microsoft.com/office/drawing/2014/main" id="{EAFF2025-2763-4E61-A9F3-3A4BA66F3AB7}"/>
              </a:ext>
            </a:extLst>
          </p:cNvPr>
          <p:cNvSpPr>
            <a:spLocks noGrp="1"/>
          </p:cNvSpPr>
          <p:nvPr>
            <p:ph type="title"/>
          </p:nvPr>
        </p:nvSpPr>
        <p:spPr/>
        <p:txBody>
          <a:bodyPr/>
          <a:lstStyle/>
          <a:p>
            <a:r>
              <a:rPr lang="en-CA" altLang="en-US"/>
              <a:t>MRP Explosion Definition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5">
            <a:extLst>
              <a:ext uri="{FF2B5EF4-FFF2-40B4-BE49-F238E27FC236}">
                <a16:creationId xmlns:a16="http://schemas.microsoft.com/office/drawing/2014/main" id="{78539CD0-D87A-4FE3-988A-7ADE8367C89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242C2D"/>
              </a:buClr>
              <a:buFont typeface="Wingdings" panose="05000000000000000000" pitchFamily="2" charset="2"/>
              <a:buChar char="§"/>
              <a:defRPr sz="2400">
                <a:solidFill>
                  <a:srgbClr val="48595A"/>
                </a:solidFill>
                <a:latin typeface="Arial" panose="020B0604020202020204" pitchFamily="34" charset="0"/>
                <a:ea typeface="ＭＳ Ｐゴシック" panose="020B0600070205080204" pitchFamily="34" charset="-128"/>
              </a:defRPr>
            </a:lvl1pPr>
            <a:lvl2pPr marL="742950" indent="-285750">
              <a:spcBef>
                <a:spcPct val="20000"/>
              </a:spcBef>
              <a:buClr>
                <a:srgbClr val="242C2D"/>
              </a:buClr>
              <a:buFont typeface="Wingdings" panose="05000000000000000000" pitchFamily="2" charset="2"/>
              <a:buChar char="§"/>
              <a:defRPr sz="2000">
                <a:solidFill>
                  <a:srgbClr val="48595A"/>
                </a:solidFill>
                <a:latin typeface="Arial" panose="020B0604020202020204" pitchFamily="34" charset="0"/>
                <a:ea typeface="ＭＳ Ｐゴシック" panose="020B0600070205080204" pitchFamily="34" charset="-128"/>
              </a:defRPr>
            </a:lvl2pPr>
            <a:lvl3pPr marL="1143000" indent="-228600">
              <a:spcBef>
                <a:spcPct val="20000"/>
              </a:spcBef>
              <a:buClr>
                <a:srgbClr val="242C2D"/>
              </a:buClr>
              <a:buFont typeface="Wingdings" panose="05000000000000000000" pitchFamily="2" charset="2"/>
              <a:buChar char="§"/>
              <a:defRPr sz="2000">
                <a:solidFill>
                  <a:srgbClr val="48595A"/>
                </a:solidFill>
                <a:latin typeface="Arial" panose="020B0604020202020204" pitchFamily="34" charset="0"/>
                <a:ea typeface="ＭＳ Ｐゴシック" panose="020B0600070205080204" pitchFamily="34" charset="-128"/>
              </a:defRPr>
            </a:lvl3pPr>
            <a:lvl4pPr marL="1600200" indent="-228600">
              <a:spcBef>
                <a:spcPct val="20000"/>
              </a:spcBef>
              <a:buClr>
                <a:srgbClr val="242C2D"/>
              </a:buClr>
              <a:buFont typeface="Wingdings" panose="05000000000000000000" pitchFamily="2" charset="2"/>
              <a:buChar char="§"/>
              <a:defRPr sz="2000">
                <a:solidFill>
                  <a:srgbClr val="48595A"/>
                </a:solidFill>
                <a:latin typeface="Arial" panose="020B0604020202020204" pitchFamily="34" charset="0"/>
                <a:ea typeface="ＭＳ Ｐゴシック" panose="020B0600070205080204" pitchFamily="34" charset="-128"/>
              </a:defRPr>
            </a:lvl4pPr>
            <a:lvl5pPr marL="2057400" indent="-228600">
              <a:spcBef>
                <a:spcPct val="20000"/>
              </a:spcBef>
              <a:buClr>
                <a:srgbClr val="242C2D"/>
              </a:buClr>
              <a:buFont typeface="Wingdings" panose="05000000000000000000" pitchFamily="2" charset="2"/>
              <a:buChar char="§"/>
              <a:defRPr sz="1600">
                <a:solidFill>
                  <a:srgbClr val="48595A"/>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242C2D"/>
              </a:buClr>
              <a:buFont typeface="Wingdings" panose="05000000000000000000" pitchFamily="2" charset="2"/>
              <a:buChar char="§"/>
              <a:defRPr sz="1600">
                <a:solidFill>
                  <a:srgbClr val="48595A"/>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242C2D"/>
              </a:buClr>
              <a:buFont typeface="Wingdings" panose="05000000000000000000" pitchFamily="2" charset="2"/>
              <a:buChar char="§"/>
              <a:defRPr sz="1600">
                <a:solidFill>
                  <a:srgbClr val="48595A"/>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242C2D"/>
              </a:buClr>
              <a:buFont typeface="Wingdings" panose="05000000000000000000" pitchFamily="2" charset="2"/>
              <a:buChar char="§"/>
              <a:defRPr sz="1600">
                <a:solidFill>
                  <a:srgbClr val="48595A"/>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242C2D"/>
              </a:buClr>
              <a:buFont typeface="Wingdings" panose="05000000000000000000" pitchFamily="2" charset="2"/>
              <a:buChar char="§"/>
              <a:defRPr sz="1600">
                <a:solidFill>
                  <a:srgbClr val="48595A"/>
                </a:solidFill>
                <a:latin typeface="Arial" panose="020B0604020202020204" pitchFamily="34" charset="0"/>
                <a:ea typeface="ＭＳ Ｐゴシック" panose="020B0600070205080204" pitchFamily="34" charset="-128"/>
              </a:defRPr>
            </a:lvl9pPr>
          </a:lstStyle>
          <a:p>
            <a:pPr>
              <a:spcBef>
                <a:spcPct val="0"/>
              </a:spcBef>
              <a:buClrTx/>
              <a:buFontTx/>
              <a:buNone/>
            </a:pPr>
            <a:fld id="{43400CA9-9253-4510-B382-8FE172038C5D}" type="slidenum">
              <a:rPr lang="en-US" altLang="en-US" sz="900">
                <a:latin typeface="Calibri" panose="020F0502020204030204" pitchFamily="34" charset="0"/>
              </a:rPr>
              <a:pPr>
                <a:spcBef>
                  <a:spcPct val="0"/>
                </a:spcBef>
                <a:buClrTx/>
                <a:buFontTx/>
                <a:buNone/>
              </a:pPr>
              <a:t>24</a:t>
            </a:fld>
            <a:endParaRPr lang="en-US" altLang="en-US" sz="900">
              <a:latin typeface="Calibri" panose="020F0502020204030204" pitchFamily="34" charset="0"/>
            </a:endParaRPr>
          </a:p>
        </p:txBody>
      </p:sp>
      <p:pic>
        <p:nvPicPr>
          <p:cNvPr id="26627" name="Picture 16" descr="Exh 13">
            <a:extLst>
              <a:ext uri="{FF2B5EF4-FFF2-40B4-BE49-F238E27FC236}">
                <a16:creationId xmlns:a16="http://schemas.microsoft.com/office/drawing/2014/main" id="{C087669A-05EA-4C2E-A80B-D552894BD4D1}"/>
              </a:ext>
            </a:extLst>
          </p:cNvPr>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3124200" y="1365250"/>
            <a:ext cx="5634038" cy="4273550"/>
          </a:xfrm>
          <a:noFill/>
        </p:spPr>
      </p:pic>
      <p:sp>
        <p:nvSpPr>
          <p:cNvPr id="26628" name="Rectangle 5">
            <a:extLst>
              <a:ext uri="{FF2B5EF4-FFF2-40B4-BE49-F238E27FC236}">
                <a16:creationId xmlns:a16="http://schemas.microsoft.com/office/drawing/2014/main" id="{109449E3-4C6D-4470-BC80-E571FA1D0BFB}"/>
              </a:ext>
            </a:extLst>
          </p:cNvPr>
          <p:cNvSpPr>
            <a:spLocks noGrp="1"/>
          </p:cNvSpPr>
          <p:nvPr>
            <p:ph type="title"/>
          </p:nvPr>
        </p:nvSpPr>
        <p:spPr>
          <a:xfrm>
            <a:off x="1981200" y="228601"/>
            <a:ext cx="8229600" cy="677863"/>
          </a:xfrm>
        </p:spPr>
        <p:txBody>
          <a:bodyPr>
            <a:normAutofit fontScale="90000"/>
          </a:bodyPr>
          <a:lstStyle/>
          <a:p>
            <a:r>
              <a:rPr lang="en-US" altLang="en-US"/>
              <a:t>Example of a Bill of Material and Dependent Demand – page 282 to 284</a:t>
            </a:r>
            <a:endParaRPr lang="en-CA" alt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a:extLst>
              <a:ext uri="{FF2B5EF4-FFF2-40B4-BE49-F238E27FC236}">
                <a16:creationId xmlns:a16="http://schemas.microsoft.com/office/drawing/2014/main" id="{BEBD7558-5A66-4375-A15C-78CA1ACFBE3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242C2D"/>
              </a:buClr>
              <a:buFont typeface="Wingdings" panose="05000000000000000000" pitchFamily="2" charset="2"/>
              <a:buChar char="§"/>
              <a:defRPr sz="2400">
                <a:solidFill>
                  <a:srgbClr val="48595A"/>
                </a:solidFill>
                <a:latin typeface="Arial" panose="020B0604020202020204" pitchFamily="34" charset="0"/>
                <a:ea typeface="ＭＳ Ｐゴシック" panose="020B0600070205080204" pitchFamily="34" charset="-128"/>
              </a:defRPr>
            </a:lvl1pPr>
            <a:lvl2pPr marL="742950" indent="-285750">
              <a:spcBef>
                <a:spcPct val="20000"/>
              </a:spcBef>
              <a:buClr>
                <a:srgbClr val="242C2D"/>
              </a:buClr>
              <a:buFont typeface="Wingdings" panose="05000000000000000000" pitchFamily="2" charset="2"/>
              <a:buChar char="§"/>
              <a:defRPr sz="2000">
                <a:solidFill>
                  <a:srgbClr val="48595A"/>
                </a:solidFill>
                <a:latin typeface="Arial" panose="020B0604020202020204" pitchFamily="34" charset="0"/>
                <a:ea typeface="ＭＳ Ｐゴシック" panose="020B0600070205080204" pitchFamily="34" charset="-128"/>
              </a:defRPr>
            </a:lvl2pPr>
            <a:lvl3pPr marL="1143000" indent="-228600">
              <a:spcBef>
                <a:spcPct val="20000"/>
              </a:spcBef>
              <a:buClr>
                <a:srgbClr val="242C2D"/>
              </a:buClr>
              <a:buFont typeface="Wingdings" panose="05000000000000000000" pitchFamily="2" charset="2"/>
              <a:buChar char="§"/>
              <a:defRPr sz="2000">
                <a:solidFill>
                  <a:srgbClr val="48595A"/>
                </a:solidFill>
                <a:latin typeface="Arial" panose="020B0604020202020204" pitchFamily="34" charset="0"/>
                <a:ea typeface="ＭＳ Ｐゴシック" panose="020B0600070205080204" pitchFamily="34" charset="-128"/>
              </a:defRPr>
            </a:lvl3pPr>
            <a:lvl4pPr marL="1600200" indent="-228600">
              <a:spcBef>
                <a:spcPct val="20000"/>
              </a:spcBef>
              <a:buClr>
                <a:srgbClr val="242C2D"/>
              </a:buClr>
              <a:buFont typeface="Wingdings" panose="05000000000000000000" pitchFamily="2" charset="2"/>
              <a:buChar char="§"/>
              <a:defRPr sz="2000">
                <a:solidFill>
                  <a:srgbClr val="48595A"/>
                </a:solidFill>
                <a:latin typeface="Arial" panose="020B0604020202020204" pitchFamily="34" charset="0"/>
                <a:ea typeface="ＭＳ Ｐゴシック" panose="020B0600070205080204" pitchFamily="34" charset="-128"/>
              </a:defRPr>
            </a:lvl4pPr>
            <a:lvl5pPr marL="2057400" indent="-228600">
              <a:spcBef>
                <a:spcPct val="20000"/>
              </a:spcBef>
              <a:buClr>
                <a:srgbClr val="242C2D"/>
              </a:buClr>
              <a:buFont typeface="Wingdings" panose="05000000000000000000" pitchFamily="2" charset="2"/>
              <a:buChar char="§"/>
              <a:defRPr sz="1600">
                <a:solidFill>
                  <a:srgbClr val="48595A"/>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242C2D"/>
              </a:buClr>
              <a:buFont typeface="Wingdings" panose="05000000000000000000" pitchFamily="2" charset="2"/>
              <a:buChar char="§"/>
              <a:defRPr sz="1600">
                <a:solidFill>
                  <a:srgbClr val="48595A"/>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242C2D"/>
              </a:buClr>
              <a:buFont typeface="Wingdings" panose="05000000000000000000" pitchFamily="2" charset="2"/>
              <a:buChar char="§"/>
              <a:defRPr sz="1600">
                <a:solidFill>
                  <a:srgbClr val="48595A"/>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242C2D"/>
              </a:buClr>
              <a:buFont typeface="Wingdings" panose="05000000000000000000" pitchFamily="2" charset="2"/>
              <a:buChar char="§"/>
              <a:defRPr sz="1600">
                <a:solidFill>
                  <a:srgbClr val="48595A"/>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242C2D"/>
              </a:buClr>
              <a:buFont typeface="Wingdings" panose="05000000000000000000" pitchFamily="2" charset="2"/>
              <a:buChar char="§"/>
              <a:defRPr sz="1600">
                <a:solidFill>
                  <a:srgbClr val="48595A"/>
                </a:solidFill>
                <a:latin typeface="Arial" panose="020B0604020202020204" pitchFamily="34" charset="0"/>
                <a:ea typeface="ＭＳ Ｐゴシック" panose="020B0600070205080204" pitchFamily="34" charset="-128"/>
              </a:defRPr>
            </a:lvl9pPr>
          </a:lstStyle>
          <a:p>
            <a:pPr>
              <a:spcBef>
                <a:spcPct val="0"/>
              </a:spcBef>
              <a:buClrTx/>
              <a:buFontTx/>
              <a:buNone/>
            </a:pPr>
            <a:fld id="{72868791-5155-474C-B13B-F7914AFBF8BE}" type="slidenum">
              <a:rPr lang="en-US" altLang="en-US" sz="900">
                <a:latin typeface="Calibri" panose="020F0502020204030204" pitchFamily="34" charset="0"/>
              </a:rPr>
              <a:pPr>
                <a:spcBef>
                  <a:spcPct val="0"/>
                </a:spcBef>
                <a:buClrTx/>
                <a:buFontTx/>
                <a:buNone/>
              </a:pPr>
              <a:t>25</a:t>
            </a:fld>
            <a:endParaRPr lang="en-US" altLang="en-US" sz="900">
              <a:latin typeface="Calibri" panose="020F0502020204030204" pitchFamily="34" charset="0"/>
            </a:endParaRPr>
          </a:p>
        </p:txBody>
      </p:sp>
      <p:pic>
        <p:nvPicPr>
          <p:cNvPr id="27651" name="Picture 16" descr="Exh 13">
            <a:extLst>
              <a:ext uri="{FF2B5EF4-FFF2-40B4-BE49-F238E27FC236}">
                <a16:creationId xmlns:a16="http://schemas.microsoft.com/office/drawing/2014/main" id="{F0BC8BD1-9824-4D24-BA6A-3C98F10D1417}"/>
              </a:ext>
            </a:extLst>
          </p:cNvPr>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743200" y="1676400"/>
            <a:ext cx="6248400" cy="3581400"/>
          </a:xfrm>
          <a:noFill/>
        </p:spPr>
      </p:pic>
      <p:sp>
        <p:nvSpPr>
          <p:cNvPr id="27652" name="Rectangle 5">
            <a:extLst>
              <a:ext uri="{FF2B5EF4-FFF2-40B4-BE49-F238E27FC236}">
                <a16:creationId xmlns:a16="http://schemas.microsoft.com/office/drawing/2014/main" id="{D764F6E0-114B-4FBE-B1CE-1F0C1A41FE6F}"/>
              </a:ext>
            </a:extLst>
          </p:cNvPr>
          <p:cNvSpPr>
            <a:spLocks noGrp="1"/>
          </p:cNvSpPr>
          <p:nvPr>
            <p:ph type="title"/>
          </p:nvPr>
        </p:nvSpPr>
        <p:spPr/>
        <p:txBody>
          <a:bodyPr/>
          <a:lstStyle/>
          <a:p>
            <a:r>
              <a:rPr lang="en-US" altLang="en-US"/>
              <a:t>Dependent Demand Calculations</a:t>
            </a:r>
            <a:endParaRPr lang="en-CA" alt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5">
            <a:extLst>
              <a:ext uri="{FF2B5EF4-FFF2-40B4-BE49-F238E27FC236}">
                <a16:creationId xmlns:a16="http://schemas.microsoft.com/office/drawing/2014/main" id="{491CD5FD-A8C1-4715-9E56-EE5963A5AB7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242C2D"/>
              </a:buClr>
              <a:buFont typeface="Wingdings" panose="05000000000000000000" pitchFamily="2" charset="2"/>
              <a:buChar char="§"/>
              <a:defRPr sz="2400">
                <a:solidFill>
                  <a:srgbClr val="48595A"/>
                </a:solidFill>
                <a:latin typeface="Arial" panose="020B0604020202020204" pitchFamily="34" charset="0"/>
                <a:ea typeface="ＭＳ Ｐゴシック" panose="020B0600070205080204" pitchFamily="34" charset="-128"/>
              </a:defRPr>
            </a:lvl1pPr>
            <a:lvl2pPr marL="742950" indent="-285750">
              <a:spcBef>
                <a:spcPct val="20000"/>
              </a:spcBef>
              <a:buClr>
                <a:srgbClr val="242C2D"/>
              </a:buClr>
              <a:buFont typeface="Wingdings" panose="05000000000000000000" pitchFamily="2" charset="2"/>
              <a:buChar char="§"/>
              <a:defRPr sz="2000">
                <a:solidFill>
                  <a:srgbClr val="48595A"/>
                </a:solidFill>
                <a:latin typeface="Arial" panose="020B0604020202020204" pitchFamily="34" charset="0"/>
                <a:ea typeface="ＭＳ Ｐゴシック" panose="020B0600070205080204" pitchFamily="34" charset="-128"/>
              </a:defRPr>
            </a:lvl2pPr>
            <a:lvl3pPr marL="1143000" indent="-228600">
              <a:spcBef>
                <a:spcPct val="20000"/>
              </a:spcBef>
              <a:buClr>
                <a:srgbClr val="242C2D"/>
              </a:buClr>
              <a:buFont typeface="Wingdings" panose="05000000000000000000" pitchFamily="2" charset="2"/>
              <a:buChar char="§"/>
              <a:defRPr sz="2000">
                <a:solidFill>
                  <a:srgbClr val="48595A"/>
                </a:solidFill>
                <a:latin typeface="Arial" panose="020B0604020202020204" pitchFamily="34" charset="0"/>
                <a:ea typeface="ＭＳ Ｐゴシック" panose="020B0600070205080204" pitchFamily="34" charset="-128"/>
              </a:defRPr>
            </a:lvl3pPr>
            <a:lvl4pPr marL="1600200" indent="-228600">
              <a:spcBef>
                <a:spcPct val="20000"/>
              </a:spcBef>
              <a:buClr>
                <a:srgbClr val="242C2D"/>
              </a:buClr>
              <a:buFont typeface="Wingdings" panose="05000000000000000000" pitchFamily="2" charset="2"/>
              <a:buChar char="§"/>
              <a:defRPr sz="2000">
                <a:solidFill>
                  <a:srgbClr val="48595A"/>
                </a:solidFill>
                <a:latin typeface="Arial" panose="020B0604020202020204" pitchFamily="34" charset="0"/>
                <a:ea typeface="ＭＳ Ｐゴシック" panose="020B0600070205080204" pitchFamily="34" charset="-128"/>
              </a:defRPr>
            </a:lvl4pPr>
            <a:lvl5pPr marL="2057400" indent="-228600">
              <a:spcBef>
                <a:spcPct val="20000"/>
              </a:spcBef>
              <a:buClr>
                <a:srgbClr val="242C2D"/>
              </a:buClr>
              <a:buFont typeface="Wingdings" panose="05000000000000000000" pitchFamily="2" charset="2"/>
              <a:buChar char="§"/>
              <a:defRPr sz="1600">
                <a:solidFill>
                  <a:srgbClr val="48595A"/>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242C2D"/>
              </a:buClr>
              <a:buFont typeface="Wingdings" panose="05000000000000000000" pitchFamily="2" charset="2"/>
              <a:buChar char="§"/>
              <a:defRPr sz="1600">
                <a:solidFill>
                  <a:srgbClr val="48595A"/>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242C2D"/>
              </a:buClr>
              <a:buFont typeface="Wingdings" panose="05000000000000000000" pitchFamily="2" charset="2"/>
              <a:buChar char="§"/>
              <a:defRPr sz="1600">
                <a:solidFill>
                  <a:srgbClr val="48595A"/>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242C2D"/>
              </a:buClr>
              <a:buFont typeface="Wingdings" panose="05000000000000000000" pitchFamily="2" charset="2"/>
              <a:buChar char="§"/>
              <a:defRPr sz="1600">
                <a:solidFill>
                  <a:srgbClr val="48595A"/>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242C2D"/>
              </a:buClr>
              <a:buFont typeface="Wingdings" panose="05000000000000000000" pitchFamily="2" charset="2"/>
              <a:buChar char="§"/>
              <a:defRPr sz="1600">
                <a:solidFill>
                  <a:srgbClr val="48595A"/>
                </a:solidFill>
                <a:latin typeface="Arial" panose="020B0604020202020204" pitchFamily="34" charset="0"/>
                <a:ea typeface="ＭＳ Ｐゴシック" panose="020B0600070205080204" pitchFamily="34" charset="-128"/>
              </a:defRPr>
            </a:lvl9pPr>
          </a:lstStyle>
          <a:p>
            <a:pPr>
              <a:spcBef>
                <a:spcPct val="0"/>
              </a:spcBef>
              <a:buClrTx/>
              <a:buFontTx/>
              <a:buNone/>
            </a:pPr>
            <a:fld id="{38C19AD0-CB56-48DC-8F2C-A98D8BBE2E28}" type="slidenum">
              <a:rPr lang="en-US" altLang="en-US" sz="900">
                <a:latin typeface="Calibri" panose="020F0502020204030204" pitchFamily="34" charset="0"/>
              </a:rPr>
              <a:pPr>
                <a:spcBef>
                  <a:spcPct val="0"/>
                </a:spcBef>
                <a:buClrTx/>
                <a:buFontTx/>
                <a:buNone/>
              </a:pPr>
              <a:t>26</a:t>
            </a:fld>
            <a:endParaRPr lang="en-US" altLang="en-US" sz="900">
              <a:latin typeface="Calibri" panose="020F0502020204030204" pitchFamily="34" charset="0"/>
            </a:endParaRPr>
          </a:p>
        </p:txBody>
      </p:sp>
      <p:sp>
        <p:nvSpPr>
          <p:cNvPr id="28675" name="Rectangle 3">
            <a:extLst>
              <a:ext uri="{FF2B5EF4-FFF2-40B4-BE49-F238E27FC236}">
                <a16:creationId xmlns:a16="http://schemas.microsoft.com/office/drawing/2014/main" id="{2F1EDB2A-48BA-429A-95CD-86CC4C7CE8D8}"/>
              </a:ext>
            </a:extLst>
          </p:cNvPr>
          <p:cNvSpPr>
            <a:spLocks noGrp="1"/>
          </p:cNvSpPr>
          <p:nvPr>
            <p:ph type="body" idx="1"/>
          </p:nvPr>
        </p:nvSpPr>
        <p:spPr/>
        <p:txBody>
          <a:bodyPr/>
          <a:lstStyle/>
          <a:p>
            <a:pPr marL="457200" indent="-457200">
              <a:buNone/>
            </a:pPr>
            <a:r>
              <a:rPr lang="en-US" altLang="en-US">
                <a:latin typeface="Calibri" panose="020F0502020204030204" pitchFamily="34" charset="0"/>
              </a:rPr>
              <a:t>	Draw a simple bill-of-materials (BOM) for an automobile given the following requirements: </a:t>
            </a:r>
          </a:p>
          <a:p>
            <a:pPr marL="457200" indent="-457200">
              <a:buNone/>
            </a:pPr>
            <a:endParaRPr lang="en-US" altLang="en-US">
              <a:latin typeface="Calibri" panose="020F0502020204030204" pitchFamily="34" charset="0"/>
            </a:endParaRPr>
          </a:p>
          <a:p>
            <a:pPr marL="457200" indent="-457200">
              <a:buFont typeface="Wingdings" panose="05000000000000000000" pitchFamily="2" charset="2"/>
              <a:buAutoNum type="alphaLcParenBoth"/>
            </a:pPr>
            <a:r>
              <a:rPr lang="en-US" altLang="en-US">
                <a:latin typeface="Calibri" panose="020F0502020204030204" pitchFamily="34" charset="0"/>
              </a:rPr>
              <a:t>clearly label the end item and each component</a:t>
            </a:r>
          </a:p>
          <a:p>
            <a:pPr marL="457200" indent="-457200">
              <a:buFont typeface="Wingdings" panose="05000000000000000000" pitchFamily="2" charset="2"/>
              <a:buAutoNum type="alphaLcParenBoth"/>
            </a:pPr>
            <a:endParaRPr lang="en-US" altLang="en-US">
              <a:latin typeface="Calibri" panose="020F0502020204030204" pitchFamily="34" charset="0"/>
            </a:endParaRPr>
          </a:p>
          <a:p>
            <a:pPr marL="457200" indent="-457200">
              <a:buFont typeface="Wingdings" panose="05000000000000000000" pitchFamily="2" charset="2"/>
              <a:buAutoNum type="alphaLcParenBoth"/>
            </a:pPr>
            <a:r>
              <a:rPr lang="en-US" altLang="en-US">
                <a:latin typeface="Calibri" panose="020F0502020204030204" pitchFamily="34" charset="0"/>
              </a:rPr>
              <a:t>BOM must contain no more than ten items</a:t>
            </a:r>
          </a:p>
          <a:p>
            <a:pPr marL="457200" indent="-457200">
              <a:buFont typeface="Wingdings" panose="05000000000000000000" pitchFamily="2" charset="2"/>
              <a:buAutoNum type="alphaLcParenBoth"/>
            </a:pPr>
            <a:endParaRPr lang="en-US" altLang="en-US">
              <a:latin typeface="Calibri" panose="020F0502020204030204" pitchFamily="34" charset="0"/>
            </a:endParaRPr>
          </a:p>
          <a:p>
            <a:pPr marL="457200" indent="-457200">
              <a:buFont typeface="Wingdings" panose="05000000000000000000" pitchFamily="2" charset="2"/>
              <a:buAutoNum type="alphaLcParenBoth"/>
            </a:pPr>
            <a:r>
              <a:rPr lang="en-US" altLang="en-US">
                <a:latin typeface="Calibri" panose="020F0502020204030204" pitchFamily="34" charset="0"/>
              </a:rPr>
              <a:t>BOM must contain at least 3 levels count the end-item Level 0).	</a:t>
            </a:r>
          </a:p>
        </p:txBody>
      </p:sp>
      <p:sp>
        <p:nvSpPr>
          <p:cNvPr id="28676" name="Rectangle 4">
            <a:extLst>
              <a:ext uri="{FF2B5EF4-FFF2-40B4-BE49-F238E27FC236}">
                <a16:creationId xmlns:a16="http://schemas.microsoft.com/office/drawing/2014/main" id="{B69E4029-E5BD-4AB5-9A4B-11C0E7C4157C}"/>
              </a:ext>
            </a:extLst>
          </p:cNvPr>
          <p:cNvSpPr>
            <a:spLocks noGrp="1"/>
          </p:cNvSpPr>
          <p:nvPr>
            <p:ph type="title"/>
          </p:nvPr>
        </p:nvSpPr>
        <p:spPr/>
        <p:txBody>
          <a:bodyPr/>
          <a:lstStyle/>
          <a:p>
            <a:r>
              <a:rPr lang="en-CA" altLang="en-US"/>
              <a:t>Group Question - 2</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5">
            <a:extLst>
              <a:ext uri="{FF2B5EF4-FFF2-40B4-BE49-F238E27FC236}">
                <a16:creationId xmlns:a16="http://schemas.microsoft.com/office/drawing/2014/main" id="{A51B4EC7-2363-409D-969E-B46C44450D5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242C2D"/>
              </a:buClr>
              <a:buFont typeface="Wingdings" panose="05000000000000000000" pitchFamily="2" charset="2"/>
              <a:buChar char="§"/>
              <a:defRPr sz="2400">
                <a:solidFill>
                  <a:srgbClr val="48595A"/>
                </a:solidFill>
                <a:latin typeface="Arial" panose="020B0604020202020204" pitchFamily="34" charset="0"/>
                <a:ea typeface="ＭＳ Ｐゴシック" panose="020B0600070205080204" pitchFamily="34" charset="-128"/>
              </a:defRPr>
            </a:lvl1pPr>
            <a:lvl2pPr marL="742950" indent="-285750">
              <a:spcBef>
                <a:spcPct val="20000"/>
              </a:spcBef>
              <a:buClr>
                <a:srgbClr val="242C2D"/>
              </a:buClr>
              <a:buFont typeface="Wingdings" panose="05000000000000000000" pitchFamily="2" charset="2"/>
              <a:buChar char="§"/>
              <a:defRPr sz="2000">
                <a:solidFill>
                  <a:srgbClr val="48595A"/>
                </a:solidFill>
                <a:latin typeface="Arial" panose="020B0604020202020204" pitchFamily="34" charset="0"/>
                <a:ea typeface="ＭＳ Ｐゴシック" panose="020B0600070205080204" pitchFamily="34" charset="-128"/>
              </a:defRPr>
            </a:lvl2pPr>
            <a:lvl3pPr marL="1143000" indent="-228600">
              <a:spcBef>
                <a:spcPct val="20000"/>
              </a:spcBef>
              <a:buClr>
                <a:srgbClr val="242C2D"/>
              </a:buClr>
              <a:buFont typeface="Wingdings" panose="05000000000000000000" pitchFamily="2" charset="2"/>
              <a:buChar char="§"/>
              <a:defRPr sz="2000">
                <a:solidFill>
                  <a:srgbClr val="48595A"/>
                </a:solidFill>
                <a:latin typeface="Arial" panose="020B0604020202020204" pitchFamily="34" charset="0"/>
                <a:ea typeface="ＭＳ Ｐゴシック" panose="020B0600070205080204" pitchFamily="34" charset="-128"/>
              </a:defRPr>
            </a:lvl3pPr>
            <a:lvl4pPr marL="1600200" indent="-228600">
              <a:spcBef>
                <a:spcPct val="20000"/>
              </a:spcBef>
              <a:buClr>
                <a:srgbClr val="242C2D"/>
              </a:buClr>
              <a:buFont typeface="Wingdings" panose="05000000000000000000" pitchFamily="2" charset="2"/>
              <a:buChar char="§"/>
              <a:defRPr sz="2000">
                <a:solidFill>
                  <a:srgbClr val="48595A"/>
                </a:solidFill>
                <a:latin typeface="Arial" panose="020B0604020202020204" pitchFamily="34" charset="0"/>
                <a:ea typeface="ＭＳ Ｐゴシック" panose="020B0600070205080204" pitchFamily="34" charset="-128"/>
              </a:defRPr>
            </a:lvl4pPr>
            <a:lvl5pPr marL="2057400" indent="-228600">
              <a:spcBef>
                <a:spcPct val="20000"/>
              </a:spcBef>
              <a:buClr>
                <a:srgbClr val="242C2D"/>
              </a:buClr>
              <a:buFont typeface="Wingdings" panose="05000000000000000000" pitchFamily="2" charset="2"/>
              <a:buChar char="§"/>
              <a:defRPr sz="1600">
                <a:solidFill>
                  <a:srgbClr val="48595A"/>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242C2D"/>
              </a:buClr>
              <a:buFont typeface="Wingdings" panose="05000000000000000000" pitchFamily="2" charset="2"/>
              <a:buChar char="§"/>
              <a:defRPr sz="1600">
                <a:solidFill>
                  <a:srgbClr val="48595A"/>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242C2D"/>
              </a:buClr>
              <a:buFont typeface="Wingdings" panose="05000000000000000000" pitchFamily="2" charset="2"/>
              <a:buChar char="§"/>
              <a:defRPr sz="1600">
                <a:solidFill>
                  <a:srgbClr val="48595A"/>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242C2D"/>
              </a:buClr>
              <a:buFont typeface="Wingdings" panose="05000000000000000000" pitchFamily="2" charset="2"/>
              <a:buChar char="§"/>
              <a:defRPr sz="1600">
                <a:solidFill>
                  <a:srgbClr val="48595A"/>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242C2D"/>
              </a:buClr>
              <a:buFont typeface="Wingdings" panose="05000000000000000000" pitchFamily="2" charset="2"/>
              <a:buChar char="§"/>
              <a:defRPr sz="1600">
                <a:solidFill>
                  <a:srgbClr val="48595A"/>
                </a:solidFill>
                <a:latin typeface="Arial" panose="020B0604020202020204" pitchFamily="34" charset="0"/>
                <a:ea typeface="ＭＳ Ｐゴシック" panose="020B0600070205080204" pitchFamily="34" charset="-128"/>
              </a:defRPr>
            </a:lvl9pPr>
          </a:lstStyle>
          <a:p>
            <a:pPr>
              <a:spcBef>
                <a:spcPct val="0"/>
              </a:spcBef>
              <a:buClrTx/>
              <a:buFontTx/>
              <a:buNone/>
            </a:pPr>
            <a:fld id="{17703CC7-AA8B-4245-AAB9-787D03F0DD69}" type="slidenum">
              <a:rPr lang="en-US" altLang="en-US" sz="900">
                <a:latin typeface="Calibri" panose="020F0502020204030204" pitchFamily="34" charset="0"/>
              </a:rPr>
              <a:pPr>
                <a:spcBef>
                  <a:spcPct val="0"/>
                </a:spcBef>
                <a:buClrTx/>
                <a:buFontTx/>
                <a:buNone/>
              </a:pPr>
              <a:t>27</a:t>
            </a:fld>
            <a:endParaRPr lang="en-US" altLang="en-US" sz="900">
              <a:latin typeface="Calibri" panose="020F0502020204030204" pitchFamily="34" charset="0"/>
            </a:endParaRPr>
          </a:p>
        </p:txBody>
      </p:sp>
      <p:sp>
        <p:nvSpPr>
          <p:cNvPr id="29699" name="Rectangle 3">
            <a:extLst>
              <a:ext uri="{FF2B5EF4-FFF2-40B4-BE49-F238E27FC236}">
                <a16:creationId xmlns:a16="http://schemas.microsoft.com/office/drawing/2014/main" id="{A8A1D3DF-E3D7-468D-A50B-B77AC7A596F2}"/>
              </a:ext>
            </a:extLst>
          </p:cNvPr>
          <p:cNvSpPr>
            <a:spLocks noGrp="1"/>
          </p:cNvSpPr>
          <p:nvPr>
            <p:ph type="body" idx="1"/>
          </p:nvPr>
        </p:nvSpPr>
        <p:spPr>
          <a:xfrm>
            <a:off x="1828800" y="1295400"/>
            <a:ext cx="8039100" cy="3581400"/>
          </a:xfrm>
        </p:spPr>
        <p:txBody>
          <a:bodyPr>
            <a:normAutofit fontScale="92500" lnSpcReduction="20000"/>
          </a:bodyPr>
          <a:lstStyle/>
          <a:p>
            <a:pPr marL="457200" indent="-457200"/>
            <a:endParaRPr lang="en-US" altLang="en-US">
              <a:latin typeface="Calibri" panose="020F0502020204030204" pitchFamily="34" charset="0"/>
            </a:endParaRPr>
          </a:p>
          <a:p>
            <a:pPr marL="457200" indent="-457200"/>
            <a:r>
              <a:rPr lang="en-US" altLang="en-US">
                <a:latin typeface="Calibri" panose="020F0502020204030204" pitchFamily="34" charset="0"/>
              </a:rPr>
              <a:t>Time Buckets is the time period size used in the MRP explosion process and usually are one week in length</a:t>
            </a:r>
          </a:p>
          <a:p>
            <a:pPr marL="457200" indent="-457200"/>
            <a:endParaRPr lang="en-US" altLang="en-US">
              <a:latin typeface="Calibri" panose="020F0502020204030204" pitchFamily="34" charset="0"/>
            </a:endParaRPr>
          </a:p>
          <a:p>
            <a:pPr marL="457200" indent="-457200"/>
            <a:r>
              <a:rPr lang="en-US" altLang="en-US">
                <a:latin typeface="Calibri" panose="020F0502020204030204" pitchFamily="34" charset="0"/>
              </a:rPr>
              <a:t>Gross Requirements (GR) are the total demand for an item derived from all of its parents</a:t>
            </a:r>
          </a:p>
          <a:p>
            <a:pPr marL="457200" indent="-457200">
              <a:buNone/>
            </a:pPr>
            <a:endParaRPr lang="en-US" altLang="en-US">
              <a:latin typeface="Calibri" panose="020F0502020204030204" pitchFamily="34" charset="0"/>
            </a:endParaRPr>
          </a:p>
          <a:p>
            <a:pPr marL="457200" indent="-457200"/>
            <a:r>
              <a:rPr lang="en-US" altLang="en-US">
                <a:latin typeface="Calibri" panose="020F0502020204030204" pitchFamily="34" charset="0"/>
              </a:rPr>
              <a:t>Scheduled or Planned Receipts (S/PR) are orders that are due or planned to be delivered</a:t>
            </a:r>
          </a:p>
        </p:txBody>
      </p:sp>
      <p:sp>
        <p:nvSpPr>
          <p:cNvPr id="29700" name="Rectangle 4">
            <a:extLst>
              <a:ext uri="{FF2B5EF4-FFF2-40B4-BE49-F238E27FC236}">
                <a16:creationId xmlns:a16="http://schemas.microsoft.com/office/drawing/2014/main" id="{15A906CC-2C37-4508-A177-49193F4806DC}"/>
              </a:ext>
            </a:extLst>
          </p:cNvPr>
          <p:cNvSpPr>
            <a:spLocks noGrp="1"/>
          </p:cNvSpPr>
          <p:nvPr>
            <p:ph type="title"/>
          </p:nvPr>
        </p:nvSpPr>
        <p:spPr/>
        <p:txBody>
          <a:bodyPr/>
          <a:lstStyle/>
          <a:p>
            <a:r>
              <a:rPr lang="en-US" altLang="en-US"/>
              <a:t>Time Phasing and Lot Sizing Terminology 1/2</a:t>
            </a:r>
            <a:endParaRPr lang="en-CA" alt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5">
            <a:extLst>
              <a:ext uri="{FF2B5EF4-FFF2-40B4-BE49-F238E27FC236}">
                <a16:creationId xmlns:a16="http://schemas.microsoft.com/office/drawing/2014/main" id="{79A86862-07A9-4E99-8AB1-489D5D49EB4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242C2D"/>
              </a:buClr>
              <a:buFont typeface="Wingdings" panose="05000000000000000000" pitchFamily="2" charset="2"/>
              <a:buChar char="§"/>
              <a:defRPr sz="2400">
                <a:solidFill>
                  <a:srgbClr val="48595A"/>
                </a:solidFill>
                <a:latin typeface="Arial" panose="020B0604020202020204" pitchFamily="34" charset="0"/>
                <a:ea typeface="ＭＳ Ｐゴシック" panose="020B0600070205080204" pitchFamily="34" charset="-128"/>
              </a:defRPr>
            </a:lvl1pPr>
            <a:lvl2pPr marL="742950" indent="-285750">
              <a:spcBef>
                <a:spcPct val="20000"/>
              </a:spcBef>
              <a:buClr>
                <a:srgbClr val="242C2D"/>
              </a:buClr>
              <a:buFont typeface="Wingdings" panose="05000000000000000000" pitchFamily="2" charset="2"/>
              <a:buChar char="§"/>
              <a:defRPr sz="2000">
                <a:solidFill>
                  <a:srgbClr val="48595A"/>
                </a:solidFill>
                <a:latin typeface="Arial" panose="020B0604020202020204" pitchFamily="34" charset="0"/>
                <a:ea typeface="ＭＳ Ｐゴシック" panose="020B0600070205080204" pitchFamily="34" charset="-128"/>
              </a:defRPr>
            </a:lvl2pPr>
            <a:lvl3pPr marL="1143000" indent="-228600">
              <a:spcBef>
                <a:spcPct val="20000"/>
              </a:spcBef>
              <a:buClr>
                <a:srgbClr val="242C2D"/>
              </a:buClr>
              <a:buFont typeface="Wingdings" panose="05000000000000000000" pitchFamily="2" charset="2"/>
              <a:buChar char="§"/>
              <a:defRPr sz="2000">
                <a:solidFill>
                  <a:srgbClr val="48595A"/>
                </a:solidFill>
                <a:latin typeface="Arial" panose="020B0604020202020204" pitchFamily="34" charset="0"/>
                <a:ea typeface="ＭＳ Ｐゴシック" panose="020B0600070205080204" pitchFamily="34" charset="-128"/>
              </a:defRPr>
            </a:lvl3pPr>
            <a:lvl4pPr marL="1600200" indent="-228600">
              <a:spcBef>
                <a:spcPct val="20000"/>
              </a:spcBef>
              <a:buClr>
                <a:srgbClr val="242C2D"/>
              </a:buClr>
              <a:buFont typeface="Wingdings" panose="05000000000000000000" pitchFamily="2" charset="2"/>
              <a:buChar char="§"/>
              <a:defRPr sz="2000">
                <a:solidFill>
                  <a:srgbClr val="48595A"/>
                </a:solidFill>
                <a:latin typeface="Arial" panose="020B0604020202020204" pitchFamily="34" charset="0"/>
                <a:ea typeface="ＭＳ Ｐゴシック" panose="020B0600070205080204" pitchFamily="34" charset="-128"/>
              </a:defRPr>
            </a:lvl4pPr>
            <a:lvl5pPr marL="2057400" indent="-228600">
              <a:spcBef>
                <a:spcPct val="20000"/>
              </a:spcBef>
              <a:buClr>
                <a:srgbClr val="242C2D"/>
              </a:buClr>
              <a:buFont typeface="Wingdings" panose="05000000000000000000" pitchFamily="2" charset="2"/>
              <a:buChar char="§"/>
              <a:defRPr sz="1600">
                <a:solidFill>
                  <a:srgbClr val="48595A"/>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242C2D"/>
              </a:buClr>
              <a:buFont typeface="Wingdings" panose="05000000000000000000" pitchFamily="2" charset="2"/>
              <a:buChar char="§"/>
              <a:defRPr sz="1600">
                <a:solidFill>
                  <a:srgbClr val="48595A"/>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242C2D"/>
              </a:buClr>
              <a:buFont typeface="Wingdings" panose="05000000000000000000" pitchFamily="2" charset="2"/>
              <a:buChar char="§"/>
              <a:defRPr sz="1600">
                <a:solidFill>
                  <a:srgbClr val="48595A"/>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242C2D"/>
              </a:buClr>
              <a:buFont typeface="Wingdings" panose="05000000000000000000" pitchFamily="2" charset="2"/>
              <a:buChar char="§"/>
              <a:defRPr sz="1600">
                <a:solidFill>
                  <a:srgbClr val="48595A"/>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242C2D"/>
              </a:buClr>
              <a:buFont typeface="Wingdings" panose="05000000000000000000" pitchFamily="2" charset="2"/>
              <a:buChar char="§"/>
              <a:defRPr sz="1600">
                <a:solidFill>
                  <a:srgbClr val="48595A"/>
                </a:solidFill>
                <a:latin typeface="Arial" panose="020B0604020202020204" pitchFamily="34" charset="0"/>
                <a:ea typeface="ＭＳ Ｐゴシック" panose="020B0600070205080204" pitchFamily="34" charset="-128"/>
              </a:defRPr>
            </a:lvl9pPr>
          </a:lstStyle>
          <a:p>
            <a:pPr>
              <a:spcBef>
                <a:spcPct val="0"/>
              </a:spcBef>
              <a:buClrTx/>
              <a:buFontTx/>
              <a:buNone/>
            </a:pPr>
            <a:fld id="{2783B742-0F3D-4CB1-90A8-6C5B374A0FCA}" type="slidenum">
              <a:rPr lang="en-US" altLang="en-US" sz="900">
                <a:latin typeface="Calibri" panose="020F0502020204030204" pitchFamily="34" charset="0"/>
              </a:rPr>
              <a:pPr>
                <a:spcBef>
                  <a:spcPct val="0"/>
                </a:spcBef>
                <a:buClrTx/>
                <a:buFontTx/>
                <a:buNone/>
              </a:pPr>
              <a:t>28</a:t>
            </a:fld>
            <a:endParaRPr lang="en-US" altLang="en-US" sz="900">
              <a:latin typeface="Calibri" panose="020F0502020204030204" pitchFamily="34" charset="0"/>
            </a:endParaRPr>
          </a:p>
        </p:txBody>
      </p:sp>
      <p:sp>
        <p:nvSpPr>
          <p:cNvPr id="30723" name="Rectangle 4">
            <a:extLst>
              <a:ext uri="{FF2B5EF4-FFF2-40B4-BE49-F238E27FC236}">
                <a16:creationId xmlns:a16="http://schemas.microsoft.com/office/drawing/2014/main" id="{0D83934C-9DA7-4F17-96AF-5ECF61AA4929}"/>
              </a:ext>
            </a:extLst>
          </p:cNvPr>
          <p:cNvSpPr>
            <a:spLocks noGrp="1"/>
          </p:cNvSpPr>
          <p:nvPr>
            <p:ph type="title"/>
          </p:nvPr>
        </p:nvSpPr>
        <p:spPr/>
        <p:txBody>
          <a:bodyPr/>
          <a:lstStyle/>
          <a:p>
            <a:r>
              <a:rPr lang="en-US" altLang="en-US"/>
              <a:t>Time Phasing and Lot Sizing Terminology 2/2</a:t>
            </a:r>
            <a:endParaRPr lang="en-CA" altLang="en-US"/>
          </a:p>
        </p:txBody>
      </p:sp>
      <p:sp>
        <p:nvSpPr>
          <p:cNvPr id="30724" name="Rectangle 5">
            <a:extLst>
              <a:ext uri="{FF2B5EF4-FFF2-40B4-BE49-F238E27FC236}">
                <a16:creationId xmlns:a16="http://schemas.microsoft.com/office/drawing/2014/main" id="{7570651D-DEA8-4CD9-8E2B-70EEAC385BD2}"/>
              </a:ext>
            </a:extLst>
          </p:cNvPr>
          <p:cNvSpPr>
            <a:spLocks noGrp="1"/>
          </p:cNvSpPr>
          <p:nvPr>
            <p:ph type="body" idx="1"/>
          </p:nvPr>
        </p:nvSpPr>
        <p:spPr/>
        <p:txBody>
          <a:bodyPr/>
          <a:lstStyle/>
          <a:p>
            <a:r>
              <a:rPr lang="en-US" altLang="en-US" sz="2000">
                <a:latin typeface="Calibri" panose="020F0502020204030204" pitchFamily="34" charset="0"/>
              </a:rPr>
              <a:t>Planned Order Receipt (PORec) specifies the quantity and time an order is to be received</a:t>
            </a:r>
          </a:p>
          <a:p>
            <a:endParaRPr lang="en-US" altLang="en-US" sz="2000">
              <a:latin typeface="Calibri" panose="020F0502020204030204" pitchFamily="34" charset="0"/>
            </a:endParaRPr>
          </a:p>
          <a:p>
            <a:r>
              <a:rPr lang="en-US" altLang="en-US" sz="2000">
                <a:latin typeface="Calibri" panose="020F0502020204030204" pitchFamily="34" charset="0"/>
              </a:rPr>
              <a:t>Planned Order Release (PORel) specifies the planned quantity and time an order is to be released to the factory or a supplier</a:t>
            </a:r>
          </a:p>
          <a:p>
            <a:pPr>
              <a:buFont typeface="Wingdings" panose="05000000000000000000" pitchFamily="2" charset="2"/>
              <a:buNone/>
            </a:pPr>
            <a:endParaRPr lang="en-US" altLang="en-US" sz="2000">
              <a:latin typeface="Calibri" panose="020F0502020204030204" pitchFamily="34" charset="0"/>
            </a:endParaRPr>
          </a:p>
          <a:p>
            <a:r>
              <a:rPr lang="en-US" altLang="en-US" sz="2000">
                <a:latin typeface="Calibri" panose="020F0502020204030204" pitchFamily="34" charset="0"/>
              </a:rPr>
              <a:t>Projected On-hand Inventory (POH) is the expected amount of inventory on-hand at the beginning of the time period considering on-hand inventory from the previous period plus scheduled receipts or planned order receipts minus the gross requirements </a:t>
            </a:r>
          </a:p>
          <a:p>
            <a:pPr>
              <a:buFont typeface="Wingdings" panose="05000000000000000000" pitchFamily="2" charset="2"/>
              <a:buNone/>
            </a:pPr>
            <a:r>
              <a:rPr lang="en-US" altLang="en-US" sz="2000">
                <a:latin typeface="Calibri" panose="020F0502020204030204" pitchFamily="34" charset="0"/>
              </a:rPr>
              <a:t>	POH = OH(from previous time bucket) + S/PR – GR</a:t>
            </a:r>
          </a:p>
          <a:p>
            <a:endParaRPr lang="en-CA" altLang="en-US" sz="20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5">
            <a:extLst>
              <a:ext uri="{FF2B5EF4-FFF2-40B4-BE49-F238E27FC236}">
                <a16:creationId xmlns:a16="http://schemas.microsoft.com/office/drawing/2014/main" id="{3C5CB0DF-7FB1-4C30-BDAD-5FD5DDB3B35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242C2D"/>
              </a:buClr>
              <a:buFont typeface="Wingdings" panose="05000000000000000000" pitchFamily="2" charset="2"/>
              <a:buChar char="§"/>
              <a:defRPr sz="2400">
                <a:solidFill>
                  <a:srgbClr val="48595A"/>
                </a:solidFill>
                <a:latin typeface="Arial" panose="020B0604020202020204" pitchFamily="34" charset="0"/>
                <a:ea typeface="ＭＳ Ｐゴシック" panose="020B0600070205080204" pitchFamily="34" charset="-128"/>
              </a:defRPr>
            </a:lvl1pPr>
            <a:lvl2pPr marL="742950" indent="-285750">
              <a:spcBef>
                <a:spcPct val="20000"/>
              </a:spcBef>
              <a:buClr>
                <a:srgbClr val="242C2D"/>
              </a:buClr>
              <a:buFont typeface="Wingdings" panose="05000000000000000000" pitchFamily="2" charset="2"/>
              <a:buChar char="§"/>
              <a:defRPr sz="2000">
                <a:solidFill>
                  <a:srgbClr val="48595A"/>
                </a:solidFill>
                <a:latin typeface="Arial" panose="020B0604020202020204" pitchFamily="34" charset="0"/>
                <a:ea typeface="ＭＳ Ｐゴシック" panose="020B0600070205080204" pitchFamily="34" charset="-128"/>
              </a:defRPr>
            </a:lvl2pPr>
            <a:lvl3pPr marL="1143000" indent="-228600">
              <a:spcBef>
                <a:spcPct val="20000"/>
              </a:spcBef>
              <a:buClr>
                <a:srgbClr val="242C2D"/>
              </a:buClr>
              <a:buFont typeface="Wingdings" panose="05000000000000000000" pitchFamily="2" charset="2"/>
              <a:buChar char="§"/>
              <a:defRPr sz="2000">
                <a:solidFill>
                  <a:srgbClr val="48595A"/>
                </a:solidFill>
                <a:latin typeface="Arial" panose="020B0604020202020204" pitchFamily="34" charset="0"/>
                <a:ea typeface="ＭＳ Ｐゴシック" panose="020B0600070205080204" pitchFamily="34" charset="-128"/>
              </a:defRPr>
            </a:lvl3pPr>
            <a:lvl4pPr marL="1600200" indent="-228600">
              <a:spcBef>
                <a:spcPct val="20000"/>
              </a:spcBef>
              <a:buClr>
                <a:srgbClr val="242C2D"/>
              </a:buClr>
              <a:buFont typeface="Wingdings" panose="05000000000000000000" pitchFamily="2" charset="2"/>
              <a:buChar char="§"/>
              <a:defRPr sz="2000">
                <a:solidFill>
                  <a:srgbClr val="48595A"/>
                </a:solidFill>
                <a:latin typeface="Arial" panose="020B0604020202020204" pitchFamily="34" charset="0"/>
                <a:ea typeface="ＭＳ Ｐゴシック" panose="020B0600070205080204" pitchFamily="34" charset="-128"/>
              </a:defRPr>
            </a:lvl4pPr>
            <a:lvl5pPr marL="2057400" indent="-228600">
              <a:spcBef>
                <a:spcPct val="20000"/>
              </a:spcBef>
              <a:buClr>
                <a:srgbClr val="242C2D"/>
              </a:buClr>
              <a:buFont typeface="Wingdings" panose="05000000000000000000" pitchFamily="2" charset="2"/>
              <a:buChar char="§"/>
              <a:defRPr sz="1600">
                <a:solidFill>
                  <a:srgbClr val="48595A"/>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242C2D"/>
              </a:buClr>
              <a:buFont typeface="Wingdings" panose="05000000000000000000" pitchFamily="2" charset="2"/>
              <a:buChar char="§"/>
              <a:defRPr sz="1600">
                <a:solidFill>
                  <a:srgbClr val="48595A"/>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242C2D"/>
              </a:buClr>
              <a:buFont typeface="Wingdings" panose="05000000000000000000" pitchFamily="2" charset="2"/>
              <a:buChar char="§"/>
              <a:defRPr sz="1600">
                <a:solidFill>
                  <a:srgbClr val="48595A"/>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242C2D"/>
              </a:buClr>
              <a:buFont typeface="Wingdings" panose="05000000000000000000" pitchFamily="2" charset="2"/>
              <a:buChar char="§"/>
              <a:defRPr sz="1600">
                <a:solidFill>
                  <a:srgbClr val="48595A"/>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242C2D"/>
              </a:buClr>
              <a:buFont typeface="Wingdings" panose="05000000000000000000" pitchFamily="2" charset="2"/>
              <a:buChar char="§"/>
              <a:defRPr sz="1600">
                <a:solidFill>
                  <a:srgbClr val="48595A"/>
                </a:solidFill>
                <a:latin typeface="Arial" panose="020B0604020202020204" pitchFamily="34" charset="0"/>
                <a:ea typeface="ＭＳ Ｐゴシック" panose="020B0600070205080204" pitchFamily="34" charset="-128"/>
              </a:defRPr>
            </a:lvl9pPr>
          </a:lstStyle>
          <a:p>
            <a:pPr>
              <a:spcBef>
                <a:spcPct val="0"/>
              </a:spcBef>
              <a:buClrTx/>
              <a:buFontTx/>
              <a:buNone/>
            </a:pPr>
            <a:fld id="{B34F1501-44D6-4FED-B093-D8F9F15296E3}" type="slidenum">
              <a:rPr lang="en-US" altLang="en-US" sz="900">
                <a:latin typeface="Calibri" panose="020F0502020204030204" pitchFamily="34" charset="0"/>
              </a:rPr>
              <a:pPr>
                <a:spcBef>
                  <a:spcPct val="0"/>
                </a:spcBef>
                <a:buClrTx/>
                <a:buFontTx/>
                <a:buNone/>
              </a:pPr>
              <a:t>29</a:t>
            </a:fld>
            <a:endParaRPr lang="en-US" altLang="en-US" sz="900">
              <a:latin typeface="Calibri" panose="020F0502020204030204" pitchFamily="34" charset="0"/>
            </a:endParaRPr>
          </a:p>
        </p:txBody>
      </p:sp>
      <p:sp>
        <p:nvSpPr>
          <p:cNvPr id="31747" name="Rectangle 3">
            <a:extLst>
              <a:ext uri="{FF2B5EF4-FFF2-40B4-BE49-F238E27FC236}">
                <a16:creationId xmlns:a16="http://schemas.microsoft.com/office/drawing/2014/main" id="{7521FF69-4106-44C6-A710-099383BF107C}"/>
              </a:ext>
            </a:extLst>
          </p:cNvPr>
          <p:cNvSpPr>
            <a:spLocks noGrp="1"/>
          </p:cNvSpPr>
          <p:nvPr>
            <p:ph type="body" idx="1"/>
          </p:nvPr>
        </p:nvSpPr>
        <p:spPr/>
        <p:txBody>
          <a:bodyPr/>
          <a:lstStyle/>
          <a:p>
            <a:pPr>
              <a:buFont typeface="Wingdings" panose="05000000000000000000" pitchFamily="2" charset="2"/>
              <a:buNone/>
            </a:pPr>
            <a:r>
              <a:rPr lang="en-US" altLang="en-US">
                <a:latin typeface="Calibri" panose="020F0502020204030204" pitchFamily="34" charset="0"/>
              </a:rPr>
              <a:t>Three options:</a:t>
            </a:r>
          </a:p>
          <a:p>
            <a:pPr>
              <a:buFont typeface="Wingdings" panose="05000000000000000000" pitchFamily="2" charset="2"/>
              <a:buNone/>
            </a:pPr>
            <a:endParaRPr lang="en-US" altLang="en-US">
              <a:latin typeface="Calibri" panose="020F0502020204030204" pitchFamily="34" charset="0"/>
            </a:endParaRPr>
          </a:p>
          <a:p>
            <a:pPr lvl="1"/>
            <a:r>
              <a:rPr lang="en-US" altLang="en-US">
                <a:latin typeface="Calibri" panose="020F0502020204030204" pitchFamily="34" charset="0"/>
              </a:rPr>
              <a:t>Lot-for-lot (LFL) Lot-for-lot is an ordering schedule that covers the gross requirements for each week.</a:t>
            </a:r>
          </a:p>
          <a:p>
            <a:pPr lvl="1">
              <a:buFont typeface="Wingdings" panose="05000000000000000000" pitchFamily="2" charset="2"/>
              <a:buNone/>
            </a:pPr>
            <a:endParaRPr lang="en-US" altLang="en-US">
              <a:latin typeface="Calibri" panose="020F0502020204030204" pitchFamily="34" charset="0"/>
            </a:endParaRPr>
          </a:p>
          <a:p>
            <a:pPr lvl="1"/>
            <a:r>
              <a:rPr lang="en-US" altLang="en-US">
                <a:latin typeface="Calibri" panose="020F0502020204030204" pitchFamily="34" charset="0"/>
              </a:rPr>
              <a:t>Fixed order quantity (FOQ of which EOQ is a tool)</a:t>
            </a:r>
          </a:p>
          <a:p>
            <a:pPr lvl="1">
              <a:buFont typeface="Wingdings" panose="05000000000000000000" pitchFamily="2" charset="2"/>
              <a:buNone/>
            </a:pPr>
            <a:endParaRPr lang="en-US" altLang="en-US">
              <a:latin typeface="Calibri" panose="020F0502020204030204" pitchFamily="34" charset="0"/>
            </a:endParaRPr>
          </a:p>
          <a:p>
            <a:pPr lvl="1"/>
            <a:r>
              <a:rPr lang="en-US" altLang="en-US">
                <a:latin typeface="Calibri" panose="020F0502020204030204" pitchFamily="34" charset="0"/>
              </a:rPr>
              <a:t>Periodic order quantity (POQ) </a:t>
            </a:r>
          </a:p>
        </p:txBody>
      </p:sp>
      <p:sp>
        <p:nvSpPr>
          <p:cNvPr id="31748" name="Rectangle 4">
            <a:extLst>
              <a:ext uri="{FF2B5EF4-FFF2-40B4-BE49-F238E27FC236}">
                <a16:creationId xmlns:a16="http://schemas.microsoft.com/office/drawing/2014/main" id="{8FAE1EE2-17EF-4584-83EB-23B666523858}"/>
              </a:ext>
            </a:extLst>
          </p:cNvPr>
          <p:cNvSpPr>
            <a:spLocks noGrp="1"/>
          </p:cNvSpPr>
          <p:nvPr>
            <p:ph type="title"/>
          </p:nvPr>
        </p:nvSpPr>
        <p:spPr/>
        <p:txBody>
          <a:bodyPr/>
          <a:lstStyle/>
          <a:p>
            <a:r>
              <a:rPr lang="en-US" altLang="en-US"/>
              <a:t>Time Phasing and Lot Sizing </a:t>
            </a:r>
            <a:endParaRPr lang="en-CA"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a:extLst>
              <a:ext uri="{FF2B5EF4-FFF2-40B4-BE49-F238E27FC236}">
                <a16:creationId xmlns:a16="http://schemas.microsoft.com/office/drawing/2014/main" id="{6D7CF336-F8CA-4589-A6CB-ADE23996F16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242C2D"/>
              </a:buClr>
              <a:buFont typeface="Wingdings" panose="05000000000000000000" pitchFamily="2" charset="2"/>
              <a:buChar char="§"/>
              <a:defRPr sz="2400">
                <a:solidFill>
                  <a:srgbClr val="48595A"/>
                </a:solidFill>
                <a:latin typeface="Arial" panose="020B0604020202020204" pitchFamily="34" charset="0"/>
                <a:ea typeface="ＭＳ Ｐゴシック" panose="020B0600070205080204" pitchFamily="34" charset="-128"/>
              </a:defRPr>
            </a:lvl1pPr>
            <a:lvl2pPr marL="742950" indent="-285750">
              <a:spcBef>
                <a:spcPct val="20000"/>
              </a:spcBef>
              <a:buClr>
                <a:srgbClr val="242C2D"/>
              </a:buClr>
              <a:buFont typeface="Wingdings" panose="05000000000000000000" pitchFamily="2" charset="2"/>
              <a:buChar char="§"/>
              <a:defRPr sz="2000">
                <a:solidFill>
                  <a:srgbClr val="48595A"/>
                </a:solidFill>
                <a:latin typeface="Arial" panose="020B0604020202020204" pitchFamily="34" charset="0"/>
                <a:ea typeface="ＭＳ Ｐゴシック" panose="020B0600070205080204" pitchFamily="34" charset="-128"/>
              </a:defRPr>
            </a:lvl2pPr>
            <a:lvl3pPr marL="1143000" indent="-228600">
              <a:spcBef>
                <a:spcPct val="20000"/>
              </a:spcBef>
              <a:buClr>
                <a:srgbClr val="242C2D"/>
              </a:buClr>
              <a:buFont typeface="Wingdings" panose="05000000000000000000" pitchFamily="2" charset="2"/>
              <a:buChar char="§"/>
              <a:defRPr sz="2000">
                <a:solidFill>
                  <a:srgbClr val="48595A"/>
                </a:solidFill>
                <a:latin typeface="Arial" panose="020B0604020202020204" pitchFamily="34" charset="0"/>
                <a:ea typeface="ＭＳ Ｐゴシック" panose="020B0600070205080204" pitchFamily="34" charset="-128"/>
              </a:defRPr>
            </a:lvl3pPr>
            <a:lvl4pPr marL="1600200" indent="-228600">
              <a:spcBef>
                <a:spcPct val="20000"/>
              </a:spcBef>
              <a:buClr>
                <a:srgbClr val="242C2D"/>
              </a:buClr>
              <a:buFont typeface="Wingdings" panose="05000000000000000000" pitchFamily="2" charset="2"/>
              <a:buChar char="§"/>
              <a:defRPr sz="2000">
                <a:solidFill>
                  <a:srgbClr val="48595A"/>
                </a:solidFill>
                <a:latin typeface="Arial" panose="020B0604020202020204" pitchFamily="34" charset="0"/>
                <a:ea typeface="ＭＳ Ｐゴシック" panose="020B0600070205080204" pitchFamily="34" charset="-128"/>
              </a:defRPr>
            </a:lvl4pPr>
            <a:lvl5pPr marL="2057400" indent="-228600">
              <a:spcBef>
                <a:spcPct val="20000"/>
              </a:spcBef>
              <a:buClr>
                <a:srgbClr val="242C2D"/>
              </a:buClr>
              <a:buFont typeface="Wingdings" panose="05000000000000000000" pitchFamily="2" charset="2"/>
              <a:buChar char="§"/>
              <a:defRPr sz="1600">
                <a:solidFill>
                  <a:srgbClr val="48595A"/>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242C2D"/>
              </a:buClr>
              <a:buFont typeface="Wingdings" panose="05000000000000000000" pitchFamily="2" charset="2"/>
              <a:buChar char="§"/>
              <a:defRPr sz="1600">
                <a:solidFill>
                  <a:srgbClr val="48595A"/>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242C2D"/>
              </a:buClr>
              <a:buFont typeface="Wingdings" panose="05000000000000000000" pitchFamily="2" charset="2"/>
              <a:buChar char="§"/>
              <a:defRPr sz="1600">
                <a:solidFill>
                  <a:srgbClr val="48595A"/>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242C2D"/>
              </a:buClr>
              <a:buFont typeface="Wingdings" panose="05000000000000000000" pitchFamily="2" charset="2"/>
              <a:buChar char="§"/>
              <a:defRPr sz="1600">
                <a:solidFill>
                  <a:srgbClr val="48595A"/>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242C2D"/>
              </a:buClr>
              <a:buFont typeface="Wingdings" panose="05000000000000000000" pitchFamily="2" charset="2"/>
              <a:buChar char="§"/>
              <a:defRPr sz="1600">
                <a:solidFill>
                  <a:srgbClr val="48595A"/>
                </a:solidFill>
                <a:latin typeface="Arial" panose="020B0604020202020204" pitchFamily="34" charset="0"/>
                <a:ea typeface="ＭＳ Ｐゴシック" panose="020B0600070205080204" pitchFamily="34" charset="-128"/>
              </a:defRPr>
            </a:lvl9pPr>
          </a:lstStyle>
          <a:p>
            <a:pPr>
              <a:spcBef>
                <a:spcPct val="0"/>
              </a:spcBef>
              <a:buClrTx/>
              <a:buFontTx/>
              <a:buNone/>
            </a:pPr>
            <a:fld id="{15FC383A-1438-4E78-9106-A1493B3E967D}" type="slidenum">
              <a:rPr lang="en-US" altLang="en-US" sz="900">
                <a:latin typeface="Calibri" panose="020F0502020204030204" pitchFamily="34" charset="0"/>
              </a:rPr>
              <a:pPr>
                <a:spcBef>
                  <a:spcPct val="0"/>
                </a:spcBef>
                <a:buClrTx/>
                <a:buFontTx/>
                <a:buNone/>
              </a:pPr>
              <a:t>3</a:t>
            </a:fld>
            <a:endParaRPr lang="en-US" altLang="en-US" sz="900">
              <a:latin typeface="Calibri" panose="020F0502020204030204" pitchFamily="34" charset="0"/>
            </a:endParaRPr>
          </a:p>
        </p:txBody>
      </p:sp>
      <p:sp>
        <p:nvSpPr>
          <p:cNvPr id="5123" name="Rectangle 3">
            <a:extLst>
              <a:ext uri="{FF2B5EF4-FFF2-40B4-BE49-F238E27FC236}">
                <a16:creationId xmlns:a16="http://schemas.microsoft.com/office/drawing/2014/main" id="{D17197D8-AF03-4C94-B183-B925EEBC9536}"/>
              </a:ext>
            </a:extLst>
          </p:cNvPr>
          <p:cNvSpPr>
            <a:spLocks noGrp="1"/>
          </p:cNvSpPr>
          <p:nvPr>
            <p:ph type="body" idx="1"/>
          </p:nvPr>
        </p:nvSpPr>
        <p:spPr>
          <a:xfrm>
            <a:off x="2133600" y="1524000"/>
            <a:ext cx="8039100" cy="3581400"/>
          </a:xfrm>
        </p:spPr>
        <p:txBody>
          <a:bodyPr/>
          <a:lstStyle/>
          <a:p>
            <a:r>
              <a:rPr lang="en-US" altLang="en-US">
                <a:latin typeface="Calibri" panose="020F0502020204030204" pitchFamily="34" charset="0"/>
              </a:rPr>
              <a:t>Typical objectives of Resource Management:</a:t>
            </a:r>
          </a:p>
          <a:p>
            <a:endParaRPr lang="en-US" altLang="en-US">
              <a:latin typeface="Calibri" panose="020F0502020204030204" pitchFamily="34" charset="0"/>
            </a:endParaRPr>
          </a:p>
          <a:p>
            <a:pPr lvl="1"/>
            <a:r>
              <a:rPr lang="en-US" altLang="en-US">
                <a:latin typeface="Calibri" panose="020F0502020204030204" pitchFamily="34" charset="0"/>
              </a:rPr>
              <a:t>To maximize profits and customer satisfaction</a:t>
            </a:r>
          </a:p>
          <a:p>
            <a:pPr lvl="1"/>
            <a:r>
              <a:rPr lang="en-US" altLang="en-US">
                <a:latin typeface="Calibri" panose="020F0502020204030204" pitchFamily="34" charset="0"/>
              </a:rPr>
              <a:t>To minimize costs</a:t>
            </a:r>
          </a:p>
          <a:p>
            <a:pPr lvl="1"/>
            <a:r>
              <a:rPr lang="en-US" altLang="en-US">
                <a:latin typeface="Calibri" panose="020F0502020204030204" pitchFamily="34" charset="0"/>
              </a:rPr>
              <a:t>To maximize benefits to their stakeholders</a:t>
            </a:r>
          </a:p>
          <a:p>
            <a:pPr>
              <a:buFont typeface="Wingdings" panose="05000000000000000000" pitchFamily="2" charset="2"/>
              <a:buNone/>
            </a:pPr>
            <a:endParaRPr lang="en-US" altLang="en-US"/>
          </a:p>
        </p:txBody>
      </p:sp>
      <p:sp>
        <p:nvSpPr>
          <p:cNvPr id="5124" name="Rectangle 5">
            <a:extLst>
              <a:ext uri="{FF2B5EF4-FFF2-40B4-BE49-F238E27FC236}">
                <a16:creationId xmlns:a16="http://schemas.microsoft.com/office/drawing/2014/main" id="{36E79811-7B19-4068-AE53-7CDC5A01F65D}"/>
              </a:ext>
            </a:extLst>
          </p:cNvPr>
          <p:cNvSpPr>
            <a:spLocks noGrp="1"/>
          </p:cNvSpPr>
          <p:nvPr>
            <p:ph type="title"/>
          </p:nvPr>
        </p:nvSpPr>
        <p:spPr/>
        <p:txBody>
          <a:bodyPr/>
          <a:lstStyle/>
          <a:p>
            <a:r>
              <a:rPr lang="en-CA" altLang="en-US"/>
              <a:t>Resource Management Objectives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5">
            <a:extLst>
              <a:ext uri="{FF2B5EF4-FFF2-40B4-BE49-F238E27FC236}">
                <a16:creationId xmlns:a16="http://schemas.microsoft.com/office/drawing/2014/main" id="{28C4DA03-0F45-4E8A-80C8-10FA021C4C3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242C2D"/>
              </a:buClr>
              <a:buFont typeface="Wingdings" panose="05000000000000000000" pitchFamily="2" charset="2"/>
              <a:buChar char="§"/>
              <a:defRPr sz="2400">
                <a:solidFill>
                  <a:srgbClr val="48595A"/>
                </a:solidFill>
                <a:latin typeface="Arial" panose="020B0604020202020204" pitchFamily="34" charset="0"/>
                <a:ea typeface="ＭＳ Ｐゴシック" panose="020B0600070205080204" pitchFamily="34" charset="-128"/>
              </a:defRPr>
            </a:lvl1pPr>
            <a:lvl2pPr marL="742950" indent="-285750">
              <a:spcBef>
                <a:spcPct val="20000"/>
              </a:spcBef>
              <a:buClr>
                <a:srgbClr val="242C2D"/>
              </a:buClr>
              <a:buFont typeface="Wingdings" panose="05000000000000000000" pitchFamily="2" charset="2"/>
              <a:buChar char="§"/>
              <a:defRPr sz="2000">
                <a:solidFill>
                  <a:srgbClr val="48595A"/>
                </a:solidFill>
                <a:latin typeface="Arial" panose="020B0604020202020204" pitchFamily="34" charset="0"/>
                <a:ea typeface="ＭＳ Ｐゴシック" panose="020B0600070205080204" pitchFamily="34" charset="-128"/>
              </a:defRPr>
            </a:lvl2pPr>
            <a:lvl3pPr marL="1143000" indent="-228600">
              <a:spcBef>
                <a:spcPct val="20000"/>
              </a:spcBef>
              <a:buClr>
                <a:srgbClr val="242C2D"/>
              </a:buClr>
              <a:buFont typeface="Wingdings" panose="05000000000000000000" pitchFamily="2" charset="2"/>
              <a:buChar char="§"/>
              <a:defRPr sz="2000">
                <a:solidFill>
                  <a:srgbClr val="48595A"/>
                </a:solidFill>
                <a:latin typeface="Arial" panose="020B0604020202020204" pitchFamily="34" charset="0"/>
                <a:ea typeface="ＭＳ Ｐゴシック" panose="020B0600070205080204" pitchFamily="34" charset="-128"/>
              </a:defRPr>
            </a:lvl3pPr>
            <a:lvl4pPr marL="1600200" indent="-228600">
              <a:spcBef>
                <a:spcPct val="20000"/>
              </a:spcBef>
              <a:buClr>
                <a:srgbClr val="242C2D"/>
              </a:buClr>
              <a:buFont typeface="Wingdings" panose="05000000000000000000" pitchFamily="2" charset="2"/>
              <a:buChar char="§"/>
              <a:defRPr sz="2000">
                <a:solidFill>
                  <a:srgbClr val="48595A"/>
                </a:solidFill>
                <a:latin typeface="Arial" panose="020B0604020202020204" pitchFamily="34" charset="0"/>
                <a:ea typeface="ＭＳ Ｐゴシック" panose="020B0600070205080204" pitchFamily="34" charset="-128"/>
              </a:defRPr>
            </a:lvl4pPr>
            <a:lvl5pPr marL="2057400" indent="-228600">
              <a:spcBef>
                <a:spcPct val="20000"/>
              </a:spcBef>
              <a:buClr>
                <a:srgbClr val="242C2D"/>
              </a:buClr>
              <a:buFont typeface="Wingdings" panose="05000000000000000000" pitchFamily="2" charset="2"/>
              <a:buChar char="§"/>
              <a:defRPr sz="1600">
                <a:solidFill>
                  <a:srgbClr val="48595A"/>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242C2D"/>
              </a:buClr>
              <a:buFont typeface="Wingdings" panose="05000000000000000000" pitchFamily="2" charset="2"/>
              <a:buChar char="§"/>
              <a:defRPr sz="1600">
                <a:solidFill>
                  <a:srgbClr val="48595A"/>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242C2D"/>
              </a:buClr>
              <a:buFont typeface="Wingdings" panose="05000000000000000000" pitchFamily="2" charset="2"/>
              <a:buChar char="§"/>
              <a:defRPr sz="1600">
                <a:solidFill>
                  <a:srgbClr val="48595A"/>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242C2D"/>
              </a:buClr>
              <a:buFont typeface="Wingdings" panose="05000000000000000000" pitchFamily="2" charset="2"/>
              <a:buChar char="§"/>
              <a:defRPr sz="1600">
                <a:solidFill>
                  <a:srgbClr val="48595A"/>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242C2D"/>
              </a:buClr>
              <a:buFont typeface="Wingdings" panose="05000000000000000000" pitchFamily="2" charset="2"/>
              <a:buChar char="§"/>
              <a:defRPr sz="1600">
                <a:solidFill>
                  <a:srgbClr val="48595A"/>
                </a:solidFill>
                <a:latin typeface="Arial" panose="020B0604020202020204" pitchFamily="34" charset="0"/>
                <a:ea typeface="ＭＳ Ｐゴシック" panose="020B0600070205080204" pitchFamily="34" charset="-128"/>
              </a:defRPr>
            </a:lvl9pPr>
          </a:lstStyle>
          <a:p>
            <a:pPr>
              <a:spcBef>
                <a:spcPct val="0"/>
              </a:spcBef>
              <a:buClrTx/>
              <a:buFontTx/>
              <a:buNone/>
            </a:pPr>
            <a:fld id="{008B4864-745D-4485-8929-D2C35854B92C}" type="slidenum">
              <a:rPr lang="en-US" altLang="en-US" sz="900">
                <a:latin typeface="Calibri" panose="020F0502020204030204" pitchFamily="34" charset="0"/>
              </a:rPr>
              <a:pPr>
                <a:spcBef>
                  <a:spcPct val="0"/>
                </a:spcBef>
                <a:buClrTx/>
                <a:buFontTx/>
                <a:buNone/>
              </a:pPr>
              <a:t>30</a:t>
            </a:fld>
            <a:endParaRPr lang="en-US" altLang="en-US" sz="900">
              <a:latin typeface="Calibri" panose="020F0502020204030204" pitchFamily="34" charset="0"/>
            </a:endParaRPr>
          </a:p>
        </p:txBody>
      </p:sp>
      <p:grpSp>
        <p:nvGrpSpPr>
          <p:cNvPr id="32771" name="Group 25">
            <a:extLst>
              <a:ext uri="{FF2B5EF4-FFF2-40B4-BE49-F238E27FC236}">
                <a16:creationId xmlns:a16="http://schemas.microsoft.com/office/drawing/2014/main" id="{2FE38501-1744-45CB-ADF1-D19B4761D32C}"/>
              </a:ext>
            </a:extLst>
          </p:cNvPr>
          <p:cNvGrpSpPr>
            <a:grpSpLocks/>
          </p:cNvGrpSpPr>
          <p:nvPr/>
        </p:nvGrpSpPr>
        <p:grpSpPr bwMode="auto">
          <a:xfrm>
            <a:off x="2667000" y="1600200"/>
            <a:ext cx="6629400" cy="3657600"/>
            <a:chOff x="72" y="1248"/>
            <a:chExt cx="5568" cy="2304"/>
          </a:xfrm>
        </p:grpSpPr>
        <p:sp>
          <p:nvSpPr>
            <p:cNvPr id="116758" name="Rectangle 22">
              <a:extLst>
                <a:ext uri="{FF2B5EF4-FFF2-40B4-BE49-F238E27FC236}">
                  <a16:creationId xmlns:a16="http://schemas.microsoft.com/office/drawing/2014/main" id="{EBB09B59-5FB4-4349-A7B7-51C7BD4E3236}"/>
                </a:ext>
              </a:extLst>
            </p:cNvPr>
            <p:cNvSpPr>
              <a:spLocks noChangeArrowheads="1"/>
            </p:cNvSpPr>
            <p:nvPr/>
          </p:nvSpPr>
          <p:spPr bwMode="auto">
            <a:xfrm>
              <a:off x="72" y="1248"/>
              <a:ext cx="5568" cy="2304"/>
            </a:xfrm>
            <a:prstGeom prst="rect">
              <a:avLst/>
            </a:prstGeom>
            <a:solidFill>
              <a:schemeClr val="accent1"/>
            </a:solidFill>
            <a:ln w="12700">
              <a:solidFill>
                <a:schemeClr val="tx1"/>
              </a:solidFill>
              <a:miter lim="800000"/>
              <a:headEnd/>
              <a:tailEnd/>
            </a:ln>
            <a:effectLst>
              <a:outerShdw dist="107763" dir="2700000" algn="ctr" rotWithShape="0">
                <a:schemeClr val="tx1"/>
              </a:outerShdw>
            </a:effectLst>
          </p:spPr>
          <p:txBody>
            <a:bodyPr wrap="none" anchor="ctr"/>
            <a:lstStyle/>
            <a:p>
              <a:pPr eaLnBrk="1" hangingPunct="1">
                <a:defRPr/>
              </a:pPr>
              <a:endParaRPr lang="en-US" b="1" dirty="0">
                <a:latin typeface="Times New Roman" pitchFamily="18" charset="0"/>
              </a:endParaRPr>
            </a:p>
          </p:txBody>
        </p:sp>
        <p:pic>
          <p:nvPicPr>
            <p:cNvPr id="32774" name="Picture 23" descr="Exh 13">
              <a:extLst>
                <a:ext uri="{FF2B5EF4-FFF2-40B4-BE49-F238E27FC236}">
                  <a16:creationId xmlns:a16="http://schemas.microsoft.com/office/drawing/2014/main" id="{E2CBA6BD-47A0-4D10-9509-4E30A055F1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 y="1339"/>
              <a:ext cx="5424" cy="2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2772" name="Rectangle 7">
            <a:extLst>
              <a:ext uri="{FF2B5EF4-FFF2-40B4-BE49-F238E27FC236}">
                <a16:creationId xmlns:a16="http://schemas.microsoft.com/office/drawing/2014/main" id="{59AF4829-A1A8-4EC2-8BE0-4C4B36460DCF}"/>
              </a:ext>
            </a:extLst>
          </p:cNvPr>
          <p:cNvSpPr>
            <a:spLocks noGrp="1"/>
          </p:cNvSpPr>
          <p:nvPr>
            <p:ph type="title"/>
          </p:nvPr>
        </p:nvSpPr>
        <p:spPr/>
        <p:txBody>
          <a:bodyPr/>
          <a:lstStyle/>
          <a:p>
            <a:r>
              <a:rPr lang="en-US" altLang="en-US"/>
              <a:t>LFL Example 1/3 – Bill of Material</a:t>
            </a:r>
            <a:endParaRPr lang="en-CA" alt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5">
            <a:extLst>
              <a:ext uri="{FF2B5EF4-FFF2-40B4-BE49-F238E27FC236}">
                <a16:creationId xmlns:a16="http://schemas.microsoft.com/office/drawing/2014/main" id="{969E661E-0974-4B7D-8CFD-0678C41184D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242C2D"/>
              </a:buClr>
              <a:buFont typeface="Wingdings" panose="05000000000000000000" pitchFamily="2" charset="2"/>
              <a:buChar char="§"/>
              <a:defRPr sz="2400">
                <a:solidFill>
                  <a:srgbClr val="48595A"/>
                </a:solidFill>
                <a:latin typeface="Arial" panose="020B0604020202020204" pitchFamily="34" charset="0"/>
                <a:ea typeface="ＭＳ Ｐゴシック" panose="020B0600070205080204" pitchFamily="34" charset="-128"/>
              </a:defRPr>
            </a:lvl1pPr>
            <a:lvl2pPr marL="742950" indent="-285750">
              <a:spcBef>
                <a:spcPct val="20000"/>
              </a:spcBef>
              <a:buClr>
                <a:srgbClr val="242C2D"/>
              </a:buClr>
              <a:buFont typeface="Wingdings" panose="05000000000000000000" pitchFamily="2" charset="2"/>
              <a:buChar char="§"/>
              <a:defRPr sz="2000">
                <a:solidFill>
                  <a:srgbClr val="48595A"/>
                </a:solidFill>
                <a:latin typeface="Arial" panose="020B0604020202020204" pitchFamily="34" charset="0"/>
                <a:ea typeface="ＭＳ Ｐゴシック" panose="020B0600070205080204" pitchFamily="34" charset="-128"/>
              </a:defRPr>
            </a:lvl2pPr>
            <a:lvl3pPr marL="1143000" indent="-228600">
              <a:spcBef>
                <a:spcPct val="20000"/>
              </a:spcBef>
              <a:buClr>
                <a:srgbClr val="242C2D"/>
              </a:buClr>
              <a:buFont typeface="Wingdings" panose="05000000000000000000" pitchFamily="2" charset="2"/>
              <a:buChar char="§"/>
              <a:defRPr sz="2000">
                <a:solidFill>
                  <a:srgbClr val="48595A"/>
                </a:solidFill>
                <a:latin typeface="Arial" panose="020B0604020202020204" pitchFamily="34" charset="0"/>
                <a:ea typeface="ＭＳ Ｐゴシック" panose="020B0600070205080204" pitchFamily="34" charset="-128"/>
              </a:defRPr>
            </a:lvl3pPr>
            <a:lvl4pPr marL="1600200" indent="-228600">
              <a:spcBef>
                <a:spcPct val="20000"/>
              </a:spcBef>
              <a:buClr>
                <a:srgbClr val="242C2D"/>
              </a:buClr>
              <a:buFont typeface="Wingdings" panose="05000000000000000000" pitchFamily="2" charset="2"/>
              <a:buChar char="§"/>
              <a:defRPr sz="2000">
                <a:solidFill>
                  <a:srgbClr val="48595A"/>
                </a:solidFill>
                <a:latin typeface="Arial" panose="020B0604020202020204" pitchFamily="34" charset="0"/>
                <a:ea typeface="ＭＳ Ｐゴシック" panose="020B0600070205080204" pitchFamily="34" charset="-128"/>
              </a:defRPr>
            </a:lvl4pPr>
            <a:lvl5pPr marL="2057400" indent="-228600">
              <a:spcBef>
                <a:spcPct val="20000"/>
              </a:spcBef>
              <a:buClr>
                <a:srgbClr val="242C2D"/>
              </a:buClr>
              <a:buFont typeface="Wingdings" panose="05000000000000000000" pitchFamily="2" charset="2"/>
              <a:buChar char="§"/>
              <a:defRPr sz="1600">
                <a:solidFill>
                  <a:srgbClr val="48595A"/>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242C2D"/>
              </a:buClr>
              <a:buFont typeface="Wingdings" panose="05000000000000000000" pitchFamily="2" charset="2"/>
              <a:buChar char="§"/>
              <a:defRPr sz="1600">
                <a:solidFill>
                  <a:srgbClr val="48595A"/>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242C2D"/>
              </a:buClr>
              <a:buFont typeface="Wingdings" panose="05000000000000000000" pitchFamily="2" charset="2"/>
              <a:buChar char="§"/>
              <a:defRPr sz="1600">
                <a:solidFill>
                  <a:srgbClr val="48595A"/>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242C2D"/>
              </a:buClr>
              <a:buFont typeface="Wingdings" panose="05000000000000000000" pitchFamily="2" charset="2"/>
              <a:buChar char="§"/>
              <a:defRPr sz="1600">
                <a:solidFill>
                  <a:srgbClr val="48595A"/>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242C2D"/>
              </a:buClr>
              <a:buFont typeface="Wingdings" panose="05000000000000000000" pitchFamily="2" charset="2"/>
              <a:buChar char="§"/>
              <a:defRPr sz="1600">
                <a:solidFill>
                  <a:srgbClr val="48595A"/>
                </a:solidFill>
                <a:latin typeface="Arial" panose="020B0604020202020204" pitchFamily="34" charset="0"/>
                <a:ea typeface="ＭＳ Ｐゴシック" panose="020B0600070205080204" pitchFamily="34" charset="-128"/>
              </a:defRPr>
            </a:lvl9pPr>
          </a:lstStyle>
          <a:p>
            <a:pPr>
              <a:spcBef>
                <a:spcPct val="0"/>
              </a:spcBef>
              <a:buClrTx/>
              <a:buFontTx/>
              <a:buNone/>
            </a:pPr>
            <a:fld id="{853EFA56-937F-4BAB-9A25-982AF3B81F9F}" type="slidenum">
              <a:rPr lang="en-US" altLang="en-US" sz="900">
                <a:latin typeface="Calibri" panose="020F0502020204030204" pitchFamily="34" charset="0"/>
              </a:rPr>
              <a:pPr>
                <a:spcBef>
                  <a:spcPct val="0"/>
                </a:spcBef>
                <a:buClrTx/>
                <a:buFontTx/>
                <a:buNone/>
              </a:pPr>
              <a:t>31</a:t>
            </a:fld>
            <a:endParaRPr lang="en-US" altLang="en-US" sz="900">
              <a:latin typeface="Calibri" panose="020F0502020204030204" pitchFamily="34" charset="0"/>
            </a:endParaRPr>
          </a:p>
        </p:txBody>
      </p:sp>
      <p:sp>
        <p:nvSpPr>
          <p:cNvPr id="33795" name="Rectangle 3">
            <a:extLst>
              <a:ext uri="{FF2B5EF4-FFF2-40B4-BE49-F238E27FC236}">
                <a16:creationId xmlns:a16="http://schemas.microsoft.com/office/drawing/2014/main" id="{D0A7FA94-6721-4183-9440-426F124CC213}"/>
              </a:ext>
            </a:extLst>
          </p:cNvPr>
          <p:cNvSpPr>
            <a:spLocks noGrp="1"/>
          </p:cNvSpPr>
          <p:nvPr>
            <p:ph type="body" idx="1"/>
          </p:nvPr>
        </p:nvSpPr>
        <p:spPr/>
        <p:txBody>
          <a:bodyPr/>
          <a:lstStyle/>
          <a:p>
            <a:pPr>
              <a:buFont typeface="Wingdings" panose="05000000000000000000" pitchFamily="2" charset="2"/>
              <a:buNone/>
            </a:pPr>
            <a:endParaRPr lang="en-CA" altLang="en-US"/>
          </a:p>
        </p:txBody>
      </p:sp>
      <p:grpSp>
        <p:nvGrpSpPr>
          <p:cNvPr id="33796" name="Group 28">
            <a:extLst>
              <a:ext uri="{FF2B5EF4-FFF2-40B4-BE49-F238E27FC236}">
                <a16:creationId xmlns:a16="http://schemas.microsoft.com/office/drawing/2014/main" id="{C7B966DE-A7D6-4546-AE95-C99F1F8B0A53}"/>
              </a:ext>
            </a:extLst>
          </p:cNvPr>
          <p:cNvGrpSpPr>
            <a:grpSpLocks/>
          </p:cNvGrpSpPr>
          <p:nvPr/>
        </p:nvGrpSpPr>
        <p:grpSpPr bwMode="auto">
          <a:xfrm>
            <a:off x="1828800" y="1143000"/>
            <a:ext cx="8229600" cy="2133600"/>
            <a:chOff x="72" y="1728"/>
            <a:chExt cx="5568" cy="1344"/>
          </a:xfrm>
        </p:grpSpPr>
        <p:sp>
          <p:nvSpPr>
            <p:cNvPr id="118810" name="Rectangle 26">
              <a:extLst>
                <a:ext uri="{FF2B5EF4-FFF2-40B4-BE49-F238E27FC236}">
                  <a16:creationId xmlns:a16="http://schemas.microsoft.com/office/drawing/2014/main" id="{E1F765BA-82E5-4791-AF78-7E81B5DCBEFE}"/>
                </a:ext>
              </a:extLst>
            </p:cNvPr>
            <p:cNvSpPr>
              <a:spLocks noChangeArrowheads="1"/>
            </p:cNvSpPr>
            <p:nvPr/>
          </p:nvSpPr>
          <p:spPr bwMode="auto">
            <a:xfrm>
              <a:off x="72" y="1728"/>
              <a:ext cx="5568" cy="1344"/>
            </a:xfrm>
            <a:prstGeom prst="rect">
              <a:avLst/>
            </a:prstGeom>
            <a:solidFill>
              <a:schemeClr val="accent1"/>
            </a:solidFill>
            <a:ln w="12700">
              <a:solidFill>
                <a:schemeClr val="tx1"/>
              </a:solidFill>
              <a:miter lim="800000"/>
              <a:headEnd/>
              <a:tailEnd/>
            </a:ln>
            <a:effectLst>
              <a:outerShdw dist="107763" dir="2700000" algn="ctr" rotWithShape="0">
                <a:schemeClr val="tx1"/>
              </a:outerShdw>
            </a:effectLst>
          </p:spPr>
          <p:txBody>
            <a:bodyPr wrap="none" anchor="ctr"/>
            <a:lstStyle/>
            <a:p>
              <a:pPr eaLnBrk="1" hangingPunct="1">
                <a:defRPr/>
              </a:pPr>
              <a:endParaRPr lang="en-US" b="1" dirty="0">
                <a:latin typeface="Times New Roman" pitchFamily="18" charset="0"/>
              </a:endParaRPr>
            </a:p>
          </p:txBody>
        </p:sp>
        <p:pic>
          <p:nvPicPr>
            <p:cNvPr id="33802" name="Picture 27" descr="Exh 13">
              <a:extLst>
                <a:ext uri="{FF2B5EF4-FFF2-40B4-BE49-F238E27FC236}">
                  <a16:creationId xmlns:a16="http://schemas.microsoft.com/office/drawing/2014/main" id="{396ADFD1-6F82-4032-B279-D23581C37E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 y="1801"/>
              <a:ext cx="5472" cy="1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3797" name="Group 15">
            <a:extLst>
              <a:ext uri="{FF2B5EF4-FFF2-40B4-BE49-F238E27FC236}">
                <a16:creationId xmlns:a16="http://schemas.microsoft.com/office/drawing/2014/main" id="{39438121-C03E-4846-A2BB-EAB84553B2BE}"/>
              </a:ext>
            </a:extLst>
          </p:cNvPr>
          <p:cNvGrpSpPr>
            <a:grpSpLocks/>
          </p:cNvGrpSpPr>
          <p:nvPr/>
        </p:nvGrpSpPr>
        <p:grpSpPr bwMode="auto">
          <a:xfrm>
            <a:off x="1828800" y="3657600"/>
            <a:ext cx="8229600" cy="2133600"/>
            <a:chOff x="72" y="2208"/>
            <a:chExt cx="5568" cy="1344"/>
          </a:xfrm>
        </p:grpSpPr>
        <p:sp>
          <p:nvSpPr>
            <p:cNvPr id="118814" name="Rectangle 30">
              <a:extLst>
                <a:ext uri="{FF2B5EF4-FFF2-40B4-BE49-F238E27FC236}">
                  <a16:creationId xmlns:a16="http://schemas.microsoft.com/office/drawing/2014/main" id="{5EEBCCAE-683D-4B6A-8A7F-7E24FBE82ACD}"/>
                </a:ext>
              </a:extLst>
            </p:cNvPr>
            <p:cNvSpPr>
              <a:spLocks noChangeArrowheads="1"/>
            </p:cNvSpPr>
            <p:nvPr/>
          </p:nvSpPr>
          <p:spPr bwMode="auto">
            <a:xfrm>
              <a:off x="72" y="2208"/>
              <a:ext cx="5568" cy="1344"/>
            </a:xfrm>
            <a:prstGeom prst="rect">
              <a:avLst/>
            </a:prstGeom>
            <a:solidFill>
              <a:schemeClr val="accent1"/>
            </a:solidFill>
            <a:ln w="12700">
              <a:solidFill>
                <a:schemeClr val="tx1"/>
              </a:solidFill>
              <a:miter lim="800000"/>
              <a:headEnd/>
              <a:tailEnd/>
            </a:ln>
            <a:effectLst>
              <a:outerShdw dist="107763" dir="2700000" algn="ctr" rotWithShape="0">
                <a:schemeClr val="tx1"/>
              </a:outerShdw>
            </a:effectLst>
          </p:spPr>
          <p:txBody>
            <a:bodyPr wrap="none" anchor="ctr"/>
            <a:lstStyle/>
            <a:p>
              <a:pPr eaLnBrk="1" hangingPunct="1">
                <a:defRPr/>
              </a:pPr>
              <a:endParaRPr lang="en-US" b="1" dirty="0">
                <a:latin typeface="Times New Roman" pitchFamily="18" charset="0"/>
              </a:endParaRPr>
            </a:p>
          </p:txBody>
        </p:sp>
        <p:pic>
          <p:nvPicPr>
            <p:cNvPr id="33800" name="Picture 14">
              <a:extLst>
                <a:ext uri="{FF2B5EF4-FFF2-40B4-BE49-F238E27FC236}">
                  <a16:creationId xmlns:a16="http://schemas.microsoft.com/office/drawing/2014/main" id="{A815CD16-C1B3-410F-9003-64BE68E572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4876" t="61914" r="36311" b="23807"/>
            <a:stretch>
              <a:fillRect/>
            </a:stretch>
          </p:blipFill>
          <p:spPr bwMode="auto">
            <a:xfrm>
              <a:off x="137" y="2270"/>
              <a:ext cx="5419" cy="1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3798" name="Rectangle 10">
            <a:extLst>
              <a:ext uri="{FF2B5EF4-FFF2-40B4-BE49-F238E27FC236}">
                <a16:creationId xmlns:a16="http://schemas.microsoft.com/office/drawing/2014/main" id="{F16BB2B3-8896-4432-9CAD-F4669DE2F2D6}"/>
              </a:ext>
            </a:extLst>
          </p:cNvPr>
          <p:cNvSpPr>
            <a:spLocks noGrp="1"/>
          </p:cNvSpPr>
          <p:nvPr>
            <p:ph type="title"/>
          </p:nvPr>
        </p:nvSpPr>
        <p:spPr>
          <a:xfrm>
            <a:off x="1981200" y="228601"/>
            <a:ext cx="8229600" cy="677863"/>
          </a:xfrm>
        </p:spPr>
        <p:txBody>
          <a:bodyPr>
            <a:normAutofit fontScale="90000"/>
          </a:bodyPr>
          <a:lstStyle/>
          <a:p>
            <a:r>
              <a:rPr lang="en-US" altLang="en-US"/>
              <a:t>LFL Example 2/3</a:t>
            </a:r>
            <a:br>
              <a:rPr lang="en-US" altLang="en-US"/>
            </a:br>
            <a:r>
              <a:rPr lang="en-US" altLang="en-US"/>
              <a:t>– Item Inventory File and Example MPS</a:t>
            </a:r>
            <a:endParaRPr lang="en-CA" alt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5">
            <a:extLst>
              <a:ext uri="{FF2B5EF4-FFF2-40B4-BE49-F238E27FC236}">
                <a16:creationId xmlns:a16="http://schemas.microsoft.com/office/drawing/2014/main" id="{90B4CA5F-ECDA-43BA-A2D9-5E237A65A9D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242C2D"/>
              </a:buClr>
              <a:buFont typeface="Wingdings" panose="05000000000000000000" pitchFamily="2" charset="2"/>
              <a:buChar char="§"/>
              <a:defRPr sz="2400">
                <a:solidFill>
                  <a:srgbClr val="48595A"/>
                </a:solidFill>
                <a:latin typeface="Arial" panose="020B0604020202020204" pitchFamily="34" charset="0"/>
                <a:ea typeface="ＭＳ Ｐゴシック" panose="020B0600070205080204" pitchFamily="34" charset="-128"/>
              </a:defRPr>
            </a:lvl1pPr>
            <a:lvl2pPr marL="742950" indent="-285750">
              <a:spcBef>
                <a:spcPct val="20000"/>
              </a:spcBef>
              <a:buClr>
                <a:srgbClr val="242C2D"/>
              </a:buClr>
              <a:buFont typeface="Wingdings" panose="05000000000000000000" pitchFamily="2" charset="2"/>
              <a:buChar char="§"/>
              <a:defRPr sz="2000">
                <a:solidFill>
                  <a:srgbClr val="48595A"/>
                </a:solidFill>
                <a:latin typeface="Arial" panose="020B0604020202020204" pitchFamily="34" charset="0"/>
                <a:ea typeface="ＭＳ Ｐゴシック" panose="020B0600070205080204" pitchFamily="34" charset="-128"/>
              </a:defRPr>
            </a:lvl2pPr>
            <a:lvl3pPr marL="1143000" indent="-228600">
              <a:spcBef>
                <a:spcPct val="20000"/>
              </a:spcBef>
              <a:buClr>
                <a:srgbClr val="242C2D"/>
              </a:buClr>
              <a:buFont typeface="Wingdings" panose="05000000000000000000" pitchFamily="2" charset="2"/>
              <a:buChar char="§"/>
              <a:defRPr sz="2000">
                <a:solidFill>
                  <a:srgbClr val="48595A"/>
                </a:solidFill>
                <a:latin typeface="Arial" panose="020B0604020202020204" pitchFamily="34" charset="0"/>
                <a:ea typeface="ＭＳ Ｐゴシック" panose="020B0600070205080204" pitchFamily="34" charset="-128"/>
              </a:defRPr>
            </a:lvl3pPr>
            <a:lvl4pPr marL="1600200" indent="-228600">
              <a:spcBef>
                <a:spcPct val="20000"/>
              </a:spcBef>
              <a:buClr>
                <a:srgbClr val="242C2D"/>
              </a:buClr>
              <a:buFont typeface="Wingdings" panose="05000000000000000000" pitchFamily="2" charset="2"/>
              <a:buChar char="§"/>
              <a:defRPr sz="2000">
                <a:solidFill>
                  <a:srgbClr val="48595A"/>
                </a:solidFill>
                <a:latin typeface="Arial" panose="020B0604020202020204" pitchFamily="34" charset="0"/>
                <a:ea typeface="ＭＳ Ｐゴシック" panose="020B0600070205080204" pitchFamily="34" charset="-128"/>
              </a:defRPr>
            </a:lvl4pPr>
            <a:lvl5pPr marL="2057400" indent="-228600">
              <a:spcBef>
                <a:spcPct val="20000"/>
              </a:spcBef>
              <a:buClr>
                <a:srgbClr val="242C2D"/>
              </a:buClr>
              <a:buFont typeface="Wingdings" panose="05000000000000000000" pitchFamily="2" charset="2"/>
              <a:buChar char="§"/>
              <a:defRPr sz="1600">
                <a:solidFill>
                  <a:srgbClr val="48595A"/>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242C2D"/>
              </a:buClr>
              <a:buFont typeface="Wingdings" panose="05000000000000000000" pitchFamily="2" charset="2"/>
              <a:buChar char="§"/>
              <a:defRPr sz="1600">
                <a:solidFill>
                  <a:srgbClr val="48595A"/>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242C2D"/>
              </a:buClr>
              <a:buFont typeface="Wingdings" panose="05000000000000000000" pitchFamily="2" charset="2"/>
              <a:buChar char="§"/>
              <a:defRPr sz="1600">
                <a:solidFill>
                  <a:srgbClr val="48595A"/>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242C2D"/>
              </a:buClr>
              <a:buFont typeface="Wingdings" panose="05000000000000000000" pitchFamily="2" charset="2"/>
              <a:buChar char="§"/>
              <a:defRPr sz="1600">
                <a:solidFill>
                  <a:srgbClr val="48595A"/>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242C2D"/>
              </a:buClr>
              <a:buFont typeface="Wingdings" panose="05000000000000000000" pitchFamily="2" charset="2"/>
              <a:buChar char="§"/>
              <a:defRPr sz="1600">
                <a:solidFill>
                  <a:srgbClr val="48595A"/>
                </a:solidFill>
                <a:latin typeface="Arial" panose="020B0604020202020204" pitchFamily="34" charset="0"/>
                <a:ea typeface="ＭＳ Ｐゴシック" panose="020B0600070205080204" pitchFamily="34" charset="-128"/>
              </a:defRPr>
            </a:lvl9pPr>
          </a:lstStyle>
          <a:p>
            <a:pPr>
              <a:spcBef>
                <a:spcPct val="0"/>
              </a:spcBef>
              <a:buClrTx/>
              <a:buFontTx/>
              <a:buNone/>
            </a:pPr>
            <a:fld id="{4803E2B3-C2D2-4182-B66B-75CD2D57CA74}" type="slidenum">
              <a:rPr lang="en-US" altLang="en-US" sz="900">
                <a:latin typeface="Calibri" panose="020F0502020204030204" pitchFamily="34" charset="0"/>
              </a:rPr>
              <a:pPr>
                <a:spcBef>
                  <a:spcPct val="0"/>
                </a:spcBef>
                <a:buClrTx/>
                <a:buFontTx/>
                <a:buNone/>
              </a:pPr>
              <a:t>32</a:t>
            </a:fld>
            <a:endParaRPr lang="en-US" altLang="en-US" sz="900">
              <a:latin typeface="Calibri" panose="020F0502020204030204" pitchFamily="34" charset="0"/>
            </a:endParaRPr>
          </a:p>
        </p:txBody>
      </p:sp>
      <p:pic>
        <p:nvPicPr>
          <p:cNvPr id="34819" name="Picture 10">
            <a:extLst>
              <a:ext uri="{FF2B5EF4-FFF2-40B4-BE49-F238E27FC236}">
                <a16:creationId xmlns:a16="http://schemas.microsoft.com/office/drawing/2014/main" id="{E9833B62-8161-466A-9D6B-8DC12C682757}"/>
              </a:ext>
            </a:extLst>
          </p:cNvPr>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l="15479" t="51584" r="7146" b="13281"/>
          <a:stretch>
            <a:fillRect/>
          </a:stretch>
        </p:blipFill>
        <p:spPr>
          <a:xfrm>
            <a:off x="2286000" y="1295400"/>
            <a:ext cx="7543800" cy="4267200"/>
          </a:xfrm>
          <a:noFill/>
        </p:spPr>
      </p:pic>
      <p:sp>
        <p:nvSpPr>
          <p:cNvPr id="34820" name="Rectangle 5">
            <a:extLst>
              <a:ext uri="{FF2B5EF4-FFF2-40B4-BE49-F238E27FC236}">
                <a16:creationId xmlns:a16="http://schemas.microsoft.com/office/drawing/2014/main" id="{B0FFBD96-9BC8-40EB-953A-45CD274A70C9}"/>
              </a:ext>
            </a:extLst>
          </p:cNvPr>
          <p:cNvSpPr>
            <a:spLocks noGrp="1"/>
          </p:cNvSpPr>
          <p:nvPr>
            <p:ph type="title"/>
          </p:nvPr>
        </p:nvSpPr>
        <p:spPr/>
        <p:txBody>
          <a:bodyPr/>
          <a:lstStyle/>
          <a:p>
            <a:r>
              <a:rPr lang="en-US" altLang="en-US"/>
              <a:t>LFL Example 3/3 – MRP Record Card</a:t>
            </a:r>
            <a:endParaRPr lang="en-CA" alt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5">
            <a:extLst>
              <a:ext uri="{FF2B5EF4-FFF2-40B4-BE49-F238E27FC236}">
                <a16:creationId xmlns:a16="http://schemas.microsoft.com/office/drawing/2014/main" id="{E2AA82E7-542F-422C-A50D-24C02D92917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242C2D"/>
              </a:buClr>
              <a:buFont typeface="Wingdings" panose="05000000000000000000" pitchFamily="2" charset="2"/>
              <a:buChar char="§"/>
              <a:defRPr sz="2400">
                <a:solidFill>
                  <a:srgbClr val="48595A"/>
                </a:solidFill>
                <a:latin typeface="Arial" panose="020B0604020202020204" pitchFamily="34" charset="0"/>
                <a:ea typeface="ＭＳ Ｐゴシック" panose="020B0600070205080204" pitchFamily="34" charset="-128"/>
              </a:defRPr>
            </a:lvl1pPr>
            <a:lvl2pPr marL="742950" indent="-285750">
              <a:spcBef>
                <a:spcPct val="20000"/>
              </a:spcBef>
              <a:buClr>
                <a:srgbClr val="242C2D"/>
              </a:buClr>
              <a:buFont typeface="Wingdings" panose="05000000000000000000" pitchFamily="2" charset="2"/>
              <a:buChar char="§"/>
              <a:defRPr sz="2000">
                <a:solidFill>
                  <a:srgbClr val="48595A"/>
                </a:solidFill>
                <a:latin typeface="Arial" panose="020B0604020202020204" pitchFamily="34" charset="0"/>
                <a:ea typeface="ＭＳ Ｐゴシック" panose="020B0600070205080204" pitchFamily="34" charset="-128"/>
              </a:defRPr>
            </a:lvl2pPr>
            <a:lvl3pPr marL="1143000" indent="-228600">
              <a:spcBef>
                <a:spcPct val="20000"/>
              </a:spcBef>
              <a:buClr>
                <a:srgbClr val="242C2D"/>
              </a:buClr>
              <a:buFont typeface="Wingdings" panose="05000000000000000000" pitchFamily="2" charset="2"/>
              <a:buChar char="§"/>
              <a:defRPr sz="2000">
                <a:solidFill>
                  <a:srgbClr val="48595A"/>
                </a:solidFill>
                <a:latin typeface="Arial" panose="020B0604020202020204" pitchFamily="34" charset="0"/>
                <a:ea typeface="ＭＳ Ｐゴシック" panose="020B0600070205080204" pitchFamily="34" charset="-128"/>
              </a:defRPr>
            </a:lvl3pPr>
            <a:lvl4pPr marL="1600200" indent="-228600">
              <a:spcBef>
                <a:spcPct val="20000"/>
              </a:spcBef>
              <a:buClr>
                <a:srgbClr val="242C2D"/>
              </a:buClr>
              <a:buFont typeface="Wingdings" panose="05000000000000000000" pitchFamily="2" charset="2"/>
              <a:buChar char="§"/>
              <a:defRPr sz="2000">
                <a:solidFill>
                  <a:srgbClr val="48595A"/>
                </a:solidFill>
                <a:latin typeface="Arial" panose="020B0604020202020204" pitchFamily="34" charset="0"/>
                <a:ea typeface="ＭＳ Ｐゴシック" panose="020B0600070205080204" pitchFamily="34" charset="-128"/>
              </a:defRPr>
            </a:lvl4pPr>
            <a:lvl5pPr marL="2057400" indent="-228600">
              <a:spcBef>
                <a:spcPct val="20000"/>
              </a:spcBef>
              <a:buClr>
                <a:srgbClr val="242C2D"/>
              </a:buClr>
              <a:buFont typeface="Wingdings" panose="05000000000000000000" pitchFamily="2" charset="2"/>
              <a:buChar char="§"/>
              <a:defRPr sz="1600">
                <a:solidFill>
                  <a:srgbClr val="48595A"/>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242C2D"/>
              </a:buClr>
              <a:buFont typeface="Wingdings" panose="05000000000000000000" pitchFamily="2" charset="2"/>
              <a:buChar char="§"/>
              <a:defRPr sz="1600">
                <a:solidFill>
                  <a:srgbClr val="48595A"/>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242C2D"/>
              </a:buClr>
              <a:buFont typeface="Wingdings" panose="05000000000000000000" pitchFamily="2" charset="2"/>
              <a:buChar char="§"/>
              <a:defRPr sz="1600">
                <a:solidFill>
                  <a:srgbClr val="48595A"/>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242C2D"/>
              </a:buClr>
              <a:buFont typeface="Wingdings" panose="05000000000000000000" pitchFamily="2" charset="2"/>
              <a:buChar char="§"/>
              <a:defRPr sz="1600">
                <a:solidFill>
                  <a:srgbClr val="48595A"/>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242C2D"/>
              </a:buClr>
              <a:buFont typeface="Wingdings" panose="05000000000000000000" pitchFamily="2" charset="2"/>
              <a:buChar char="§"/>
              <a:defRPr sz="1600">
                <a:solidFill>
                  <a:srgbClr val="48595A"/>
                </a:solidFill>
                <a:latin typeface="Arial" panose="020B0604020202020204" pitchFamily="34" charset="0"/>
                <a:ea typeface="ＭＳ Ｐゴシック" panose="020B0600070205080204" pitchFamily="34" charset="-128"/>
              </a:defRPr>
            </a:lvl9pPr>
          </a:lstStyle>
          <a:p>
            <a:pPr>
              <a:spcBef>
                <a:spcPct val="0"/>
              </a:spcBef>
              <a:buClrTx/>
              <a:buFontTx/>
              <a:buNone/>
            </a:pPr>
            <a:fld id="{058FEC06-C5F8-4F8A-89D0-07433B1C1663}" type="slidenum">
              <a:rPr lang="en-US" altLang="en-US" sz="900">
                <a:latin typeface="Calibri" panose="020F0502020204030204" pitchFamily="34" charset="0"/>
              </a:rPr>
              <a:pPr>
                <a:spcBef>
                  <a:spcPct val="0"/>
                </a:spcBef>
                <a:buClrTx/>
                <a:buFontTx/>
                <a:buNone/>
              </a:pPr>
              <a:t>33</a:t>
            </a:fld>
            <a:endParaRPr lang="en-US" altLang="en-US" sz="900">
              <a:latin typeface="Calibri" panose="020F0502020204030204" pitchFamily="34" charset="0"/>
            </a:endParaRPr>
          </a:p>
        </p:txBody>
      </p:sp>
      <p:sp>
        <p:nvSpPr>
          <p:cNvPr id="35843" name="Rectangle 3">
            <a:extLst>
              <a:ext uri="{FF2B5EF4-FFF2-40B4-BE49-F238E27FC236}">
                <a16:creationId xmlns:a16="http://schemas.microsoft.com/office/drawing/2014/main" id="{0D43C4AC-2EC8-411A-B4D1-EEE235650D70}"/>
              </a:ext>
            </a:extLst>
          </p:cNvPr>
          <p:cNvSpPr>
            <a:spLocks noGrp="1"/>
          </p:cNvSpPr>
          <p:nvPr>
            <p:ph type="body" idx="1"/>
          </p:nvPr>
        </p:nvSpPr>
        <p:spPr/>
        <p:txBody>
          <a:bodyPr/>
          <a:lstStyle/>
          <a:p>
            <a:pPr marL="0" indent="0">
              <a:buNone/>
              <a:defRPr/>
            </a:pPr>
            <a:r>
              <a:rPr lang="en-US" dirty="0">
                <a:latin typeface="Calibri" panose="020F0502020204030204" pitchFamily="34" charset="0"/>
              </a:rPr>
              <a:t>Fixed Order Quantity (FOQ)</a:t>
            </a:r>
          </a:p>
          <a:p>
            <a:pPr>
              <a:defRPr/>
            </a:pPr>
            <a:r>
              <a:rPr lang="en-US" dirty="0">
                <a:latin typeface="Calibri" panose="020F0502020204030204" pitchFamily="34" charset="0"/>
              </a:rPr>
              <a:t>FOQ rule uses a fixed order size for every order or production run.</a:t>
            </a:r>
          </a:p>
          <a:p>
            <a:pPr>
              <a:defRPr/>
            </a:pPr>
            <a:endParaRPr lang="en-US" dirty="0">
              <a:latin typeface="Calibri" panose="020F0502020204030204" pitchFamily="34" charset="0"/>
            </a:endParaRPr>
          </a:p>
          <a:p>
            <a:pPr marL="0" indent="0">
              <a:buNone/>
              <a:defRPr/>
            </a:pPr>
            <a:r>
              <a:rPr lang="en-US" dirty="0">
                <a:latin typeface="Calibri" panose="020F0502020204030204" pitchFamily="34" charset="0"/>
              </a:rPr>
              <a:t>Periodic Order Quantity (POQ) (topping up)</a:t>
            </a:r>
          </a:p>
          <a:p>
            <a:pPr>
              <a:defRPr/>
            </a:pPr>
            <a:r>
              <a:rPr lang="en-US" dirty="0">
                <a:latin typeface="Calibri" panose="020F0502020204030204" pitchFamily="34" charset="0"/>
              </a:rPr>
              <a:t>POQ orders a quantity equal to the gross requirement quantity in one or more predetermined time periods minus the projected on-hand quantity of the previous time period.  Quantity will differ in each time period depending on demand.</a:t>
            </a:r>
          </a:p>
        </p:txBody>
      </p:sp>
      <p:sp>
        <p:nvSpPr>
          <p:cNvPr id="35844" name="Rectangle 4">
            <a:extLst>
              <a:ext uri="{FF2B5EF4-FFF2-40B4-BE49-F238E27FC236}">
                <a16:creationId xmlns:a16="http://schemas.microsoft.com/office/drawing/2014/main" id="{09E63BF9-9D60-4CF2-991A-0E90121BB048}"/>
              </a:ext>
            </a:extLst>
          </p:cNvPr>
          <p:cNvSpPr>
            <a:spLocks noGrp="1"/>
          </p:cNvSpPr>
          <p:nvPr>
            <p:ph type="title"/>
          </p:nvPr>
        </p:nvSpPr>
        <p:spPr>
          <a:xfrm>
            <a:off x="1981200" y="228601"/>
            <a:ext cx="8229600" cy="677863"/>
          </a:xfrm>
        </p:spPr>
        <p:txBody>
          <a:bodyPr>
            <a:normAutofit fontScale="90000"/>
          </a:bodyPr>
          <a:lstStyle/>
          <a:p>
            <a:r>
              <a:rPr lang="en-US" altLang="en-US"/>
              <a:t>Fixed Order Quantity and Periodic Order Quantity</a:t>
            </a:r>
            <a:endParaRPr lang="en-CA"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a:extLst>
              <a:ext uri="{FF2B5EF4-FFF2-40B4-BE49-F238E27FC236}">
                <a16:creationId xmlns:a16="http://schemas.microsoft.com/office/drawing/2014/main" id="{AD7D00C0-DD8A-414D-A7F0-3F129959857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242C2D"/>
              </a:buClr>
              <a:buFont typeface="Wingdings" panose="05000000000000000000" pitchFamily="2" charset="2"/>
              <a:buChar char="§"/>
              <a:defRPr sz="2400">
                <a:solidFill>
                  <a:srgbClr val="48595A"/>
                </a:solidFill>
                <a:latin typeface="Arial" panose="020B0604020202020204" pitchFamily="34" charset="0"/>
                <a:ea typeface="ＭＳ Ｐゴシック" panose="020B0600070205080204" pitchFamily="34" charset="-128"/>
              </a:defRPr>
            </a:lvl1pPr>
            <a:lvl2pPr marL="742950" indent="-285750">
              <a:spcBef>
                <a:spcPct val="20000"/>
              </a:spcBef>
              <a:buClr>
                <a:srgbClr val="242C2D"/>
              </a:buClr>
              <a:buFont typeface="Wingdings" panose="05000000000000000000" pitchFamily="2" charset="2"/>
              <a:buChar char="§"/>
              <a:defRPr sz="2000">
                <a:solidFill>
                  <a:srgbClr val="48595A"/>
                </a:solidFill>
                <a:latin typeface="Arial" panose="020B0604020202020204" pitchFamily="34" charset="0"/>
                <a:ea typeface="ＭＳ Ｐゴシック" panose="020B0600070205080204" pitchFamily="34" charset="-128"/>
              </a:defRPr>
            </a:lvl2pPr>
            <a:lvl3pPr marL="1143000" indent="-228600">
              <a:spcBef>
                <a:spcPct val="20000"/>
              </a:spcBef>
              <a:buClr>
                <a:srgbClr val="242C2D"/>
              </a:buClr>
              <a:buFont typeface="Wingdings" panose="05000000000000000000" pitchFamily="2" charset="2"/>
              <a:buChar char="§"/>
              <a:defRPr sz="2000">
                <a:solidFill>
                  <a:srgbClr val="48595A"/>
                </a:solidFill>
                <a:latin typeface="Arial" panose="020B0604020202020204" pitchFamily="34" charset="0"/>
                <a:ea typeface="ＭＳ Ｐゴシック" panose="020B0600070205080204" pitchFamily="34" charset="-128"/>
              </a:defRPr>
            </a:lvl3pPr>
            <a:lvl4pPr marL="1600200" indent="-228600">
              <a:spcBef>
                <a:spcPct val="20000"/>
              </a:spcBef>
              <a:buClr>
                <a:srgbClr val="242C2D"/>
              </a:buClr>
              <a:buFont typeface="Wingdings" panose="05000000000000000000" pitchFamily="2" charset="2"/>
              <a:buChar char="§"/>
              <a:defRPr sz="2000">
                <a:solidFill>
                  <a:srgbClr val="48595A"/>
                </a:solidFill>
                <a:latin typeface="Arial" panose="020B0604020202020204" pitchFamily="34" charset="0"/>
                <a:ea typeface="ＭＳ Ｐゴシック" panose="020B0600070205080204" pitchFamily="34" charset="-128"/>
              </a:defRPr>
            </a:lvl4pPr>
            <a:lvl5pPr marL="2057400" indent="-228600">
              <a:spcBef>
                <a:spcPct val="20000"/>
              </a:spcBef>
              <a:buClr>
                <a:srgbClr val="242C2D"/>
              </a:buClr>
              <a:buFont typeface="Wingdings" panose="05000000000000000000" pitchFamily="2" charset="2"/>
              <a:buChar char="§"/>
              <a:defRPr sz="1600">
                <a:solidFill>
                  <a:srgbClr val="48595A"/>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242C2D"/>
              </a:buClr>
              <a:buFont typeface="Wingdings" panose="05000000000000000000" pitchFamily="2" charset="2"/>
              <a:buChar char="§"/>
              <a:defRPr sz="1600">
                <a:solidFill>
                  <a:srgbClr val="48595A"/>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242C2D"/>
              </a:buClr>
              <a:buFont typeface="Wingdings" panose="05000000000000000000" pitchFamily="2" charset="2"/>
              <a:buChar char="§"/>
              <a:defRPr sz="1600">
                <a:solidFill>
                  <a:srgbClr val="48595A"/>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242C2D"/>
              </a:buClr>
              <a:buFont typeface="Wingdings" panose="05000000000000000000" pitchFamily="2" charset="2"/>
              <a:buChar char="§"/>
              <a:defRPr sz="1600">
                <a:solidFill>
                  <a:srgbClr val="48595A"/>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242C2D"/>
              </a:buClr>
              <a:buFont typeface="Wingdings" panose="05000000000000000000" pitchFamily="2" charset="2"/>
              <a:buChar char="§"/>
              <a:defRPr sz="1600">
                <a:solidFill>
                  <a:srgbClr val="48595A"/>
                </a:solidFill>
                <a:latin typeface="Arial" panose="020B0604020202020204" pitchFamily="34" charset="0"/>
                <a:ea typeface="ＭＳ Ｐゴシック" panose="020B0600070205080204" pitchFamily="34" charset="-128"/>
              </a:defRPr>
            </a:lvl9pPr>
          </a:lstStyle>
          <a:p>
            <a:pPr>
              <a:spcBef>
                <a:spcPct val="0"/>
              </a:spcBef>
              <a:buClrTx/>
              <a:buFontTx/>
              <a:buNone/>
            </a:pPr>
            <a:fld id="{F991A573-D7C9-4C7F-89A4-8E388206D133}" type="slidenum">
              <a:rPr lang="en-US" altLang="en-US" sz="900">
                <a:latin typeface="Calibri" panose="020F0502020204030204" pitchFamily="34" charset="0"/>
              </a:rPr>
              <a:pPr>
                <a:spcBef>
                  <a:spcPct val="0"/>
                </a:spcBef>
                <a:buClrTx/>
                <a:buFontTx/>
                <a:buNone/>
              </a:pPr>
              <a:t>4</a:t>
            </a:fld>
            <a:endParaRPr lang="en-US" altLang="en-US" sz="900">
              <a:latin typeface="Calibri" panose="020F0502020204030204" pitchFamily="34" charset="0"/>
            </a:endParaRPr>
          </a:p>
        </p:txBody>
      </p:sp>
      <p:sp>
        <p:nvSpPr>
          <p:cNvPr id="6147" name="Rectangle 7">
            <a:extLst>
              <a:ext uri="{FF2B5EF4-FFF2-40B4-BE49-F238E27FC236}">
                <a16:creationId xmlns:a16="http://schemas.microsoft.com/office/drawing/2014/main" id="{55A5FA65-38C5-4D13-813F-CC2F6BB4E439}"/>
              </a:ext>
            </a:extLst>
          </p:cNvPr>
          <p:cNvSpPr>
            <a:spLocks noGrp="1"/>
          </p:cNvSpPr>
          <p:nvPr>
            <p:ph type="body" idx="1"/>
          </p:nvPr>
        </p:nvSpPr>
        <p:spPr/>
        <p:txBody>
          <a:bodyPr/>
          <a:lstStyle/>
          <a:p>
            <a:pPr>
              <a:buFont typeface="Wingdings" panose="05000000000000000000" pitchFamily="2" charset="2"/>
              <a:buNone/>
              <a:defRPr/>
            </a:pPr>
            <a:endParaRPr lang="en-US" altLang="en-US" dirty="0">
              <a:solidFill>
                <a:schemeClr val="tx2">
                  <a:lumMod val="75000"/>
                </a:schemeClr>
              </a:solidFill>
              <a:latin typeface="Calibri" panose="020F0502020204030204" pitchFamily="34" charset="0"/>
            </a:endParaRPr>
          </a:p>
          <a:p>
            <a:pPr>
              <a:defRPr/>
            </a:pPr>
            <a:r>
              <a:rPr lang="en-US" altLang="en-US" dirty="0">
                <a:solidFill>
                  <a:schemeClr val="tx2">
                    <a:lumMod val="75000"/>
                  </a:schemeClr>
                </a:solidFill>
                <a:latin typeface="Calibri" panose="020F0502020204030204" pitchFamily="34" charset="0"/>
              </a:rPr>
              <a:t>Resource Planning Framework has 3 levels:</a:t>
            </a:r>
          </a:p>
          <a:p>
            <a:pPr>
              <a:buFont typeface="Wingdings" panose="05000000000000000000" pitchFamily="2" charset="2"/>
              <a:buNone/>
              <a:defRPr/>
            </a:pPr>
            <a:endParaRPr lang="en-US" altLang="en-US" dirty="0">
              <a:solidFill>
                <a:schemeClr val="tx2">
                  <a:lumMod val="75000"/>
                </a:schemeClr>
              </a:solidFill>
              <a:latin typeface="Calibri" panose="020F0502020204030204" pitchFamily="34" charset="0"/>
            </a:endParaRPr>
          </a:p>
          <a:p>
            <a:pPr lvl="1">
              <a:defRPr/>
            </a:pPr>
            <a:r>
              <a:rPr lang="en-US" altLang="en-US" dirty="0">
                <a:solidFill>
                  <a:schemeClr val="tx2">
                    <a:lumMod val="75000"/>
                  </a:schemeClr>
                </a:solidFill>
                <a:latin typeface="Calibri" panose="020F0502020204030204" pitchFamily="34" charset="0"/>
              </a:rPr>
              <a:t>Level 1 aggregation, strategic level - Vice Presidents</a:t>
            </a:r>
          </a:p>
          <a:p>
            <a:pPr lvl="1">
              <a:defRPr/>
            </a:pPr>
            <a:r>
              <a:rPr lang="en-US" altLang="en-US" dirty="0">
                <a:solidFill>
                  <a:schemeClr val="tx2">
                    <a:lumMod val="75000"/>
                  </a:schemeClr>
                </a:solidFill>
                <a:latin typeface="Calibri" panose="020F0502020204030204" pitchFamily="34" charset="0"/>
              </a:rPr>
              <a:t>Level 2 disaggregation, tactical level - Plant Managers, Production Managers</a:t>
            </a:r>
          </a:p>
          <a:p>
            <a:pPr lvl="1">
              <a:defRPr/>
            </a:pPr>
            <a:r>
              <a:rPr lang="en-US" altLang="en-US" dirty="0">
                <a:solidFill>
                  <a:schemeClr val="tx2">
                    <a:lumMod val="75000"/>
                  </a:schemeClr>
                </a:solidFill>
                <a:latin typeface="Calibri" panose="020F0502020204030204" pitchFamily="34" charset="0"/>
              </a:rPr>
              <a:t>Level 3 execution, operational level – Supervisors</a:t>
            </a:r>
          </a:p>
        </p:txBody>
      </p:sp>
      <p:sp>
        <p:nvSpPr>
          <p:cNvPr id="6148" name="Rectangle 8">
            <a:extLst>
              <a:ext uri="{FF2B5EF4-FFF2-40B4-BE49-F238E27FC236}">
                <a16:creationId xmlns:a16="http://schemas.microsoft.com/office/drawing/2014/main" id="{2249815B-3420-4BFF-B646-9E08236D8E5A}"/>
              </a:ext>
            </a:extLst>
          </p:cNvPr>
          <p:cNvSpPr>
            <a:spLocks noGrp="1"/>
          </p:cNvSpPr>
          <p:nvPr>
            <p:ph type="title"/>
          </p:nvPr>
        </p:nvSpPr>
        <p:spPr/>
        <p:txBody>
          <a:bodyPr/>
          <a:lstStyle/>
          <a:p>
            <a:r>
              <a:rPr lang="en-US" altLang="en-US"/>
              <a:t>Resource Management Framework Levels</a:t>
            </a:r>
            <a:endParaRPr lang="en-CA"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5">
            <a:extLst>
              <a:ext uri="{FF2B5EF4-FFF2-40B4-BE49-F238E27FC236}">
                <a16:creationId xmlns:a16="http://schemas.microsoft.com/office/drawing/2014/main" id="{1D34CF8E-3C21-456D-8C31-5B01DA7B2FA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242C2D"/>
              </a:buClr>
              <a:buFont typeface="Wingdings" panose="05000000000000000000" pitchFamily="2" charset="2"/>
              <a:buChar char="§"/>
              <a:defRPr sz="2400">
                <a:solidFill>
                  <a:srgbClr val="48595A"/>
                </a:solidFill>
                <a:latin typeface="Arial" panose="020B0604020202020204" pitchFamily="34" charset="0"/>
                <a:ea typeface="ＭＳ Ｐゴシック" panose="020B0600070205080204" pitchFamily="34" charset="-128"/>
              </a:defRPr>
            </a:lvl1pPr>
            <a:lvl2pPr marL="742950" indent="-285750">
              <a:spcBef>
                <a:spcPct val="20000"/>
              </a:spcBef>
              <a:buClr>
                <a:srgbClr val="242C2D"/>
              </a:buClr>
              <a:buFont typeface="Wingdings" panose="05000000000000000000" pitchFamily="2" charset="2"/>
              <a:buChar char="§"/>
              <a:defRPr sz="2000">
                <a:solidFill>
                  <a:srgbClr val="48595A"/>
                </a:solidFill>
                <a:latin typeface="Arial" panose="020B0604020202020204" pitchFamily="34" charset="0"/>
                <a:ea typeface="ＭＳ Ｐゴシック" panose="020B0600070205080204" pitchFamily="34" charset="-128"/>
              </a:defRPr>
            </a:lvl2pPr>
            <a:lvl3pPr marL="1143000" indent="-228600">
              <a:spcBef>
                <a:spcPct val="20000"/>
              </a:spcBef>
              <a:buClr>
                <a:srgbClr val="242C2D"/>
              </a:buClr>
              <a:buFont typeface="Wingdings" panose="05000000000000000000" pitchFamily="2" charset="2"/>
              <a:buChar char="§"/>
              <a:defRPr sz="2000">
                <a:solidFill>
                  <a:srgbClr val="48595A"/>
                </a:solidFill>
                <a:latin typeface="Arial" panose="020B0604020202020204" pitchFamily="34" charset="0"/>
                <a:ea typeface="ＭＳ Ｐゴシック" panose="020B0600070205080204" pitchFamily="34" charset="-128"/>
              </a:defRPr>
            </a:lvl3pPr>
            <a:lvl4pPr marL="1600200" indent="-228600">
              <a:spcBef>
                <a:spcPct val="20000"/>
              </a:spcBef>
              <a:buClr>
                <a:srgbClr val="242C2D"/>
              </a:buClr>
              <a:buFont typeface="Wingdings" panose="05000000000000000000" pitchFamily="2" charset="2"/>
              <a:buChar char="§"/>
              <a:defRPr sz="2000">
                <a:solidFill>
                  <a:srgbClr val="48595A"/>
                </a:solidFill>
                <a:latin typeface="Arial" panose="020B0604020202020204" pitchFamily="34" charset="0"/>
                <a:ea typeface="ＭＳ Ｐゴシック" panose="020B0600070205080204" pitchFamily="34" charset="-128"/>
              </a:defRPr>
            </a:lvl4pPr>
            <a:lvl5pPr marL="2057400" indent="-228600">
              <a:spcBef>
                <a:spcPct val="20000"/>
              </a:spcBef>
              <a:buClr>
                <a:srgbClr val="242C2D"/>
              </a:buClr>
              <a:buFont typeface="Wingdings" panose="05000000000000000000" pitchFamily="2" charset="2"/>
              <a:buChar char="§"/>
              <a:defRPr sz="1600">
                <a:solidFill>
                  <a:srgbClr val="48595A"/>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242C2D"/>
              </a:buClr>
              <a:buFont typeface="Wingdings" panose="05000000000000000000" pitchFamily="2" charset="2"/>
              <a:buChar char="§"/>
              <a:defRPr sz="1600">
                <a:solidFill>
                  <a:srgbClr val="48595A"/>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242C2D"/>
              </a:buClr>
              <a:buFont typeface="Wingdings" panose="05000000000000000000" pitchFamily="2" charset="2"/>
              <a:buChar char="§"/>
              <a:defRPr sz="1600">
                <a:solidFill>
                  <a:srgbClr val="48595A"/>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242C2D"/>
              </a:buClr>
              <a:buFont typeface="Wingdings" panose="05000000000000000000" pitchFamily="2" charset="2"/>
              <a:buChar char="§"/>
              <a:defRPr sz="1600">
                <a:solidFill>
                  <a:srgbClr val="48595A"/>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242C2D"/>
              </a:buClr>
              <a:buFont typeface="Wingdings" panose="05000000000000000000" pitchFamily="2" charset="2"/>
              <a:buChar char="§"/>
              <a:defRPr sz="1600">
                <a:solidFill>
                  <a:srgbClr val="48595A"/>
                </a:solidFill>
                <a:latin typeface="Arial" panose="020B0604020202020204" pitchFamily="34" charset="0"/>
                <a:ea typeface="ＭＳ Ｐゴシック" panose="020B0600070205080204" pitchFamily="34" charset="-128"/>
              </a:defRPr>
            </a:lvl9pPr>
          </a:lstStyle>
          <a:p>
            <a:pPr>
              <a:spcBef>
                <a:spcPct val="0"/>
              </a:spcBef>
              <a:buClrTx/>
              <a:buFontTx/>
              <a:buNone/>
            </a:pPr>
            <a:fld id="{74249267-BE5E-4DBD-835E-542ECB098641}" type="slidenum">
              <a:rPr lang="en-US" altLang="en-US" sz="900">
                <a:latin typeface="Calibri" panose="020F0502020204030204" pitchFamily="34" charset="0"/>
              </a:rPr>
              <a:pPr>
                <a:spcBef>
                  <a:spcPct val="0"/>
                </a:spcBef>
                <a:buClrTx/>
                <a:buFontTx/>
                <a:buNone/>
              </a:pPr>
              <a:t>5</a:t>
            </a:fld>
            <a:endParaRPr lang="en-US" altLang="en-US" sz="900">
              <a:latin typeface="Calibri" panose="020F0502020204030204" pitchFamily="34" charset="0"/>
            </a:endParaRPr>
          </a:p>
        </p:txBody>
      </p:sp>
      <p:sp>
        <p:nvSpPr>
          <p:cNvPr id="7171" name="Rectangle 4">
            <a:extLst>
              <a:ext uri="{FF2B5EF4-FFF2-40B4-BE49-F238E27FC236}">
                <a16:creationId xmlns:a16="http://schemas.microsoft.com/office/drawing/2014/main" id="{F4FCDCE0-D0DF-4D4B-9934-00A5D8471B35}"/>
              </a:ext>
            </a:extLst>
          </p:cNvPr>
          <p:cNvSpPr>
            <a:spLocks noGrp="1"/>
          </p:cNvSpPr>
          <p:nvPr>
            <p:ph type="title"/>
          </p:nvPr>
        </p:nvSpPr>
        <p:spPr/>
        <p:txBody>
          <a:bodyPr/>
          <a:lstStyle/>
          <a:p>
            <a:r>
              <a:rPr lang="en-US" altLang="en-US"/>
              <a:t>Level 1 - Aggregate</a:t>
            </a:r>
            <a:endParaRPr lang="en-CA" altLang="en-US"/>
          </a:p>
        </p:txBody>
      </p:sp>
      <p:sp>
        <p:nvSpPr>
          <p:cNvPr id="7172" name="Rectangle 5">
            <a:extLst>
              <a:ext uri="{FF2B5EF4-FFF2-40B4-BE49-F238E27FC236}">
                <a16:creationId xmlns:a16="http://schemas.microsoft.com/office/drawing/2014/main" id="{05668EBA-75EE-40F4-AA37-D478846643C1}"/>
              </a:ext>
            </a:extLst>
          </p:cNvPr>
          <p:cNvSpPr>
            <a:spLocks noGrp="1"/>
          </p:cNvSpPr>
          <p:nvPr>
            <p:ph type="body" idx="1"/>
          </p:nvPr>
        </p:nvSpPr>
        <p:spPr/>
        <p:txBody>
          <a:bodyPr>
            <a:normAutofit lnSpcReduction="10000"/>
          </a:bodyPr>
          <a:lstStyle/>
          <a:p>
            <a:r>
              <a:rPr lang="en-US" altLang="en-US" sz="2000">
                <a:latin typeface="Calibri" panose="020F0502020204030204" pitchFamily="34" charset="0"/>
              </a:rPr>
              <a:t>Aggregate Planning (AP)– is the development of a long-term output and resource plan in aggregate units of measure</a:t>
            </a:r>
          </a:p>
          <a:p>
            <a:endParaRPr lang="en-US" altLang="en-US" sz="2000">
              <a:latin typeface="Calibri" panose="020F0502020204030204" pitchFamily="34" charset="0"/>
            </a:endParaRPr>
          </a:p>
          <a:p>
            <a:r>
              <a:rPr lang="en-US" altLang="en-US" sz="2000">
                <a:latin typeface="Calibri" panose="020F0502020204030204" pitchFamily="34" charset="0"/>
              </a:rPr>
              <a:t>Normal planning horizon is 2 years</a:t>
            </a:r>
          </a:p>
          <a:p>
            <a:endParaRPr lang="en-US" altLang="en-US" sz="2000">
              <a:latin typeface="Calibri" panose="020F0502020204030204" pitchFamily="34" charset="0"/>
            </a:endParaRPr>
          </a:p>
          <a:p>
            <a:r>
              <a:rPr lang="en-US" altLang="en-US" sz="2000">
                <a:latin typeface="Calibri" panose="020F0502020204030204" pitchFamily="34" charset="0"/>
              </a:rPr>
              <a:t>Subdivided into either monthly or quarterly time buckets</a:t>
            </a:r>
          </a:p>
          <a:p>
            <a:endParaRPr lang="en-US" altLang="en-US" sz="2000">
              <a:latin typeface="Calibri" panose="020F0502020204030204" pitchFamily="34" charset="0"/>
            </a:endParaRPr>
          </a:p>
          <a:p>
            <a:r>
              <a:rPr lang="en-US" altLang="en-US" sz="2000">
                <a:latin typeface="Calibri" panose="020F0502020204030204" pitchFamily="34" charset="0"/>
              </a:rPr>
              <a:t>Focus on family of products or total capacity requirements</a:t>
            </a:r>
          </a:p>
          <a:p>
            <a:endParaRPr lang="en-US" altLang="en-US" sz="2000">
              <a:latin typeface="Calibri" panose="020F0502020204030204" pitchFamily="34" charset="0"/>
            </a:endParaRPr>
          </a:p>
          <a:p>
            <a:r>
              <a:rPr lang="en-US" altLang="en-US" sz="2000">
                <a:latin typeface="Calibri" panose="020F0502020204030204" pitchFamily="34" charset="0"/>
              </a:rPr>
              <a:t>Define budget allocations and associated resource requirements</a:t>
            </a:r>
          </a:p>
          <a:p>
            <a:endParaRPr lang="en-US" altLang="en-US" sz="2000">
              <a:latin typeface="Calibri" panose="020F0502020204030204" pitchFamily="34" charset="0"/>
            </a:endParaRPr>
          </a:p>
          <a:p>
            <a:r>
              <a:rPr lang="en-US" altLang="en-US" sz="2000">
                <a:latin typeface="Calibri" panose="020F0502020204030204" pitchFamily="34" charset="0"/>
              </a:rPr>
              <a:t>Driven from corporate forecast</a:t>
            </a:r>
          </a:p>
          <a:p>
            <a:endParaRPr lang="en-CA" altLang="en-US" sz="20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a:extLst>
              <a:ext uri="{FF2B5EF4-FFF2-40B4-BE49-F238E27FC236}">
                <a16:creationId xmlns:a16="http://schemas.microsoft.com/office/drawing/2014/main" id="{20789C79-F92F-4C5A-A2FF-A96A91F9F9E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242C2D"/>
              </a:buClr>
              <a:buFont typeface="Wingdings" panose="05000000000000000000" pitchFamily="2" charset="2"/>
              <a:buChar char="§"/>
              <a:defRPr sz="2400">
                <a:solidFill>
                  <a:srgbClr val="48595A"/>
                </a:solidFill>
                <a:latin typeface="Arial" panose="020B0604020202020204" pitchFamily="34" charset="0"/>
                <a:ea typeface="ＭＳ Ｐゴシック" panose="020B0600070205080204" pitchFamily="34" charset="-128"/>
              </a:defRPr>
            </a:lvl1pPr>
            <a:lvl2pPr marL="742950" indent="-285750">
              <a:spcBef>
                <a:spcPct val="20000"/>
              </a:spcBef>
              <a:buClr>
                <a:srgbClr val="242C2D"/>
              </a:buClr>
              <a:buFont typeface="Wingdings" panose="05000000000000000000" pitchFamily="2" charset="2"/>
              <a:buChar char="§"/>
              <a:defRPr sz="2000">
                <a:solidFill>
                  <a:srgbClr val="48595A"/>
                </a:solidFill>
                <a:latin typeface="Arial" panose="020B0604020202020204" pitchFamily="34" charset="0"/>
                <a:ea typeface="ＭＳ Ｐゴシック" panose="020B0600070205080204" pitchFamily="34" charset="-128"/>
              </a:defRPr>
            </a:lvl2pPr>
            <a:lvl3pPr marL="1143000" indent="-228600">
              <a:spcBef>
                <a:spcPct val="20000"/>
              </a:spcBef>
              <a:buClr>
                <a:srgbClr val="242C2D"/>
              </a:buClr>
              <a:buFont typeface="Wingdings" panose="05000000000000000000" pitchFamily="2" charset="2"/>
              <a:buChar char="§"/>
              <a:defRPr sz="2000">
                <a:solidFill>
                  <a:srgbClr val="48595A"/>
                </a:solidFill>
                <a:latin typeface="Arial" panose="020B0604020202020204" pitchFamily="34" charset="0"/>
                <a:ea typeface="ＭＳ Ｐゴシック" panose="020B0600070205080204" pitchFamily="34" charset="-128"/>
              </a:defRPr>
            </a:lvl3pPr>
            <a:lvl4pPr marL="1600200" indent="-228600">
              <a:spcBef>
                <a:spcPct val="20000"/>
              </a:spcBef>
              <a:buClr>
                <a:srgbClr val="242C2D"/>
              </a:buClr>
              <a:buFont typeface="Wingdings" panose="05000000000000000000" pitchFamily="2" charset="2"/>
              <a:buChar char="§"/>
              <a:defRPr sz="2000">
                <a:solidFill>
                  <a:srgbClr val="48595A"/>
                </a:solidFill>
                <a:latin typeface="Arial" panose="020B0604020202020204" pitchFamily="34" charset="0"/>
                <a:ea typeface="ＭＳ Ｐゴシック" panose="020B0600070205080204" pitchFamily="34" charset="-128"/>
              </a:defRPr>
            </a:lvl4pPr>
            <a:lvl5pPr marL="2057400" indent="-228600">
              <a:spcBef>
                <a:spcPct val="20000"/>
              </a:spcBef>
              <a:buClr>
                <a:srgbClr val="242C2D"/>
              </a:buClr>
              <a:buFont typeface="Wingdings" panose="05000000000000000000" pitchFamily="2" charset="2"/>
              <a:buChar char="§"/>
              <a:defRPr sz="1600">
                <a:solidFill>
                  <a:srgbClr val="48595A"/>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242C2D"/>
              </a:buClr>
              <a:buFont typeface="Wingdings" panose="05000000000000000000" pitchFamily="2" charset="2"/>
              <a:buChar char="§"/>
              <a:defRPr sz="1600">
                <a:solidFill>
                  <a:srgbClr val="48595A"/>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242C2D"/>
              </a:buClr>
              <a:buFont typeface="Wingdings" panose="05000000000000000000" pitchFamily="2" charset="2"/>
              <a:buChar char="§"/>
              <a:defRPr sz="1600">
                <a:solidFill>
                  <a:srgbClr val="48595A"/>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242C2D"/>
              </a:buClr>
              <a:buFont typeface="Wingdings" panose="05000000000000000000" pitchFamily="2" charset="2"/>
              <a:buChar char="§"/>
              <a:defRPr sz="1600">
                <a:solidFill>
                  <a:srgbClr val="48595A"/>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242C2D"/>
              </a:buClr>
              <a:buFont typeface="Wingdings" panose="05000000000000000000" pitchFamily="2" charset="2"/>
              <a:buChar char="§"/>
              <a:defRPr sz="1600">
                <a:solidFill>
                  <a:srgbClr val="48595A"/>
                </a:solidFill>
                <a:latin typeface="Arial" panose="020B0604020202020204" pitchFamily="34" charset="0"/>
                <a:ea typeface="ＭＳ Ｐゴシック" panose="020B0600070205080204" pitchFamily="34" charset="-128"/>
              </a:defRPr>
            </a:lvl9pPr>
          </a:lstStyle>
          <a:p>
            <a:pPr>
              <a:spcBef>
                <a:spcPct val="0"/>
              </a:spcBef>
              <a:buClrTx/>
              <a:buFontTx/>
              <a:buNone/>
            </a:pPr>
            <a:fld id="{9B4147AB-0426-4C75-A864-D06E1C6E89B0}" type="slidenum">
              <a:rPr lang="en-US" altLang="en-US" sz="900">
                <a:latin typeface="Calibri" panose="020F0502020204030204" pitchFamily="34" charset="0"/>
              </a:rPr>
              <a:pPr>
                <a:spcBef>
                  <a:spcPct val="0"/>
                </a:spcBef>
                <a:buClrTx/>
                <a:buFontTx/>
                <a:buNone/>
              </a:pPr>
              <a:t>6</a:t>
            </a:fld>
            <a:endParaRPr lang="en-US" altLang="en-US" sz="900">
              <a:latin typeface="Calibri" panose="020F0502020204030204" pitchFamily="34" charset="0"/>
            </a:endParaRPr>
          </a:p>
        </p:txBody>
      </p:sp>
      <p:sp>
        <p:nvSpPr>
          <p:cNvPr id="8195" name="Rectangle 3">
            <a:extLst>
              <a:ext uri="{FF2B5EF4-FFF2-40B4-BE49-F238E27FC236}">
                <a16:creationId xmlns:a16="http://schemas.microsoft.com/office/drawing/2014/main" id="{4BC519D0-8A1A-4F97-97DE-4A9340700BE3}"/>
              </a:ext>
            </a:extLst>
          </p:cNvPr>
          <p:cNvSpPr>
            <a:spLocks noGrp="1"/>
          </p:cNvSpPr>
          <p:nvPr>
            <p:ph type="body" idx="1"/>
          </p:nvPr>
        </p:nvSpPr>
        <p:spPr>
          <a:xfrm>
            <a:off x="2209800" y="1447800"/>
            <a:ext cx="8039100" cy="3581400"/>
          </a:xfrm>
        </p:spPr>
        <p:txBody>
          <a:bodyPr>
            <a:normAutofit lnSpcReduction="10000"/>
          </a:bodyPr>
          <a:lstStyle/>
          <a:p>
            <a:pPr marL="457200" indent="-457200"/>
            <a:r>
              <a:rPr lang="en-US" altLang="en-US" sz="2000">
                <a:latin typeface="Calibri" panose="020F0502020204030204" pitchFamily="34" charset="0"/>
              </a:rPr>
              <a:t>Disaggregate Planning (DP) – is the process of transacting aggregate plans into short-term operational plans that provide the basis for weekly, daily schedules, and detailed resource requirements</a:t>
            </a:r>
          </a:p>
          <a:p>
            <a:pPr marL="457200" indent="-457200">
              <a:buNone/>
            </a:pPr>
            <a:endParaRPr lang="en-US" altLang="en-US" sz="2000">
              <a:latin typeface="Calibri" panose="020F0502020204030204" pitchFamily="34" charset="0"/>
            </a:endParaRPr>
          </a:p>
          <a:p>
            <a:pPr marL="457200" indent="-457200"/>
            <a:r>
              <a:rPr lang="en-US" altLang="en-US" sz="2000">
                <a:latin typeface="Calibri" panose="020F0502020204030204" pitchFamily="34" charset="0"/>
              </a:rPr>
              <a:t>Plans for the creation of specific goods or services</a:t>
            </a:r>
          </a:p>
          <a:p>
            <a:pPr marL="457200" indent="-457200">
              <a:buNone/>
            </a:pPr>
            <a:endParaRPr lang="en-US" altLang="en-US" sz="2000">
              <a:latin typeface="Calibri" panose="020F0502020204030204" pitchFamily="34" charset="0"/>
            </a:endParaRPr>
          </a:p>
          <a:p>
            <a:pPr marL="457200" indent="-457200"/>
            <a:r>
              <a:rPr lang="en-US" altLang="en-US" sz="2000">
                <a:latin typeface="Calibri" panose="020F0502020204030204" pitchFamily="34" charset="0"/>
              </a:rPr>
              <a:t>Plans for the allocation of capacity to specific time periods</a:t>
            </a:r>
          </a:p>
          <a:p>
            <a:pPr marL="457200" indent="-457200">
              <a:buNone/>
            </a:pPr>
            <a:endParaRPr lang="en-US" altLang="en-US" sz="2000">
              <a:latin typeface="Calibri" panose="020F0502020204030204" pitchFamily="34" charset="0"/>
            </a:endParaRPr>
          </a:p>
          <a:p>
            <a:pPr marL="457200" indent="-457200"/>
            <a:r>
              <a:rPr lang="en-US" altLang="en-US" sz="2000">
                <a:latin typeface="Calibri" panose="020F0502020204030204" pitchFamily="34" charset="0"/>
              </a:rPr>
              <a:t>Determines order sizes and schedules for individual subassemblies and resources</a:t>
            </a:r>
          </a:p>
        </p:txBody>
      </p:sp>
      <p:sp>
        <p:nvSpPr>
          <p:cNvPr id="8196" name="Rectangle 4">
            <a:extLst>
              <a:ext uri="{FF2B5EF4-FFF2-40B4-BE49-F238E27FC236}">
                <a16:creationId xmlns:a16="http://schemas.microsoft.com/office/drawing/2014/main" id="{D672A9C6-B03D-4F17-B933-A28CC2471F99}"/>
              </a:ext>
            </a:extLst>
          </p:cNvPr>
          <p:cNvSpPr>
            <a:spLocks noGrp="1"/>
          </p:cNvSpPr>
          <p:nvPr>
            <p:ph type="title"/>
          </p:nvPr>
        </p:nvSpPr>
        <p:spPr/>
        <p:txBody>
          <a:bodyPr/>
          <a:lstStyle/>
          <a:p>
            <a:r>
              <a:rPr lang="en-US" altLang="en-US"/>
              <a:t>Level 2 - Disaggregate</a:t>
            </a:r>
            <a:endParaRPr lang="en-CA"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a:extLst>
              <a:ext uri="{FF2B5EF4-FFF2-40B4-BE49-F238E27FC236}">
                <a16:creationId xmlns:a16="http://schemas.microsoft.com/office/drawing/2014/main" id="{5286D32D-1C37-4110-84BB-8E2CCF6C8C5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242C2D"/>
              </a:buClr>
              <a:buFont typeface="Wingdings" panose="05000000000000000000" pitchFamily="2" charset="2"/>
              <a:buChar char="§"/>
              <a:defRPr sz="2400">
                <a:solidFill>
                  <a:srgbClr val="48595A"/>
                </a:solidFill>
                <a:latin typeface="Arial" panose="020B0604020202020204" pitchFamily="34" charset="0"/>
                <a:ea typeface="ＭＳ Ｐゴシック" panose="020B0600070205080204" pitchFamily="34" charset="-128"/>
              </a:defRPr>
            </a:lvl1pPr>
            <a:lvl2pPr marL="742950" indent="-285750">
              <a:spcBef>
                <a:spcPct val="20000"/>
              </a:spcBef>
              <a:buClr>
                <a:srgbClr val="242C2D"/>
              </a:buClr>
              <a:buFont typeface="Wingdings" panose="05000000000000000000" pitchFamily="2" charset="2"/>
              <a:buChar char="§"/>
              <a:defRPr sz="2000">
                <a:solidFill>
                  <a:srgbClr val="48595A"/>
                </a:solidFill>
                <a:latin typeface="Arial" panose="020B0604020202020204" pitchFamily="34" charset="0"/>
                <a:ea typeface="ＭＳ Ｐゴシック" panose="020B0600070205080204" pitchFamily="34" charset="-128"/>
              </a:defRPr>
            </a:lvl2pPr>
            <a:lvl3pPr marL="1143000" indent="-228600">
              <a:spcBef>
                <a:spcPct val="20000"/>
              </a:spcBef>
              <a:buClr>
                <a:srgbClr val="242C2D"/>
              </a:buClr>
              <a:buFont typeface="Wingdings" panose="05000000000000000000" pitchFamily="2" charset="2"/>
              <a:buChar char="§"/>
              <a:defRPr sz="2000">
                <a:solidFill>
                  <a:srgbClr val="48595A"/>
                </a:solidFill>
                <a:latin typeface="Arial" panose="020B0604020202020204" pitchFamily="34" charset="0"/>
                <a:ea typeface="ＭＳ Ｐゴシック" panose="020B0600070205080204" pitchFamily="34" charset="-128"/>
              </a:defRPr>
            </a:lvl3pPr>
            <a:lvl4pPr marL="1600200" indent="-228600">
              <a:spcBef>
                <a:spcPct val="20000"/>
              </a:spcBef>
              <a:buClr>
                <a:srgbClr val="242C2D"/>
              </a:buClr>
              <a:buFont typeface="Wingdings" panose="05000000000000000000" pitchFamily="2" charset="2"/>
              <a:buChar char="§"/>
              <a:defRPr sz="2000">
                <a:solidFill>
                  <a:srgbClr val="48595A"/>
                </a:solidFill>
                <a:latin typeface="Arial" panose="020B0604020202020204" pitchFamily="34" charset="0"/>
                <a:ea typeface="ＭＳ Ｐゴシック" panose="020B0600070205080204" pitchFamily="34" charset="-128"/>
              </a:defRPr>
            </a:lvl4pPr>
            <a:lvl5pPr marL="2057400" indent="-228600">
              <a:spcBef>
                <a:spcPct val="20000"/>
              </a:spcBef>
              <a:buClr>
                <a:srgbClr val="242C2D"/>
              </a:buClr>
              <a:buFont typeface="Wingdings" panose="05000000000000000000" pitchFamily="2" charset="2"/>
              <a:buChar char="§"/>
              <a:defRPr sz="1600">
                <a:solidFill>
                  <a:srgbClr val="48595A"/>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242C2D"/>
              </a:buClr>
              <a:buFont typeface="Wingdings" panose="05000000000000000000" pitchFamily="2" charset="2"/>
              <a:buChar char="§"/>
              <a:defRPr sz="1600">
                <a:solidFill>
                  <a:srgbClr val="48595A"/>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242C2D"/>
              </a:buClr>
              <a:buFont typeface="Wingdings" panose="05000000000000000000" pitchFamily="2" charset="2"/>
              <a:buChar char="§"/>
              <a:defRPr sz="1600">
                <a:solidFill>
                  <a:srgbClr val="48595A"/>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242C2D"/>
              </a:buClr>
              <a:buFont typeface="Wingdings" panose="05000000000000000000" pitchFamily="2" charset="2"/>
              <a:buChar char="§"/>
              <a:defRPr sz="1600">
                <a:solidFill>
                  <a:srgbClr val="48595A"/>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242C2D"/>
              </a:buClr>
              <a:buFont typeface="Wingdings" panose="05000000000000000000" pitchFamily="2" charset="2"/>
              <a:buChar char="§"/>
              <a:defRPr sz="1600">
                <a:solidFill>
                  <a:srgbClr val="48595A"/>
                </a:solidFill>
                <a:latin typeface="Arial" panose="020B0604020202020204" pitchFamily="34" charset="0"/>
                <a:ea typeface="ＭＳ Ｐゴシック" panose="020B0600070205080204" pitchFamily="34" charset="-128"/>
              </a:defRPr>
            </a:lvl9pPr>
          </a:lstStyle>
          <a:p>
            <a:pPr>
              <a:spcBef>
                <a:spcPct val="0"/>
              </a:spcBef>
              <a:buClrTx/>
              <a:buFontTx/>
              <a:buNone/>
            </a:pPr>
            <a:fld id="{44C92D4A-755D-4B36-93B1-82D664B94C86}" type="slidenum">
              <a:rPr lang="en-US" altLang="en-US" sz="900">
                <a:latin typeface="Calibri" panose="020F0502020204030204" pitchFamily="34" charset="0"/>
              </a:rPr>
              <a:pPr>
                <a:spcBef>
                  <a:spcPct val="0"/>
                </a:spcBef>
                <a:buClrTx/>
                <a:buFontTx/>
                <a:buNone/>
              </a:pPr>
              <a:t>7</a:t>
            </a:fld>
            <a:endParaRPr lang="en-US" altLang="en-US" sz="900">
              <a:latin typeface="Calibri" panose="020F0502020204030204" pitchFamily="34" charset="0"/>
            </a:endParaRPr>
          </a:p>
        </p:txBody>
      </p:sp>
      <p:sp>
        <p:nvSpPr>
          <p:cNvPr id="9219" name="Rectangle 3">
            <a:extLst>
              <a:ext uri="{FF2B5EF4-FFF2-40B4-BE49-F238E27FC236}">
                <a16:creationId xmlns:a16="http://schemas.microsoft.com/office/drawing/2014/main" id="{7204E3C8-7B9E-4AD9-87EC-B531CB97ADD6}"/>
              </a:ext>
            </a:extLst>
          </p:cNvPr>
          <p:cNvSpPr>
            <a:spLocks noGrp="1"/>
          </p:cNvSpPr>
          <p:nvPr>
            <p:ph type="body" idx="1"/>
          </p:nvPr>
        </p:nvSpPr>
        <p:spPr>
          <a:xfrm>
            <a:off x="2057400" y="1752600"/>
            <a:ext cx="8039100" cy="3886200"/>
          </a:xfrm>
        </p:spPr>
        <p:txBody>
          <a:bodyPr/>
          <a:lstStyle/>
          <a:p>
            <a:r>
              <a:rPr lang="en-US" altLang="en-US">
                <a:latin typeface="Calibri" panose="020F0502020204030204" pitchFamily="34" charset="0"/>
              </a:rPr>
              <a:t>Execution – refers to moving work from one workstation to another, assigning people to tasks, setting priorities for jobs, scheduling equipment, and controlling processes.  Often called shop floor control. This will be addressed in the next session.</a:t>
            </a:r>
          </a:p>
        </p:txBody>
      </p:sp>
      <p:sp>
        <p:nvSpPr>
          <p:cNvPr id="9220" name="Rectangle 4">
            <a:extLst>
              <a:ext uri="{FF2B5EF4-FFF2-40B4-BE49-F238E27FC236}">
                <a16:creationId xmlns:a16="http://schemas.microsoft.com/office/drawing/2014/main" id="{A57C1690-417F-4C6F-B942-CECCF7395B6D}"/>
              </a:ext>
            </a:extLst>
          </p:cNvPr>
          <p:cNvSpPr>
            <a:spLocks noGrp="1"/>
          </p:cNvSpPr>
          <p:nvPr>
            <p:ph type="title"/>
          </p:nvPr>
        </p:nvSpPr>
        <p:spPr/>
        <p:txBody>
          <a:bodyPr/>
          <a:lstStyle/>
          <a:p>
            <a:r>
              <a:rPr lang="en-US" altLang="en-US"/>
              <a:t>Level 3 - Execution</a:t>
            </a:r>
            <a:endParaRPr lang="en-CA"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5">
            <a:extLst>
              <a:ext uri="{FF2B5EF4-FFF2-40B4-BE49-F238E27FC236}">
                <a16:creationId xmlns:a16="http://schemas.microsoft.com/office/drawing/2014/main" id="{C174B88B-E363-4765-8C29-432C916D3FD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242C2D"/>
              </a:buClr>
              <a:buFont typeface="Wingdings" panose="05000000000000000000" pitchFamily="2" charset="2"/>
              <a:buChar char="§"/>
              <a:defRPr sz="2400">
                <a:solidFill>
                  <a:srgbClr val="48595A"/>
                </a:solidFill>
                <a:latin typeface="Arial" panose="020B0604020202020204" pitchFamily="34" charset="0"/>
                <a:ea typeface="ＭＳ Ｐゴシック" panose="020B0600070205080204" pitchFamily="34" charset="-128"/>
              </a:defRPr>
            </a:lvl1pPr>
            <a:lvl2pPr marL="742950" indent="-285750">
              <a:spcBef>
                <a:spcPct val="20000"/>
              </a:spcBef>
              <a:buClr>
                <a:srgbClr val="242C2D"/>
              </a:buClr>
              <a:buFont typeface="Wingdings" panose="05000000000000000000" pitchFamily="2" charset="2"/>
              <a:buChar char="§"/>
              <a:defRPr sz="2000">
                <a:solidFill>
                  <a:srgbClr val="48595A"/>
                </a:solidFill>
                <a:latin typeface="Arial" panose="020B0604020202020204" pitchFamily="34" charset="0"/>
                <a:ea typeface="ＭＳ Ｐゴシック" panose="020B0600070205080204" pitchFamily="34" charset="-128"/>
              </a:defRPr>
            </a:lvl2pPr>
            <a:lvl3pPr marL="1143000" indent="-228600">
              <a:spcBef>
                <a:spcPct val="20000"/>
              </a:spcBef>
              <a:buClr>
                <a:srgbClr val="242C2D"/>
              </a:buClr>
              <a:buFont typeface="Wingdings" panose="05000000000000000000" pitchFamily="2" charset="2"/>
              <a:buChar char="§"/>
              <a:defRPr sz="2000">
                <a:solidFill>
                  <a:srgbClr val="48595A"/>
                </a:solidFill>
                <a:latin typeface="Arial" panose="020B0604020202020204" pitchFamily="34" charset="0"/>
                <a:ea typeface="ＭＳ Ｐゴシック" panose="020B0600070205080204" pitchFamily="34" charset="-128"/>
              </a:defRPr>
            </a:lvl3pPr>
            <a:lvl4pPr marL="1600200" indent="-228600">
              <a:spcBef>
                <a:spcPct val="20000"/>
              </a:spcBef>
              <a:buClr>
                <a:srgbClr val="242C2D"/>
              </a:buClr>
              <a:buFont typeface="Wingdings" panose="05000000000000000000" pitchFamily="2" charset="2"/>
              <a:buChar char="§"/>
              <a:defRPr sz="2000">
                <a:solidFill>
                  <a:srgbClr val="48595A"/>
                </a:solidFill>
                <a:latin typeface="Arial" panose="020B0604020202020204" pitchFamily="34" charset="0"/>
                <a:ea typeface="ＭＳ Ｐゴシック" panose="020B0600070205080204" pitchFamily="34" charset="-128"/>
              </a:defRPr>
            </a:lvl4pPr>
            <a:lvl5pPr marL="2057400" indent="-228600">
              <a:spcBef>
                <a:spcPct val="20000"/>
              </a:spcBef>
              <a:buClr>
                <a:srgbClr val="242C2D"/>
              </a:buClr>
              <a:buFont typeface="Wingdings" panose="05000000000000000000" pitchFamily="2" charset="2"/>
              <a:buChar char="§"/>
              <a:defRPr sz="1600">
                <a:solidFill>
                  <a:srgbClr val="48595A"/>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242C2D"/>
              </a:buClr>
              <a:buFont typeface="Wingdings" panose="05000000000000000000" pitchFamily="2" charset="2"/>
              <a:buChar char="§"/>
              <a:defRPr sz="1600">
                <a:solidFill>
                  <a:srgbClr val="48595A"/>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242C2D"/>
              </a:buClr>
              <a:buFont typeface="Wingdings" panose="05000000000000000000" pitchFamily="2" charset="2"/>
              <a:buChar char="§"/>
              <a:defRPr sz="1600">
                <a:solidFill>
                  <a:srgbClr val="48595A"/>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242C2D"/>
              </a:buClr>
              <a:buFont typeface="Wingdings" panose="05000000000000000000" pitchFamily="2" charset="2"/>
              <a:buChar char="§"/>
              <a:defRPr sz="1600">
                <a:solidFill>
                  <a:srgbClr val="48595A"/>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242C2D"/>
              </a:buClr>
              <a:buFont typeface="Wingdings" panose="05000000000000000000" pitchFamily="2" charset="2"/>
              <a:buChar char="§"/>
              <a:defRPr sz="1600">
                <a:solidFill>
                  <a:srgbClr val="48595A"/>
                </a:solidFill>
                <a:latin typeface="Arial" panose="020B0604020202020204" pitchFamily="34" charset="0"/>
                <a:ea typeface="ＭＳ Ｐゴシック" panose="020B0600070205080204" pitchFamily="34" charset="-128"/>
              </a:defRPr>
            </a:lvl9pPr>
          </a:lstStyle>
          <a:p>
            <a:pPr>
              <a:spcBef>
                <a:spcPct val="0"/>
              </a:spcBef>
              <a:buClrTx/>
              <a:buFontTx/>
              <a:buNone/>
            </a:pPr>
            <a:fld id="{74F584B5-2DC1-409F-8E28-79066717C7DC}" type="slidenum">
              <a:rPr lang="en-US" altLang="en-US" sz="900">
                <a:latin typeface="Calibri" panose="020F0502020204030204" pitchFamily="34" charset="0"/>
              </a:rPr>
              <a:pPr>
                <a:spcBef>
                  <a:spcPct val="0"/>
                </a:spcBef>
                <a:buClrTx/>
                <a:buFontTx/>
                <a:buNone/>
              </a:pPr>
              <a:t>8</a:t>
            </a:fld>
            <a:endParaRPr lang="en-US" altLang="en-US" sz="900">
              <a:latin typeface="Calibri" panose="020F0502020204030204" pitchFamily="34" charset="0"/>
            </a:endParaRPr>
          </a:p>
        </p:txBody>
      </p:sp>
      <p:pic>
        <p:nvPicPr>
          <p:cNvPr id="10243" name="Picture 7" descr="Exh 13">
            <a:extLst>
              <a:ext uri="{FF2B5EF4-FFF2-40B4-BE49-F238E27FC236}">
                <a16:creationId xmlns:a16="http://schemas.microsoft.com/office/drawing/2014/main" id="{CE965F51-6CF2-4767-B8F9-4A61B59B3C75}"/>
              </a:ext>
            </a:extLst>
          </p:cNvPr>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3505200" y="1219200"/>
            <a:ext cx="4495800" cy="4648200"/>
          </a:xfrm>
          <a:noFill/>
        </p:spPr>
      </p:pic>
      <p:sp>
        <p:nvSpPr>
          <p:cNvPr id="10244" name="Rectangle 6">
            <a:extLst>
              <a:ext uri="{FF2B5EF4-FFF2-40B4-BE49-F238E27FC236}">
                <a16:creationId xmlns:a16="http://schemas.microsoft.com/office/drawing/2014/main" id="{3E4C79D4-97CD-4A13-A2C2-A45E27884242}"/>
              </a:ext>
            </a:extLst>
          </p:cNvPr>
          <p:cNvSpPr>
            <a:spLocks noGrp="1"/>
          </p:cNvSpPr>
          <p:nvPr>
            <p:ph type="title"/>
          </p:nvPr>
        </p:nvSpPr>
        <p:spPr>
          <a:xfrm>
            <a:off x="1981200" y="228601"/>
            <a:ext cx="8229600" cy="677863"/>
          </a:xfrm>
        </p:spPr>
        <p:txBody>
          <a:bodyPr>
            <a:normAutofit fontScale="90000"/>
          </a:bodyPr>
          <a:lstStyle/>
          <a:p>
            <a:r>
              <a:rPr lang="en-US" altLang="en-US"/>
              <a:t>Framework for Resource Planning for Goods and Services</a:t>
            </a:r>
            <a:endParaRPr lang="en-CA"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5">
            <a:extLst>
              <a:ext uri="{FF2B5EF4-FFF2-40B4-BE49-F238E27FC236}">
                <a16:creationId xmlns:a16="http://schemas.microsoft.com/office/drawing/2014/main" id="{124E537F-CDCA-4301-B8D7-DEE82D88A6A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242C2D"/>
              </a:buClr>
              <a:buFont typeface="Wingdings" panose="05000000000000000000" pitchFamily="2" charset="2"/>
              <a:buChar char="§"/>
              <a:defRPr sz="2400">
                <a:solidFill>
                  <a:srgbClr val="48595A"/>
                </a:solidFill>
                <a:latin typeface="Arial" panose="020B0604020202020204" pitchFamily="34" charset="0"/>
                <a:ea typeface="ＭＳ Ｐゴシック" panose="020B0600070205080204" pitchFamily="34" charset="-128"/>
              </a:defRPr>
            </a:lvl1pPr>
            <a:lvl2pPr marL="742950" indent="-285750">
              <a:spcBef>
                <a:spcPct val="20000"/>
              </a:spcBef>
              <a:buClr>
                <a:srgbClr val="242C2D"/>
              </a:buClr>
              <a:buFont typeface="Wingdings" panose="05000000000000000000" pitchFamily="2" charset="2"/>
              <a:buChar char="§"/>
              <a:defRPr sz="2000">
                <a:solidFill>
                  <a:srgbClr val="48595A"/>
                </a:solidFill>
                <a:latin typeface="Arial" panose="020B0604020202020204" pitchFamily="34" charset="0"/>
                <a:ea typeface="ＭＳ Ｐゴシック" panose="020B0600070205080204" pitchFamily="34" charset="-128"/>
              </a:defRPr>
            </a:lvl2pPr>
            <a:lvl3pPr marL="1143000" indent="-228600">
              <a:spcBef>
                <a:spcPct val="20000"/>
              </a:spcBef>
              <a:buClr>
                <a:srgbClr val="242C2D"/>
              </a:buClr>
              <a:buFont typeface="Wingdings" panose="05000000000000000000" pitchFamily="2" charset="2"/>
              <a:buChar char="§"/>
              <a:defRPr sz="2000">
                <a:solidFill>
                  <a:srgbClr val="48595A"/>
                </a:solidFill>
                <a:latin typeface="Arial" panose="020B0604020202020204" pitchFamily="34" charset="0"/>
                <a:ea typeface="ＭＳ Ｐゴシック" panose="020B0600070205080204" pitchFamily="34" charset="-128"/>
              </a:defRPr>
            </a:lvl3pPr>
            <a:lvl4pPr marL="1600200" indent="-228600">
              <a:spcBef>
                <a:spcPct val="20000"/>
              </a:spcBef>
              <a:buClr>
                <a:srgbClr val="242C2D"/>
              </a:buClr>
              <a:buFont typeface="Wingdings" panose="05000000000000000000" pitchFamily="2" charset="2"/>
              <a:buChar char="§"/>
              <a:defRPr sz="2000">
                <a:solidFill>
                  <a:srgbClr val="48595A"/>
                </a:solidFill>
                <a:latin typeface="Arial" panose="020B0604020202020204" pitchFamily="34" charset="0"/>
                <a:ea typeface="ＭＳ Ｐゴシック" panose="020B0600070205080204" pitchFamily="34" charset="-128"/>
              </a:defRPr>
            </a:lvl4pPr>
            <a:lvl5pPr marL="2057400" indent="-228600">
              <a:spcBef>
                <a:spcPct val="20000"/>
              </a:spcBef>
              <a:buClr>
                <a:srgbClr val="242C2D"/>
              </a:buClr>
              <a:buFont typeface="Wingdings" panose="05000000000000000000" pitchFamily="2" charset="2"/>
              <a:buChar char="§"/>
              <a:defRPr sz="1600">
                <a:solidFill>
                  <a:srgbClr val="48595A"/>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242C2D"/>
              </a:buClr>
              <a:buFont typeface="Wingdings" panose="05000000000000000000" pitchFamily="2" charset="2"/>
              <a:buChar char="§"/>
              <a:defRPr sz="1600">
                <a:solidFill>
                  <a:srgbClr val="48595A"/>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242C2D"/>
              </a:buClr>
              <a:buFont typeface="Wingdings" panose="05000000000000000000" pitchFamily="2" charset="2"/>
              <a:buChar char="§"/>
              <a:defRPr sz="1600">
                <a:solidFill>
                  <a:srgbClr val="48595A"/>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242C2D"/>
              </a:buClr>
              <a:buFont typeface="Wingdings" panose="05000000000000000000" pitchFamily="2" charset="2"/>
              <a:buChar char="§"/>
              <a:defRPr sz="1600">
                <a:solidFill>
                  <a:srgbClr val="48595A"/>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242C2D"/>
              </a:buClr>
              <a:buFont typeface="Wingdings" panose="05000000000000000000" pitchFamily="2" charset="2"/>
              <a:buChar char="§"/>
              <a:defRPr sz="1600">
                <a:solidFill>
                  <a:srgbClr val="48595A"/>
                </a:solidFill>
                <a:latin typeface="Arial" panose="020B0604020202020204" pitchFamily="34" charset="0"/>
                <a:ea typeface="ＭＳ Ｐゴシック" panose="020B0600070205080204" pitchFamily="34" charset="-128"/>
              </a:defRPr>
            </a:lvl9pPr>
          </a:lstStyle>
          <a:p>
            <a:pPr>
              <a:spcBef>
                <a:spcPct val="0"/>
              </a:spcBef>
              <a:buClrTx/>
              <a:buFontTx/>
              <a:buNone/>
            </a:pPr>
            <a:fld id="{0733B1C6-F3C2-4BC5-A5E9-5C7AB08DAD03}" type="slidenum">
              <a:rPr lang="en-US" altLang="en-US" sz="900">
                <a:latin typeface="Calibri" panose="020F0502020204030204" pitchFamily="34" charset="0"/>
              </a:rPr>
              <a:pPr>
                <a:spcBef>
                  <a:spcPct val="0"/>
                </a:spcBef>
                <a:buClrTx/>
                <a:buFontTx/>
                <a:buNone/>
              </a:pPr>
              <a:t>9</a:t>
            </a:fld>
            <a:endParaRPr lang="en-US" altLang="en-US" sz="900">
              <a:latin typeface="Calibri" panose="020F0502020204030204" pitchFamily="34" charset="0"/>
            </a:endParaRPr>
          </a:p>
        </p:txBody>
      </p:sp>
      <p:pic>
        <p:nvPicPr>
          <p:cNvPr id="11267" name="Picture 6" descr="Exh 13">
            <a:extLst>
              <a:ext uri="{FF2B5EF4-FFF2-40B4-BE49-F238E27FC236}">
                <a16:creationId xmlns:a16="http://schemas.microsoft.com/office/drawing/2014/main" id="{D1E4DAE0-B7DC-4AB3-A58F-C8E5B452C3CC}"/>
              </a:ext>
            </a:extLst>
          </p:cNvPr>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590800" y="1295400"/>
            <a:ext cx="6623050" cy="4495800"/>
          </a:xfrm>
          <a:noFill/>
        </p:spPr>
      </p:pic>
      <p:sp>
        <p:nvSpPr>
          <p:cNvPr id="11268" name="Rectangle 5">
            <a:extLst>
              <a:ext uri="{FF2B5EF4-FFF2-40B4-BE49-F238E27FC236}">
                <a16:creationId xmlns:a16="http://schemas.microsoft.com/office/drawing/2014/main" id="{EAD9A616-8319-4666-9E08-897F55E90BD7}"/>
              </a:ext>
            </a:extLst>
          </p:cNvPr>
          <p:cNvSpPr>
            <a:spLocks noGrp="1"/>
          </p:cNvSpPr>
          <p:nvPr>
            <p:ph type="title"/>
          </p:nvPr>
        </p:nvSpPr>
        <p:spPr>
          <a:xfrm>
            <a:off x="1981200" y="236538"/>
            <a:ext cx="8229600" cy="677862"/>
          </a:xfrm>
        </p:spPr>
        <p:txBody>
          <a:bodyPr>
            <a:normAutofit fontScale="90000"/>
          </a:bodyPr>
          <a:lstStyle/>
          <a:p>
            <a:r>
              <a:rPr lang="en-US" altLang="en-US"/>
              <a:t>Two Levels of Disaggregation for Many Service Organizations</a:t>
            </a:r>
            <a:endParaRPr lang="en-CA" alt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1443</Words>
  <Application>Microsoft Office PowerPoint</Application>
  <PresentationFormat>Widescreen</PresentationFormat>
  <Paragraphs>212</Paragraphs>
  <Slides>33</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Arial</vt:lpstr>
      <vt:lpstr>Calibri</vt:lpstr>
      <vt:lpstr>Calibri Light</vt:lpstr>
      <vt:lpstr>Times</vt:lpstr>
      <vt:lpstr>Times New Roman</vt:lpstr>
      <vt:lpstr>Wingdings</vt:lpstr>
      <vt:lpstr>Office Theme</vt:lpstr>
      <vt:lpstr>Supply Management Training - Operations Management </vt:lpstr>
      <vt:lpstr>Resource Planning Framework</vt:lpstr>
      <vt:lpstr>Resource Management Objectives</vt:lpstr>
      <vt:lpstr>Resource Management Framework Levels</vt:lpstr>
      <vt:lpstr>Level 1 - Aggregate</vt:lpstr>
      <vt:lpstr>Level 2 - Disaggregate</vt:lpstr>
      <vt:lpstr>Level 3 - Execution</vt:lpstr>
      <vt:lpstr>Framework for Resource Planning for Goods and Services</vt:lpstr>
      <vt:lpstr>Two Levels of Disaggregation for Many Service Organizations</vt:lpstr>
      <vt:lpstr>Aggregate Planning And Strategies</vt:lpstr>
      <vt:lpstr>Examples of Aggregate Planning Variables and Revenue/Cost Implications</vt:lpstr>
      <vt:lpstr>Aggregate Planning Strategies</vt:lpstr>
      <vt:lpstr>Level Strategy</vt:lpstr>
      <vt:lpstr>Chase Demand Strategy</vt:lpstr>
      <vt:lpstr>Discussion Question - 1</vt:lpstr>
      <vt:lpstr>Master Production Schedule (MPS)</vt:lpstr>
      <vt:lpstr>Disaggregation Framework for Manufacturing Plans and Schedules</vt:lpstr>
      <vt:lpstr>Master Production Schedule (MPS)</vt:lpstr>
      <vt:lpstr>Materials Requirements Planning (MRP) 1/2</vt:lpstr>
      <vt:lpstr>Materials Requirements Planning (MRP) 2/2</vt:lpstr>
      <vt:lpstr>MRP Terminology 1/2</vt:lpstr>
      <vt:lpstr>MRP Terminology 2/2</vt:lpstr>
      <vt:lpstr>MRP Explosion Definition</vt:lpstr>
      <vt:lpstr>Example of a Bill of Material and Dependent Demand – page 282 to 284</vt:lpstr>
      <vt:lpstr>Dependent Demand Calculations</vt:lpstr>
      <vt:lpstr>Group Question - 2</vt:lpstr>
      <vt:lpstr>Time Phasing and Lot Sizing Terminology 1/2</vt:lpstr>
      <vt:lpstr>Time Phasing and Lot Sizing Terminology 2/2</vt:lpstr>
      <vt:lpstr>Time Phasing and Lot Sizing </vt:lpstr>
      <vt:lpstr>LFL Example 1/3 – Bill of Material</vt:lpstr>
      <vt:lpstr>LFL Example 2/3 – Item Inventory File and Example MPS</vt:lpstr>
      <vt:lpstr>LFL Example 3/3 – MRP Record Card</vt:lpstr>
      <vt:lpstr>Fixed Order Quantity and Periodic Order Quantity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Supply Management Training - Operations Management </dc:title>
  <dc:creator>Colette Keenan</dc:creator>
  <cp:lastModifiedBy>Colette Keenan</cp:lastModifiedBy>
  <cp:revision>1</cp:revision>
  <dcterms:created xsi:type="dcterms:W3CDTF">2020-05-14T21:42:28Z</dcterms:created>
  <dcterms:modified xsi:type="dcterms:W3CDTF">2020-05-14T21:44:58Z</dcterms:modified>
</cp:coreProperties>
</file>