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87"/>
    <p:restoredTop sz="94646"/>
  </p:normalViewPr>
  <p:slideViewPr>
    <p:cSldViewPr snapToGrid="0" snapToObjects="1">
      <p:cViewPr>
        <p:scale>
          <a:sx n="80" d="100"/>
          <a:sy n="80" d="100"/>
        </p:scale>
        <p:origin x="44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BEFC7-40F8-324F-BC02-CBE11A1CA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242432-AADD-A049-8802-49A2A806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BFABE-F3F1-3A41-A8EA-CC0D11ED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6D9CAD-4BD7-1A4D-BE39-9BB7929F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DF0A9F-8A02-4540-8186-33AFC0BD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777EFF-5D81-6C4F-B9DD-1129F091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2B934D-4C90-DC4F-BE36-1BDA36A0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9BED39-6F30-654F-8A9C-45DDF214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02CBF6-38A5-C543-95AA-F2BCFF1D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510FB3-6D4A-C445-B208-3E518A6F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95137D-8008-4C43-A7C8-09950E109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1E3C0A-2B77-8D4A-A2A4-4FC21938C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1F90B9-A458-C341-BDC8-5B118F68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BDF4B1-68A3-8542-A8E0-0884235C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91868E-EF8F-EC4C-9E9C-177030EB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2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D1790-9E87-DB44-A20D-2E356189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C8EACA-BFE4-1647-A148-509A23C47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232A6A-E430-1448-B573-95462451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974BF-D16D-E147-AD1B-6501F0BD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2658F8-5729-C248-BCBA-468A06F6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1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13517-A011-9047-8D90-23841895E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C4C525-9E65-7D43-A67B-3DD392F1F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4A6768-BAA1-1842-AA67-9E40735C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477EB9-C89A-0E44-85B4-82822336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E5AE2E-6E6C-524A-872E-ECBFF17D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962DC-1BBA-FA45-8E42-64308B9C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9B181-F3E3-A64F-AD79-A5C5F049B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4187-8C99-584B-B9BB-78FBC7E93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6BF593-7051-9846-A2D1-A592DBAA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EC938A-D4A3-EB4C-9C25-6F02EB5B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E64B30-60C6-6740-90BF-2255443D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0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41551-12F0-214D-A52C-F083B32D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DD1118-6272-8247-985A-0D06F2799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367D49-91BD-4D4D-AAF0-F98AD604D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7AB8B8-19F5-654C-8A44-DDCA43046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9BA7370-2C55-9445-AE5E-4343410FD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3EEC5B1-5CAB-8043-86A9-8972E941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8FFA96-61DC-AE47-8ED0-BE707214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51B10C-8E4C-7F49-9C5E-F109CC38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993484-8D1F-734F-B3EC-FD0AD400D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768122-31F4-7843-859F-AA55C290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2A0248-D65B-8D44-B9B5-2B63860C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E975813-6A6A-5347-A6E5-13FAFFC2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9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A2A350-8354-A44C-B906-B526EB61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8E271E-24F1-6C45-A4AC-02B8B258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1FE683-6A95-C14E-AD96-486D7407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5B642-77B7-584B-88E4-A4A3436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3BEDB-6E39-674D-B517-5A66531C3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1AAF1F-F819-264F-975F-E035E565F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1C99C9-2029-6C41-90A9-FD0EF481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DEFB48-EA84-4B4B-8229-D98AA594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B6FC45-0033-EF4C-A264-F4FD2217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C81CC-32CB-1E4A-81C5-C376DC6B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ACB21A-8140-9144-B564-88738ECA5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BDEF90-B573-FB48-A636-B8BF53CCB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C09854-2DE6-364F-A3C7-7AC1CC64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32FC28-2695-BD41-950D-F3A5616A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AF934A-28F5-CC43-973C-0FA7B7DA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212C36-5E89-CD4E-8614-D88C028B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DFE4AA-FDF2-134E-8C3E-13E54927B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C2448B-94CA-364A-B98D-D3964641E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98C6-9086-6245-BB2C-785278B3DCC1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2723AC-2E40-6445-86B1-3EE223F5D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2FD71F-5EBE-364F-986F-1ED00418A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1810-6540-CB43-A754-F2A3B618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A9D29-19DC-BB4A-B821-385062123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Organization/Event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BB6388-6842-3549-9AAE-EB8346B089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256145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xmlns="" id="{B5A1A0F3-D71E-934F-8C1E-C62EBB9C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 Organic — Static</a:t>
            </a:r>
          </a:p>
        </p:txBody>
      </p:sp>
      <p:pic>
        <p:nvPicPr>
          <p:cNvPr id="33" name="Picture 3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4CBF37B4-11E0-F44E-81DD-63FDBBDE4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17" y="1416424"/>
            <a:ext cx="3058561" cy="544157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7D039F2-3BB3-BD40-BF64-F89001ACD002}"/>
              </a:ext>
            </a:extLst>
          </p:cNvPr>
          <p:cNvSpPr txBox="1"/>
          <p:nvPr/>
        </p:nvSpPr>
        <p:spPr>
          <a:xfrm>
            <a:off x="1060456" y="595376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DE7F26B-89E3-D14C-9789-ED6A093E1880}"/>
              </a:ext>
            </a:extLst>
          </p:cNvPr>
          <p:cNvSpPr txBox="1"/>
          <p:nvPr/>
        </p:nvSpPr>
        <p:spPr>
          <a:xfrm>
            <a:off x="806456" y="195072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CCCEA19-8D31-054C-BCE3-649882877841}"/>
              </a:ext>
            </a:extLst>
          </p:cNvPr>
          <p:cNvSpPr txBox="1"/>
          <p:nvPr/>
        </p:nvSpPr>
        <p:spPr>
          <a:xfrm>
            <a:off x="806456" y="2127329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location here.</a:t>
            </a:r>
          </a:p>
        </p:txBody>
      </p:sp>
      <p:pic>
        <p:nvPicPr>
          <p:cNvPr id="39" name="Picture 3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C6BEF10F-9FB2-CA4B-A66D-CFAD70284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719" y="1416424"/>
            <a:ext cx="3058561" cy="544157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DDA1570-A9EF-7D4E-8DF1-0BD8583B3622}"/>
              </a:ext>
            </a:extLst>
          </p:cNvPr>
          <p:cNvSpPr txBox="1"/>
          <p:nvPr/>
        </p:nvSpPr>
        <p:spPr>
          <a:xfrm>
            <a:off x="5149958" y="595376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0201506-A8A7-FA42-A1DF-7287E7EC880A}"/>
              </a:ext>
            </a:extLst>
          </p:cNvPr>
          <p:cNvSpPr txBox="1"/>
          <p:nvPr/>
        </p:nvSpPr>
        <p:spPr>
          <a:xfrm>
            <a:off x="4895958" y="195072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6EA414C-B77D-F946-BD17-0C798BC80FFD}"/>
              </a:ext>
            </a:extLst>
          </p:cNvPr>
          <p:cNvSpPr txBox="1"/>
          <p:nvPr/>
        </p:nvSpPr>
        <p:spPr>
          <a:xfrm>
            <a:off x="4895958" y="2127329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location here.</a:t>
            </a:r>
          </a:p>
        </p:txBody>
      </p:sp>
      <p:pic>
        <p:nvPicPr>
          <p:cNvPr id="43" name="Picture 4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8FCD72F6-7719-AE40-B1E7-553290729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3358" y="1416424"/>
            <a:ext cx="3058561" cy="544157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8431A1B-64D5-9F43-A400-1F75F6123496}"/>
              </a:ext>
            </a:extLst>
          </p:cNvPr>
          <p:cNvSpPr txBox="1"/>
          <p:nvPr/>
        </p:nvSpPr>
        <p:spPr>
          <a:xfrm>
            <a:off x="9046597" y="595376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B708930-F2BB-DF4A-9885-BC08973600C8}"/>
              </a:ext>
            </a:extLst>
          </p:cNvPr>
          <p:cNvSpPr txBox="1"/>
          <p:nvPr/>
        </p:nvSpPr>
        <p:spPr>
          <a:xfrm>
            <a:off x="8792597" y="1950720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62E364B-44B0-524A-9046-29EF10221077}"/>
              </a:ext>
            </a:extLst>
          </p:cNvPr>
          <p:cNvSpPr txBox="1"/>
          <p:nvPr/>
        </p:nvSpPr>
        <p:spPr>
          <a:xfrm>
            <a:off x="8792597" y="2127329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location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4A2837E-2E1A-9946-8C1A-EFDB3FBCF173}"/>
              </a:ext>
            </a:extLst>
          </p:cNvPr>
          <p:cNvSpPr txBox="1"/>
          <p:nvPr/>
        </p:nvSpPr>
        <p:spPr>
          <a:xfrm>
            <a:off x="985167" y="3730203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2AEB1FB-5F9A-9541-AD54-48C31A50C798}"/>
              </a:ext>
            </a:extLst>
          </p:cNvPr>
          <p:cNvSpPr txBox="1"/>
          <p:nvPr/>
        </p:nvSpPr>
        <p:spPr>
          <a:xfrm>
            <a:off x="4973319" y="3801152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2BF8241-AF03-9A4A-A5C5-0A808996BF7B}"/>
              </a:ext>
            </a:extLst>
          </p:cNvPr>
          <p:cNvSpPr txBox="1"/>
          <p:nvPr/>
        </p:nvSpPr>
        <p:spPr>
          <a:xfrm>
            <a:off x="8961473" y="3896793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</p:spTree>
    <p:extLst>
      <p:ext uri="{BB962C8B-B14F-4D97-AF65-F5344CB8AC3E}">
        <p14:creationId xmlns:p14="http://schemas.microsoft.com/office/powerpoint/2010/main" val="6934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5B34F-6EB9-614B-9196-929A6367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Twitter Organic — Static</a:t>
            </a: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xmlns="" id="{E2D4D802-7B5B-B94D-9238-B4C0B9A147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18" t="13452" r="28875" b="13074"/>
          <a:stretch/>
        </p:blipFill>
        <p:spPr>
          <a:xfrm>
            <a:off x="168972" y="1334600"/>
            <a:ext cx="3877751" cy="50387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2139423-EF81-EC4E-99F4-6732CAE5B8F3}"/>
              </a:ext>
            </a:extLst>
          </p:cNvPr>
          <p:cNvSpPr/>
          <p:nvPr/>
        </p:nvSpPr>
        <p:spPr>
          <a:xfrm>
            <a:off x="737436" y="1517715"/>
            <a:ext cx="1857080" cy="35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7BFF384-CA26-7B48-9122-BD095A777260}"/>
              </a:ext>
            </a:extLst>
          </p:cNvPr>
          <p:cNvSpPr txBox="1"/>
          <p:nvPr/>
        </p:nvSpPr>
        <p:spPr>
          <a:xfrm>
            <a:off x="657412" y="1448785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286EDEE-99F9-6A49-8558-B4D6A224682A}"/>
              </a:ext>
            </a:extLst>
          </p:cNvPr>
          <p:cNvSpPr txBox="1"/>
          <p:nvPr/>
        </p:nvSpPr>
        <p:spPr>
          <a:xfrm>
            <a:off x="657412" y="1625394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“at-name” here.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ED24560-BD33-AA44-A5F7-6F00116CCA09}"/>
              </a:ext>
            </a:extLst>
          </p:cNvPr>
          <p:cNvSpPr txBox="1"/>
          <p:nvPr/>
        </p:nvSpPr>
        <p:spPr>
          <a:xfrm>
            <a:off x="349156" y="1944864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9107599-2EF6-8342-AEA3-5B636397F9F0}"/>
              </a:ext>
            </a:extLst>
          </p:cNvPr>
          <p:cNvSpPr txBox="1"/>
          <p:nvPr/>
        </p:nvSpPr>
        <p:spPr>
          <a:xfrm>
            <a:off x="985167" y="3730203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pic>
        <p:nvPicPr>
          <p:cNvPr id="45" name="Picture 4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xmlns="" id="{1BEFE696-285C-DC44-9AD3-D9517C84E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18" t="13452" r="28875" b="13074"/>
          <a:stretch/>
        </p:blipFill>
        <p:spPr>
          <a:xfrm>
            <a:off x="4226907" y="1334600"/>
            <a:ext cx="3877751" cy="5038775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3522700-6ACC-B744-93ED-6FFB2598D6B9}"/>
              </a:ext>
            </a:extLst>
          </p:cNvPr>
          <p:cNvSpPr/>
          <p:nvPr/>
        </p:nvSpPr>
        <p:spPr>
          <a:xfrm>
            <a:off x="4795371" y="1517715"/>
            <a:ext cx="1857080" cy="35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DB002E2-47C1-2E40-8CBF-857A15FF5CBC}"/>
              </a:ext>
            </a:extLst>
          </p:cNvPr>
          <p:cNvSpPr txBox="1"/>
          <p:nvPr/>
        </p:nvSpPr>
        <p:spPr>
          <a:xfrm>
            <a:off x="4715347" y="1448785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E273E50-DA6F-CD4B-A6BF-DCA1928B8AA1}"/>
              </a:ext>
            </a:extLst>
          </p:cNvPr>
          <p:cNvSpPr txBox="1"/>
          <p:nvPr/>
        </p:nvSpPr>
        <p:spPr>
          <a:xfrm>
            <a:off x="4715347" y="1625394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“at-name”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5DAC1E8-7510-FB4A-B0E1-DD3517AABA33}"/>
              </a:ext>
            </a:extLst>
          </p:cNvPr>
          <p:cNvSpPr txBox="1"/>
          <p:nvPr/>
        </p:nvSpPr>
        <p:spPr>
          <a:xfrm>
            <a:off x="4407091" y="1944864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70CC80C-C5FC-744E-A665-2D7999AFB1C8}"/>
              </a:ext>
            </a:extLst>
          </p:cNvPr>
          <p:cNvSpPr txBox="1"/>
          <p:nvPr/>
        </p:nvSpPr>
        <p:spPr>
          <a:xfrm>
            <a:off x="5123126" y="3730202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pic>
        <p:nvPicPr>
          <p:cNvPr id="51" name="Picture 5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xmlns="" id="{A45418F5-7CEC-7B49-8241-9D6DD80B6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18" t="13452" r="28875" b="13074"/>
          <a:stretch/>
        </p:blipFill>
        <p:spPr>
          <a:xfrm>
            <a:off x="8184682" y="1333927"/>
            <a:ext cx="3877751" cy="5038775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637FF594-CA14-8147-93B5-BDA705F8B103}"/>
              </a:ext>
            </a:extLst>
          </p:cNvPr>
          <p:cNvSpPr/>
          <p:nvPr/>
        </p:nvSpPr>
        <p:spPr>
          <a:xfrm>
            <a:off x="8753146" y="1517042"/>
            <a:ext cx="1857080" cy="35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7523815-4867-0448-A3BF-57F6FB9092C1}"/>
              </a:ext>
            </a:extLst>
          </p:cNvPr>
          <p:cNvSpPr txBox="1"/>
          <p:nvPr/>
        </p:nvSpPr>
        <p:spPr>
          <a:xfrm>
            <a:off x="8673122" y="1448112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Your username here.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8FBCBEA-2B82-DC4C-82F7-405B6A8E19CA}"/>
              </a:ext>
            </a:extLst>
          </p:cNvPr>
          <p:cNvSpPr txBox="1"/>
          <p:nvPr/>
        </p:nvSpPr>
        <p:spPr>
          <a:xfrm>
            <a:off x="8673122" y="1624721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“at-name” here.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7D74D59-2A87-FD47-8FD6-985F3E39513D}"/>
              </a:ext>
            </a:extLst>
          </p:cNvPr>
          <p:cNvSpPr txBox="1"/>
          <p:nvPr/>
        </p:nvSpPr>
        <p:spPr>
          <a:xfrm>
            <a:off x="8364866" y="1944191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caption here.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339472F-3E0E-F544-B56C-7A009BF7008E}"/>
              </a:ext>
            </a:extLst>
          </p:cNvPr>
          <p:cNvSpPr txBox="1"/>
          <p:nvPr/>
        </p:nvSpPr>
        <p:spPr>
          <a:xfrm>
            <a:off x="9108440" y="3730201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</p:spTree>
    <p:extLst>
      <p:ext uri="{BB962C8B-B14F-4D97-AF65-F5344CB8AC3E}">
        <p14:creationId xmlns:p14="http://schemas.microsoft.com/office/powerpoint/2010/main" val="393756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92D8C5-66C6-0A4F-BF78-57F7098F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Organic – Static 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121F1D91-A42A-234F-B77B-648D9071FA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14" t="5324" r="19118" b="5324"/>
          <a:stretch/>
        </p:blipFill>
        <p:spPr>
          <a:xfrm>
            <a:off x="838200" y="1494175"/>
            <a:ext cx="3373821" cy="48568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B7D390-5397-5644-A827-1AABD91DBD3D}"/>
              </a:ext>
            </a:extLst>
          </p:cNvPr>
          <p:cNvSpPr/>
          <p:nvPr/>
        </p:nvSpPr>
        <p:spPr>
          <a:xfrm>
            <a:off x="1227666" y="1494175"/>
            <a:ext cx="1397001" cy="19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rgbClr val="6B90EF"/>
                </a:solidFill>
              </a:rPr>
              <a:t>Your Profile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9EB9DC6-3704-654E-9D19-EB5514137659}"/>
              </a:ext>
            </a:extLst>
          </p:cNvPr>
          <p:cNvSpPr/>
          <p:nvPr/>
        </p:nvSpPr>
        <p:spPr>
          <a:xfrm>
            <a:off x="838199" y="1892492"/>
            <a:ext cx="3039534" cy="30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ysClr val="windowText" lastClr="000000"/>
                </a:solidFill>
              </a:rPr>
              <a:t>Your caption here.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C57E9ABC-E37C-D848-9CEF-0234AC6EAF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14" t="5324" r="19118" b="5324"/>
          <a:stretch/>
        </p:blipFill>
        <p:spPr>
          <a:xfrm>
            <a:off x="4606160" y="1494175"/>
            <a:ext cx="3373821" cy="48568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6490B06-6BAB-2E41-9FBA-176FD724C8B6}"/>
              </a:ext>
            </a:extLst>
          </p:cNvPr>
          <p:cNvSpPr/>
          <p:nvPr/>
        </p:nvSpPr>
        <p:spPr>
          <a:xfrm>
            <a:off x="4995626" y="1494175"/>
            <a:ext cx="1397001" cy="19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rgbClr val="6B90EF"/>
                </a:solidFill>
              </a:rPr>
              <a:t>Your Profile Name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A5CAAF-A337-4E43-A7A8-AD0061C0F844}"/>
              </a:ext>
            </a:extLst>
          </p:cNvPr>
          <p:cNvSpPr/>
          <p:nvPr/>
        </p:nvSpPr>
        <p:spPr>
          <a:xfrm>
            <a:off x="4606159" y="1892492"/>
            <a:ext cx="3039534" cy="30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ysClr val="windowText" lastClr="000000"/>
                </a:solidFill>
              </a:rPr>
              <a:t>Your caption here.</a:t>
            </a:r>
          </a:p>
        </p:txBody>
      </p: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E7F15AC4-2963-694B-B0ED-AE8C5DADB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14" t="5324" r="19118" b="5324"/>
          <a:stretch/>
        </p:blipFill>
        <p:spPr>
          <a:xfrm>
            <a:off x="8369445" y="1516484"/>
            <a:ext cx="3373821" cy="485681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00BCA83-31A3-2F47-8421-921F401FA6AA}"/>
              </a:ext>
            </a:extLst>
          </p:cNvPr>
          <p:cNvSpPr/>
          <p:nvPr/>
        </p:nvSpPr>
        <p:spPr>
          <a:xfrm>
            <a:off x="8758911" y="1516484"/>
            <a:ext cx="1397001" cy="19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rgbClr val="6B90EF"/>
                </a:solidFill>
              </a:rPr>
              <a:t>Your Profile Name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B6E2B2A-7C14-E540-B367-847D3723E96D}"/>
              </a:ext>
            </a:extLst>
          </p:cNvPr>
          <p:cNvSpPr/>
          <p:nvPr/>
        </p:nvSpPr>
        <p:spPr>
          <a:xfrm>
            <a:off x="8369444" y="1914801"/>
            <a:ext cx="3039534" cy="30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>
                <a:solidFill>
                  <a:sysClr val="windowText" lastClr="000000"/>
                </a:solidFill>
              </a:rPr>
              <a:t>Your caption here.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AF18AF6-C9B2-A446-94F2-244186B66E56}"/>
              </a:ext>
            </a:extLst>
          </p:cNvPr>
          <p:cNvSpPr txBox="1"/>
          <p:nvPr/>
        </p:nvSpPr>
        <p:spPr>
          <a:xfrm>
            <a:off x="1402430" y="3806552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1F5A551-137C-9143-A938-7092CFBAC947}"/>
              </a:ext>
            </a:extLst>
          </p:cNvPr>
          <p:cNvSpPr txBox="1"/>
          <p:nvPr/>
        </p:nvSpPr>
        <p:spPr>
          <a:xfrm>
            <a:off x="5170390" y="3806552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09E95F5-85AA-944E-97EE-65F3D0311574}"/>
              </a:ext>
            </a:extLst>
          </p:cNvPr>
          <p:cNvSpPr txBox="1"/>
          <p:nvPr/>
        </p:nvSpPr>
        <p:spPr>
          <a:xfrm>
            <a:off x="9033232" y="3774615"/>
            <a:ext cx="2245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Your photo/graphic here.</a:t>
            </a:r>
          </a:p>
        </p:txBody>
      </p:sp>
    </p:spTree>
    <p:extLst>
      <p:ext uri="{BB962C8B-B14F-4D97-AF65-F5344CB8AC3E}">
        <p14:creationId xmlns:p14="http://schemas.microsoft.com/office/powerpoint/2010/main" val="173439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152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Organization/Event Name</vt:lpstr>
      <vt:lpstr>Instagram Organic — Static</vt:lpstr>
      <vt:lpstr>Twitter Organic — Static</vt:lpstr>
      <vt:lpstr>Facebook Organic – Static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Alexis Williams</dc:creator>
  <cp:lastModifiedBy>laxattack1029@comcast.net</cp:lastModifiedBy>
  <cp:revision>5</cp:revision>
  <dcterms:created xsi:type="dcterms:W3CDTF">2021-03-08T23:30:29Z</dcterms:created>
  <dcterms:modified xsi:type="dcterms:W3CDTF">2021-04-02T00:10:46Z</dcterms:modified>
</cp:coreProperties>
</file>