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rgbClr val="FAF0D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3429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4800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6629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/>
        </p:nvSpPr>
        <p:spPr>
          <a:xfrm>
            <a:off x="0" y="0"/>
            <a:ext cx="806450" cy="217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 7.*</a:t>
            </a:r>
          </a:p>
        </p:txBody>
      </p:sp>
      <p:sp>
        <p:nvSpPr>
          <p:cNvPr id="12" name="Shape 12"/>
          <p:cNvSpPr txBox="1"/>
          <p:nvPr/>
        </p:nvSpPr>
        <p:spPr>
          <a:xfrm>
            <a:off x="238125" y="6569075"/>
            <a:ext cx="8642349" cy="188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Harrison and van Hoek, </a:t>
            </a:r>
            <a:r>
              <a:rPr b="0" baseline="0" i="1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Logistics Management and Strategy: Competing Through the Supply Chain</a:t>
            </a:r>
            <a:r>
              <a:rPr b="0" baseline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4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baseline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Edition, © Pearson Education Limited 2011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hape 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1412875"/>
            <a:ext cx="7343775" cy="494029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736600" y="233362"/>
            <a:ext cx="766445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7:</a:t>
            </a:r>
            <a:b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Just-in-time and the agile supply chain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7.6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Segmenting the market</a:t>
            </a:r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075" y="1414462"/>
            <a:ext cx="7889875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7.7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Supply chain response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0550" y="1412875"/>
            <a:ext cx="7953374" cy="372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7.8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Classifying operating environments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0012" y="685800"/>
            <a:ext cx="6408737" cy="5068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2374900"/>
            <a:ext cx="8381999" cy="199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7.1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pyramid of key factors that underpin JIT</a:t>
            </a:r>
          </a:p>
        </p:txBody>
      </p:sp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9425" y="1484312"/>
            <a:ext cx="8153399" cy="366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7.2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Smog production process</a:t>
            </a:r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887" y="2276475"/>
            <a:ext cx="8381999" cy="205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7.3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Basic tasks in a car assembly plant</a:t>
            </a:r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600" y="1700211"/>
            <a:ext cx="8407399" cy="318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295275" y="5892800"/>
            <a:ext cx="8740774" cy="488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7.4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Lean thinking principles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baseline="0" i="1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</a:t>
            </a:r>
            <a:r>
              <a:rPr b="0" baseline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After Womack and Jones, 2003)</a:t>
            </a:r>
          </a:p>
        </p:txBody>
      </p:sp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487" y="1557337"/>
            <a:ext cx="7927974" cy="3349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7.1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Comparison of lean supply with agile supply: the distinguishing attributes</a:t>
            </a: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4387" y="836612"/>
            <a:ext cx="7502524" cy="470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7.2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Further characteristics of lean and agile supply</a:t>
            </a: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628775"/>
            <a:ext cx="8359775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AF0D2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295275" y="5892800"/>
            <a:ext cx="8740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7.5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Supply capabilities supporting the agile supply chain</a:t>
            </a: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1575" y="765175"/>
            <a:ext cx="6784975" cy="4816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