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1" r:id="rId9"/>
    <p:sldId id="262" r:id="rId10"/>
    <p:sldId id="263" r:id="rId11"/>
    <p:sldId id="264" r:id="rId12"/>
    <p:sldId id="265" r:id="rId13"/>
    <p:sldId id="267" r:id="rId14"/>
    <p:sldId id="268" r:id="rId15"/>
    <p:sldId id="260" r:id="rId16"/>
    <p:sldId id="26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A29F68-2A65-2CDF-24E4-9B3EB11CB950}" v="414" dt="2020-10-01T19:55:04.7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114"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4.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a:alpha val="0"/>
      </a:schemeClr>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9C16A6-8C48-4165-8DAF-8C957C12A8FA}" type="doc">
      <dgm:prSet loTypeId="urn:microsoft.com/office/officeart/2018/2/layout/IconLabelList" loCatId="icon" qsTypeId="urn:microsoft.com/office/officeart/2005/8/quickstyle/simple1" qsCatId="simple" csTypeId="urn:microsoft.com/office/officeart/2018/5/colors/Iconchunking_neutralbg_accent2_2" csCatId="accent2" phldr="1"/>
      <dgm:spPr/>
    </dgm:pt>
    <dgm:pt modelId="{701D68F5-42F8-47BC-8FED-84C50F595DF0}">
      <dgm:prSet phldrT="[Text]"/>
      <dgm:spPr/>
      <dgm:t>
        <a:bodyPr/>
        <a:lstStyle/>
        <a:p>
          <a:r>
            <a:rPr lang="en-ZA" b="1">
              <a:latin typeface="Gill Sans MT" panose="020B0502020104020203"/>
            </a:rPr>
            <a:t>Networking</a:t>
          </a:r>
          <a:endParaRPr lang="en-US" b="1"/>
        </a:p>
      </dgm:t>
    </dgm:pt>
    <dgm:pt modelId="{9617668C-C38C-4017-8DDF-37855B15D110}" type="parTrans" cxnId="{C4BA385D-31ED-40EF-A5D6-98DFBA64E71A}">
      <dgm:prSet/>
      <dgm:spPr/>
      <dgm:t>
        <a:bodyPr/>
        <a:lstStyle/>
        <a:p>
          <a:endParaRPr lang="en-US"/>
        </a:p>
      </dgm:t>
    </dgm:pt>
    <dgm:pt modelId="{0C95B389-AC0C-4055-9AA3-38815EFC8B0A}" type="sibTrans" cxnId="{C4BA385D-31ED-40EF-A5D6-98DFBA64E71A}">
      <dgm:prSet/>
      <dgm:spPr/>
      <dgm:t>
        <a:bodyPr/>
        <a:lstStyle/>
        <a:p>
          <a:endParaRPr lang="en-US"/>
        </a:p>
      </dgm:t>
    </dgm:pt>
    <dgm:pt modelId="{91A66877-AC1C-46D9-BF2C-6024B638DEA9}">
      <dgm:prSet phldrT="[Text]"/>
      <dgm:spPr/>
      <dgm:t>
        <a:bodyPr/>
        <a:lstStyle/>
        <a:p>
          <a:r>
            <a:rPr lang="en-US" b="1">
              <a:latin typeface="Gill Sans MT" panose="020B0502020104020203"/>
            </a:rPr>
            <a:t>Devices</a:t>
          </a:r>
          <a:endParaRPr lang="en-US" b="1"/>
        </a:p>
      </dgm:t>
    </dgm:pt>
    <dgm:pt modelId="{913FED05-DF41-48A7-B1F8-81937A468EF9}" type="parTrans" cxnId="{7F0DAB6F-9257-4F2D-B31A-3418F73F6952}">
      <dgm:prSet/>
      <dgm:spPr/>
      <dgm:t>
        <a:bodyPr/>
        <a:lstStyle/>
        <a:p>
          <a:endParaRPr lang="en-US"/>
        </a:p>
      </dgm:t>
    </dgm:pt>
    <dgm:pt modelId="{BFCE4A28-C381-46FF-935A-B11534EF7D87}" type="sibTrans" cxnId="{7F0DAB6F-9257-4F2D-B31A-3418F73F6952}">
      <dgm:prSet/>
      <dgm:spPr/>
      <dgm:t>
        <a:bodyPr/>
        <a:lstStyle/>
        <a:p>
          <a:endParaRPr lang="en-US"/>
        </a:p>
      </dgm:t>
    </dgm:pt>
    <dgm:pt modelId="{76CC3289-2662-43F0-A3C6-BA04A135F08C}">
      <dgm:prSet phldrT="[Text]"/>
      <dgm:spPr/>
      <dgm:t>
        <a:bodyPr/>
        <a:lstStyle/>
        <a:p>
          <a:r>
            <a:rPr lang="en-US" b="1">
              <a:latin typeface="Gill Sans MT" panose="020B0502020104020203"/>
            </a:rPr>
            <a:t>Protocols</a:t>
          </a:r>
          <a:endParaRPr lang="en-US" b="1"/>
        </a:p>
      </dgm:t>
    </dgm:pt>
    <dgm:pt modelId="{D46DB4DA-1442-4ECE-89FE-BBB1E3489E3D}" type="parTrans" cxnId="{0400886E-8A1A-44C2-95A7-DB0EF4911494}">
      <dgm:prSet/>
      <dgm:spPr/>
      <dgm:t>
        <a:bodyPr/>
        <a:lstStyle/>
        <a:p>
          <a:endParaRPr lang="en-US"/>
        </a:p>
      </dgm:t>
    </dgm:pt>
    <dgm:pt modelId="{FA28C9D6-476E-43CD-BA23-D6D990FD78D0}" type="sibTrans" cxnId="{0400886E-8A1A-44C2-95A7-DB0EF4911494}">
      <dgm:prSet/>
      <dgm:spPr/>
      <dgm:t>
        <a:bodyPr/>
        <a:lstStyle/>
        <a:p>
          <a:endParaRPr lang="en-US"/>
        </a:p>
      </dgm:t>
    </dgm:pt>
    <dgm:pt modelId="{8994D886-A75F-411A-A9D7-D31991FF12BD}" type="pres">
      <dgm:prSet presAssocID="{7D9C16A6-8C48-4165-8DAF-8C957C12A8FA}" presName="root" presStyleCnt="0">
        <dgm:presLayoutVars>
          <dgm:dir/>
          <dgm:resizeHandles val="exact"/>
        </dgm:presLayoutVars>
      </dgm:prSet>
      <dgm:spPr/>
    </dgm:pt>
    <dgm:pt modelId="{E1DBA6D5-BD14-4CD2-A0CC-80F867FEFA81}" type="pres">
      <dgm:prSet presAssocID="{701D68F5-42F8-47BC-8FED-84C50F595DF0}" presName="compNode" presStyleCnt="0"/>
      <dgm:spPr/>
    </dgm:pt>
    <dgm:pt modelId="{19A8DC21-3E65-409D-AD53-DA51BB9198A0}" type="pres">
      <dgm:prSet presAssocID="{701D68F5-42F8-47BC-8FED-84C50F595DF0}" presName="iconRect" presStyleLbl="node1" presStyleIdx="0" presStyleCnt="3" custScaleX="157625" custScaleY="157625"/>
      <dgm:spPr>
        <a:blipFill>
          <a:blip xmlns:r="http://schemas.openxmlformats.org/officeDocument/2006/relationships" r:embed="rId1">
            <a:duotone>
              <a:schemeClr val="accent2">
                <a:hueOff val="0"/>
                <a:satOff val="0"/>
                <a:lumOff val="0"/>
                <a:alphaOff val="0"/>
                <a:shade val="20000"/>
                <a:satMod val="200000"/>
              </a:schemeClr>
              <a:schemeClr val="accent2">
                <a:hueOff val="0"/>
                <a:satOff val="0"/>
                <a:lumOff val="0"/>
                <a:alphaOff val="0"/>
                <a:tint val="12000"/>
                <a:satMod val="190000"/>
              </a:schemeClr>
            </a:duotone>
            <a:extLst>
              <a:ext uri="{96DAC541-7B7A-43D3-8B79-37D633B846F1}">
                <asvg:svgBlip xmlns:asvg="http://schemas.microsoft.com/office/drawing/2016/SVG/main" xmlns="" r:embed="rId2"/>
              </a:ext>
            </a:extLst>
          </a:blip>
          <a:srcRect/>
          <a:stretch>
            <a:fillRect/>
          </a:stretch>
        </a:blipFill>
        <a:ln>
          <a:noFill/>
        </a:ln>
      </dgm:spPr>
      <dgm:extLst>
        <a:ext uri="{E40237B7-FDA0-4F09-8148-C483321AD2D9}">
          <dgm14:cNvPr xmlns:dgm14="http://schemas.microsoft.com/office/drawing/2010/diagram" id="0" name="" descr="Network"/>
        </a:ext>
      </dgm:extLst>
    </dgm:pt>
    <dgm:pt modelId="{B9F90A48-FF94-4C94-A587-0190406F6FD3}" type="pres">
      <dgm:prSet presAssocID="{701D68F5-42F8-47BC-8FED-84C50F595DF0}" presName="spaceRect" presStyleCnt="0"/>
      <dgm:spPr/>
    </dgm:pt>
    <dgm:pt modelId="{A99B5DD6-89E9-4537-B415-4205CEB9323A}" type="pres">
      <dgm:prSet presAssocID="{701D68F5-42F8-47BC-8FED-84C50F595DF0}" presName="textRect" presStyleLbl="revTx" presStyleIdx="0" presStyleCnt="3">
        <dgm:presLayoutVars>
          <dgm:chMax val="1"/>
          <dgm:chPref val="1"/>
        </dgm:presLayoutVars>
      </dgm:prSet>
      <dgm:spPr/>
      <dgm:t>
        <a:bodyPr/>
        <a:lstStyle/>
        <a:p>
          <a:endParaRPr lang="en-US"/>
        </a:p>
      </dgm:t>
    </dgm:pt>
    <dgm:pt modelId="{8B391436-B9B0-45BD-A57F-792D6376D868}" type="pres">
      <dgm:prSet presAssocID="{0C95B389-AC0C-4055-9AA3-38815EFC8B0A}" presName="sibTrans" presStyleCnt="0"/>
      <dgm:spPr/>
    </dgm:pt>
    <dgm:pt modelId="{95872155-C45D-46D3-874C-D838089A06F8}" type="pres">
      <dgm:prSet presAssocID="{91A66877-AC1C-46D9-BF2C-6024B638DEA9}" presName="compNode" presStyleCnt="0"/>
      <dgm:spPr/>
    </dgm:pt>
    <dgm:pt modelId="{CE9DF0E8-B0DE-4E1E-9FF4-6006AD8428DB}" type="pres">
      <dgm:prSet presAssocID="{91A66877-AC1C-46D9-BF2C-6024B638DEA9}" presName="iconRect" presStyleLbl="node1" presStyleIdx="1" presStyleCnt="3" custScaleX="157625" custScaleY="157625"/>
      <dgm:spPr>
        <a:blipFill>
          <a:blip xmlns:r="http://schemas.openxmlformats.org/officeDocument/2006/relationships" r:embed="rId3">
            <a:duotone>
              <a:schemeClr val="accent2">
                <a:hueOff val="0"/>
                <a:satOff val="0"/>
                <a:lumOff val="0"/>
                <a:alphaOff val="0"/>
                <a:shade val="20000"/>
                <a:satMod val="200000"/>
              </a:schemeClr>
              <a:schemeClr val="accent2">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extLst>
        <a:ext uri="{E40237B7-FDA0-4F09-8148-C483321AD2D9}">
          <dgm14:cNvPr xmlns:dgm14="http://schemas.microsoft.com/office/drawing/2010/diagram" id="0" name="" descr="Satellite"/>
        </a:ext>
      </dgm:extLst>
    </dgm:pt>
    <dgm:pt modelId="{AA0423A1-55B2-45E9-BFE7-3FBE5BDA65ED}" type="pres">
      <dgm:prSet presAssocID="{91A66877-AC1C-46D9-BF2C-6024B638DEA9}" presName="spaceRect" presStyleCnt="0"/>
      <dgm:spPr/>
    </dgm:pt>
    <dgm:pt modelId="{55120873-6F5C-4053-8EAD-6287A7F1097E}" type="pres">
      <dgm:prSet presAssocID="{91A66877-AC1C-46D9-BF2C-6024B638DEA9}" presName="textRect" presStyleLbl="revTx" presStyleIdx="1" presStyleCnt="3">
        <dgm:presLayoutVars>
          <dgm:chMax val="1"/>
          <dgm:chPref val="1"/>
        </dgm:presLayoutVars>
      </dgm:prSet>
      <dgm:spPr/>
      <dgm:t>
        <a:bodyPr/>
        <a:lstStyle/>
        <a:p>
          <a:endParaRPr lang="en-US"/>
        </a:p>
      </dgm:t>
    </dgm:pt>
    <dgm:pt modelId="{F679C986-30E4-4F0A-A3A6-CAE528BFED76}" type="pres">
      <dgm:prSet presAssocID="{BFCE4A28-C381-46FF-935A-B11534EF7D87}" presName="sibTrans" presStyleCnt="0"/>
      <dgm:spPr/>
    </dgm:pt>
    <dgm:pt modelId="{2EC2FDE3-8908-45C7-A3FD-EB370213FE69}" type="pres">
      <dgm:prSet presAssocID="{76CC3289-2662-43F0-A3C6-BA04A135F08C}" presName="compNode" presStyleCnt="0"/>
      <dgm:spPr/>
    </dgm:pt>
    <dgm:pt modelId="{6DB1FE51-13D0-4A38-AD6E-48D4371A1AF3}" type="pres">
      <dgm:prSet presAssocID="{76CC3289-2662-43F0-A3C6-BA04A135F08C}" presName="iconRect" presStyleLbl="node1" presStyleIdx="2" presStyleCnt="3" custScaleX="157625" custScaleY="157625"/>
      <dgm:spPr>
        <a:blipFill>
          <a:blip xmlns:r="http://schemas.openxmlformats.org/officeDocument/2006/relationships" r:embed="rId5">
            <a:duotone>
              <a:schemeClr val="accent2">
                <a:hueOff val="0"/>
                <a:satOff val="0"/>
                <a:lumOff val="0"/>
                <a:alphaOff val="0"/>
                <a:shade val="20000"/>
                <a:satMod val="200000"/>
              </a:schemeClr>
              <a:schemeClr val="accent2">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a:noFill/>
        </a:ln>
      </dgm:spPr>
      <dgm:extLst>
        <a:ext uri="{E40237B7-FDA0-4F09-8148-C483321AD2D9}">
          <dgm14:cNvPr xmlns:dgm14="http://schemas.microsoft.com/office/drawing/2010/diagram" id="0" name="" descr="Link"/>
        </a:ext>
      </dgm:extLst>
    </dgm:pt>
    <dgm:pt modelId="{0928538A-05CC-4A79-BD5D-92F985D1EEE5}" type="pres">
      <dgm:prSet presAssocID="{76CC3289-2662-43F0-A3C6-BA04A135F08C}" presName="spaceRect" presStyleCnt="0"/>
      <dgm:spPr/>
    </dgm:pt>
    <dgm:pt modelId="{133097FC-B1F8-4953-B0AB-E8E73D968D1C}" type="pres">
      <dgm:prSet presAssocID="{76CC3289-2662-43F0-A3C6-BA04A135F08C}" presName="textRect" presStyleLbl="revTx" presStyleIdx="2" presStyleCnt="3">
        <dgm:presLayoutVars>
          <dgm:chMax val="1"/>
          <dgm:chPref val="1"/>
        </dgm:presLayoutVars>
      </dgm:prSet>
      <dgm:spPr/>
      <dgm:t>
        <a:bodyPr/>
        <a:lstStyle/>
        <a:p>
          <a:endParaRPr lang="en-US"/>
        </a:p>
      </dgm:t>
    </dgm:pt>
  </dgm:ptLst>
  <dgm:cxnLst>
    <dgm:cxn modelId="{7F0DAB6F-9257-4F2D-B31A-3418F73F6952}" srcId="{7D9C16A6-8C48-4165-8DAF-8C957C12A8FA}" destId="{91A66877-AC1C-46D9-BF2C-6024B638DEA9}" srcOrd="1" destOrd="0" parTransId="{913FED05-DF41-48A7-B1F8-81937A468EF9}" sibTransId="{BFCE4A28-C381-46FF-935A-B11534EF7D87}"/>
    <dgm:cxn modelId="{C4BA385D-31ED-40EF-A5D6-98DFBA64E71A}" srcId="{7D9C16A6-8C48-4165-8DAF-8C957C12A8FA}" destId="{701D68F5-42F8-47BC-8FED-84C50F595DF0}" srcOrd="0" destOrd="0" parTransId="{9617668C-C38C-4017-8DDF-37855B15D110}" sibTransId="{0C95B389-AC0C-4055-9AA3-38815EFC8B0A}"/>
    <dgm:cxn modelId="{0400886E-8A1A-44C2-95A7-DB0EF4911494}" srcId="{7D9C16A6-8C48-4165-8DAF-8C957C12A8FA}" destId="{76CC3289-2662-43F0-A3C6-BA04A135F08C}" srcOrd="2" destOrd="0" parTransId="{D46DB4DA-1442-4ECE-89FE-BBB1E3489E3D}" sibTransId="{FA28C9D6-476E-43CD-BA23-D6D990FD78D0}"/>
    <dgm:cxn modelId="{EC5C6E85-C523-4B60-976B-342F12E3A6CB}" type="presOf" srcId="{91A66877-AC1C-46D9-BF2C-6024B638DEA9}" destId="{55120873-6F5C-4053-8EAD-6287A7F1097E}" srcOrd="0" destOrd="0" presId="urn:microsoft.com/office/officeart/2018/2/layout/IconLabelList"/>
    <dgm:cxn modelId="{1B8CB22C-9648-419B-97E9-4AA6C3555723}" type="presOf" srcId="{701D68F5-42F8-47BC-8FED-84C50F595DF0}" destId="{A99B5DD6-89E9-4537-B415-4205CEB9323A}" srcOrd="0" destOrd="0" presId="urn:microsoft.com/office/officeart/2018/2/layout/IconLabelList"/>
    <dgm:cxn modelId="{5574CC64-4BF2-43BE-BABC-6DF1E58A4C74}" type="presOf" srcId="{7D9C16A6-8C48-4165-8DAF-8C957C12A8FA}" destId="{8994D886-A75F-411A-A9D7-D31991FF12BD}" srcOrd="0" destOrd="0" presId="urn:microsoft.com/office/officeart/2018/2/layout/IconLabelList"/>
    <dgm:cxn modelId="{6E31C6AB-C9E6-448F-A8CC-566A63619D4D}" type="presOf" srcId="{76CC3289-2662-43F0-A3C6-BA04A135F08C}" destId="{133097FC-B1F8-4953-B0AB-E8E73D968D1C}" srcOrd="0" destOrd="0" presId="urn:microsoft.com/office/officeart/2018/2/layout/IconLabelList"/>
    <dgm:cxn modelId="{2AD6E781-3ED2-484E-B438-73386D2C583D}" type="presParOf" srcId="{8994D886-A75F-411A-A9D7-D31991FF12BD}" destId="{E1DBA6D5-BD14-4CD2-A0CC-80F867FEFA81}" srcOrd="0" destOrd="0" presId="urn:microsoft.com/office/officeart/2018/2/layout/IconLabelList"/>
    <dgm:cxn modelId="{10B2B212-528C-471D-ABD0-D66ED992B833}" type="presParOf" srcId="{E1DBA6D5-BD14-4CD2-A0CC-80F867FEFA81}" destId="{19A8DC21-3E65-409D-AD53-DA51BB9198A0}" srcOrd="0" destOrd="0" presId="urn:microsoft.com/office/officeart/2018/2/layout/IconLabelList"/>
    <dgm:cxn modelId="{2A8FB3D0-F98B-4F5A-BACA-4315E38776FB}" type="presParOf" srcId="{E1DBA6D5-BD14-4CD2-A0CC-80F867FEFA81}" destId="{B9F90A48-FF94-4C94-A587-0190406F6FD3}" srcOrd="1" destOrd="0" presId="urn:microsoft.com/office/officeart/2018/2/layout/IconLabelList"/>
    <dgm:cxn modelId="{95FEF629-9884-451C-89B4-41B897ABE3D6}" type="presParOf" srcId="{E1DBA6D5-BD14-4CD2-A0CC-80F867FEFA81}" destId="{A99B5DD6-89E9-4537-B415-4205CEB9323A}" srcOrd="2" destOrd="0" presId="urn:microsoft.com/office/officeart/2018/2/layout/IconLabelList"/>
    <dgm:cxn modelId="{0FE6827F-DE80-4F8A-8E9D-7F88C0F7EF29}" type="presParOf" srcId="{8994D886-A75F-411A-A9D7-D31991FF12BD}" destId="{8B391436-B9B0-45BD-A57F-792D6376D868}" srcOrd="1" destOrd="0" presId="urn:microsoft.com/office/officeart/2018/2/layout/IconLabelList"/>
    <dgm:cxn modelId="{4857BE3A-D518-473D-AC79-7B9BF18B9824}" type="presParOf" srcId="{8994D886-A75F-411A-A9D7-D31991FF12BD}" destId="{95872155-C45D-46D3-874C-D838089A06F8}" srcOrd="2" destOrd="0" presId="urn:microsoft.com/office/officeart/2018/2/layout/IconLabelList"/>
    <dgm:cxn modelId="{B4B325C4-81F2-4B3E-8CBF-4532B0BFA343}" type="presParOf" srcId="{95872155-C45D-46D3-874C-D838089A06F8}" destId="{CE9DF0E8-B0DE-4E1E-9FF4-6006AD8428DB}" srcOrd="0" destOrd="0" presId="urn:microsoft.com/office/officeart/2018/2/layout/IconLabelList"/>
    <dgm:cxn modelId="{0AE6D335-6E55-47E1-BAD8-0368620AB8F6}" type="presParOf" srcId="{95872155-C45D-46D3-874C-D838089A06F8}" destId="{AA0423A1-55B2-45E9-BFE7-3FBE5BDA65ED}" srcOrd="1" destOrd="0" presId="urn:microsoft.com/office/officeart/2018/2/layout/IconLabelList"/>
    <dgm:cxn modelId="{AFEE8CCD-97FE-4EFA-A584-DF6AFDAD2B20}" type="presParOf" srcId="{95872155-C45D-46D3-874C-D838089A06F8}" destId="{55120873-6F5C-4053-8EAD-6287A7F1097E}" srcOrd="2" destOrd="0" presId="urn:microsoft.com/office/officeart/2018/2/layout/IconLabelList"/>
    <dgm:cxn modelId="{26649F18-C204-4047-8300-905486AB3755}" type="presParOf" srcId="{8994D886-A75F-411A-A9D7-D31991FF12BD}" destId="{F679C986-30E4-4F0A-A3A6-CAE528BFED76}" srcOrd="3" destOrd="0" presId="urn:microsoft.com/office/officeart/2018/2/layout/IconLabelList"/>
    <dgm:cxn modelId="{898D629F-DA37-435F-A0B2-0617605D711A}" type="presParOf" srcId="{8994D886-A75F-411A-A9D7-D31991FF12BD}" destId="{2EC2FDE3-8908-45C7-A3FD-EB370213FE69}" srcOrd="4" destOrd="0" presId="urn:microsoft.com/office/officeart/2018/2/layout/IconLabelList"/>
    <dgm:cxn modelId="{2BDADB1C-15B1-4763-9B35-3792147F8F87}" type="presParOf" srcId="{2EC2FDE3-8908-45C7-A3FD-EB370213FE69}" destId="{6DB1FE51-13D0-4A38-AD6E-48D4371A1AF3}" srcOrd="0" destOrd="0" presId="urn:microsoft.com/office/officeart/2018/2/layout/IconLabelList"/>
    <dgm:cxn modelId="{F692F1E6-C6EC-4391-8432-EB6C34194240}" type="presParOf" srcId="{2EC2FDE3-8908-45C7-A3FD-EB370213FE69}" destId="{0928538A-05CC-4A79-BD5D-92F985D1EEE5}" srcOrd="1" destOrd="0" presId="urn:microsoft.com/office/officeart/2018/2/layout/IconLabelList"/>
    <dgm:cxn modelId="{0E6AF6C4-A4E5-4234-9E16-F9F2334264CD}" type="presParOf" srcId="{2EC2FDE3-8908-45C7-A3FD-EB370213FE69}" destId="{133097FC-B1F8-4953-B0AB-E8E73D968D1C}"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1_2" csCatId="accent1" phldr="1"/>
      <dgm:spPr/>
      <dgm:t>
        <a:bodyPr/>
        <a:lstStyle/>
        <a:p>
          <a:endParaRPr lang="en-US"/>
        </a:p>
      </dgm:t>
    </dgm:pt>
    <dgm:pt modelId="{6750AC01-D39D-4F3A-9DC8-2A211EE986A2}">
      <dgm:prSet phldrT="[Text]"/>
      <dgm:spPr/>
      <dgm:t>
        <a:bodyPr/>
        <a:lstStyle/>
        <a:p>
          <a:pPr>
            <a:lnSpc>
              <a:spcPct val="100000"/>
            </a:lnSpc>
          </a:pPr>
          <a:endParaRPr lang="en-US" b="0" i="0" u="none" strike="noStrike" cap="none" baseline="0" noProof="0">
            <a:latin typeface="Gill Sans MT"/>
          </a:endParaRPr>
        </a:p>
      </dgm:t>
    </dgm:pt>
    <dgm:pt modelId="{720680DC-AAA4-4434-A582-60EBCC5BA355}" type="parTrans" cxnId="{0B5DAE5F-BCDC-4BF7-A6E7-CF856886A64D}">
      <dgm:prSet/>
      <dgm:spPr/>
      <dgm:t>
        <a:bodyPr/>
        <a:lstStyle/>
        <a:p>
          <a:endParaRPr lang="en-US"/>
        </a:p>
      </dgm:t>
    </dgm:pt>
    <dgm:pt modelId="{CA077D98-8478-47EA-B6A9-99ACE60C64D4}" type="sibTrans" cxnId="{0B5DAE5F-BCDC-4BF7-A6E7-CF856886A64D}">
      <dgm:prSet/>
      <dgm:spPr/>
      <dgm:t>
        <a:bodyPr/>
        <a:lstStyle/>
        <a:p>
          <a:endParaRPr lang="en-US"/>
        </a:p>
      </dgm:t>
    </dgm:pt>
    <dgm:pt modelId="{5605D28D-2CE6-4513-8566-952984E21E14}">
      <dgm:prSet phldrT="[Text]"/>
      <dgm:spPr/>
      <dgm:t>
        <a:bodyPr/>
        <a:lstStyle/>
        <a:p>
          <a:pPr>
            <a:lnSpc>
              <a:spcPct val="100000"/>
            </a:lnSpc>
          </a:pPr>
          <a:endParaRPr lang="en-US"/>
        </a:p>
      </dgm:t>
    </dgm:pt>
    <dgm:pt modelId="{EB15AB98-362B-4E70-A3DA-995FC3E8BA79}" type="parTrans" cxnId="{FAF3F884-F0CF-440F-8CB1-B7648AB1B138}">
      <dgm:prSet/>
      <dgm:spPr/>
      <dgm:t>
        <a:bodyPr/>
        <a:lstStyle/>
        <a:p>
          <a:endParaRPr lang="en-US"/>
        </a:p>
      </dgm:t>
    </dgm:pt>
    <dgm:pt modelId="{823D1971-2C4D-4EC5-A874-2F463DE37109}" type="sibTrans" cxnId="{FAF3F884-F0CF-440F-8CB1-B7648AB1B138}">
      <dgm:prSet/>
      <dgm:spPr/>
      <dgm:t>
        <a:bodyPr/>
        <a:lstStyle/>
        <a:p>
          <a:endParaRPr lang="en-US"/>
        </a:p>
      </dgm:t>
    </dgm:pt>
    <dgm:pt modelId="{7FD85339-9B82-4B66-AFC1-EF7A5AA82A30}">
      <dgm:prSet phldr="0"/>
      <dgm:spPr/>
      <dgm:t>
        <a:bodyPr/>
        <a:lstStyle/>
        <a:p>
          <a:pPr rtl="0">
            <a:lnSpc>
              <a:spcPct val="100000"/>
            </a:lnSpc>
          </a:pPr>
          <a:endParaRPr lang="en-US">
            <a:latin typeface="Gill Sans MT" panose="020B0502020104020203"/>
          </a:endParaRPr>
        </a:p>
      </dgm:t>
    </dgm:pt>
    <dgm:pt modelId="{04DA6FA8-A3EE-48F7-9C53-BD613CB18660}" type="parTrans" cxnId="{EEBCD589-9F8A-4E81-BDA6-7B3126A28500}">
      <dgm:prSet/>
      <dgm:spPr/>
    </dgm:pt>
    <dgm:pt modelId="{8C5B9EA4-495B-41AF-9497-BBFC0DB5F19B}" type="sibTrans" cxnId="{EEBCD589-9F8A-4E81-BDA6-7B3126A28500}">
      <dgm:prSet/>
      <dgm:spPr/>
    </dgm:pt>
    <dgm:pt modelId="{57806726-6E60-4ACC-9C1C-7DF9CC365A10}" type="pres">
      <dgm:prSet presAssocID="{7E5AA53B-3EEE-4DE4-BB81-9044890C2946}" presName="Name0" presStyleCnt="0">
        <dgm:presLayoutVars>
          <dgm:chMax val="7"/>
          <dgm:chPref val="7"/>
          <dgm:dir/>
        </dgm:presLayoutVars>
      </dgm:prSet>
      <dgm:spPr/>
      <dgm:t>
        <a:bodyPr/>
        <a:lstStyle/>
        <a:p>
          <a:endParaRPr lang="en-US"/>
        </a:p>
      </dgm:t>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3"/>
      <dgm:spPr/>
    </dgm:pt>
    <dgm:pt modelId="{D79B43FC-100B-4A0D-A4D5-0D2D04B99064}" type="pres">
      <dgm:prSet presAssocID="{7E5AA53B-3EEE-4DE4-BB81-9044890C2946}" presName="conn" presStyleLbl="parChTrans1D2" presStyleIdx="0" presStyleCnt="1"/>
      <dgm:spPr/>
      <dgm:t>
        <a:bodyPr/>
        <a:lstStyle/>
        <a:p>
          <a:endParaRPr lang="en-US"/>
        </a:p>
      </dgm:t>
    </dgm:pt>
    <dgm:pt modelId="{3CAD8DA1-8D53-445C-ACE8-D8449E4F0F55}" type="pres">
      <dgm:prSet presAssocID="{7E5AA53B-3EEE-4DE4-BB81-9044890C2946}" presName="extraNode" presStyleLbl="node1" presStyleIdx="0" presStyleCnt="3"/>
      <dgm:spPr/>
    </dgm:pt>
    <dgm:pt modelId="{429CABD1-4116-474B-81BF-735E2CA9DD00}" type="pres">
      <dgm:prSet presAssocID="{7E5AA53B-3EEE-4DE4-BB81-9044890C2946}" presName="dstNode" presStyleLbl="node1" presStyleIdx="0" presStyleCnt="3"/>
      <dgm:spPr/>
    </dgm:pt>
    <dgm:pt modelId="{58319267-C71E-43C9-94E1-827D0616C7A7}" type="pres">
      <dgm:prSet presAssocID="{6750AC01-D39D-4F3A-9DC8-2A211EE986A2}" presName="text_1" presStyleLbl="node1" presStyleIdx="0" presStyleCnt="3">
        <dgm:presLayoutVars>
          <dgm:bulletEnabled val="1"/>
        </dgm:presLayoutVars>
      </dgm:prSet>
      <dgm:spPr/>
      <dgm:t>
        <a:bodyPr/>
        <a:lstStyle/>
        <a:p>
          <a:endParaRPr lang="en-US"/>
        </a:p>
      </dgm:t>
    </dgm:pt>
    <dgm:pt modelId="{79F9B8A9-2412-4B74-84A9-69422DB81CDC}" type="pres">
      <dgm:prSet presAssocID="{6750AC01-D39D-4F3A-9DC8-2A211EE986A2}" presName="accent_1" presStyleCnt="0"/>
      <dgm:spPr/>
    </dgm:pt>
    <dgm:pt modelId="{07CB3071-D555-47DA-A36A-69EB91531FD8}" type="pres">
      <dgm:prSet presAssocID="{6750AC01-D39D-4F3A-9DC8-2A211EE986A2}" presName="accentRepeatNode" presStyleLbl="solidFgAcc1" presStyleIdx="0" presStyleCnt="3"/>
      <dgm:spPr/>
    </dgm:pt>
    <dgm:pt modelId="{14A22064-CA88-483F-8DC6-47DB2E594E2A}" type="pres">
      <dgm:prSet presAssocID="{7FD85339-9B82-4B66-AFC1-EF7A5AA82A30}" presName="text_2" presStyleLbl="node1" presStyleIdx="1" presStyleCnt="3">
        <dgm:presLayoutVars>
          <dgm:bulletEnabled val="1"/>
        </dgm:presLayoutVars>
      </dgm:prSet>
      <dgm:spPr/>
      <dgm:t>
        <a:bodyPr/>
        <a:lstStyle/>
        <a:p>
          <a:endParaRPr lang="en-US"/>
        </a:p>
      </dgm:t>
    </dgm:pt>
    <dgm:pt modelId="{95D79DA1-53E5-4AF7-937D-7BC16CE4B79F}" type="pres">
      <dgm:prSet presAssocID="{7FD85339-9B82-4B66-AFC1-EF7A5AA82A30}" presName="accent_2" presStyleCnt="0"/>
      <dgm:spPr/>
    </dgm:pt>
    <dgm:pt modelId="{44D8DBFE-13C0-4A0A-8BC1-3CFEF35FA29E}" type="pres">
      <dgm:prSet presAssocID="{7FD85339-9B82-4B66-AFC1-EF7A5AA82A30}" presName="accentRepeatNode" presStyleLbl="solidFgAcc1" presStyleIdx="1" presStyleCnt="3"/>
      <dgm:spPr/>
    </dgm:pt>
    <dgm:pt modelId="{FED300B7-D1B0-47BD-B546-F72471102D75}" type="pres">
      <dgm:prSet presAssocID="{5605D28D-2CE6-4513-8566-952984E21E14}" presName="text_3" presStyleLbl="node1" presStyleIdx="2" presStyleCnt="3">
        <dgm:presLayoutVars>
          <dgm:bulletEnabled val="1"/>
        </dgm:presLayoutVars>
      </dgm:prSet>
      <dgm:spPr/>
      <dgm:t>
        <a:bodyPr/>
        <a:lstStyle/>
        <a:p>
          <a:endParaRPr lang="en-US"/>
        </a:p>
      </dgm:t>
    </dgm:pt>
    <dgm:pt modelId="{A72FBE66-7F93-475F-BE61-1770C3A90737}" type="pres">
      <dgm:prSet presAssocID="{5605D28D-2CE6-4513-8566-952984E21E14}" presName="accent_3" presStyleCnt="0"/>
      <dgm:spPr/>
    </dgm:pt>
    <dgm:pt modelId="{A965097E-32F1-4AB8-8C4E-2814A7596B2F}" type="pres">
      <dgm:prSet presAssocID="{5605D28D-2CE6-4513-8566-952984E21E14}" presName="accentRepeatNode" presStyleLbl="solidFgAcc1" presStyleIdx="2" presStyleCnt="3"/>
      <dgm:spPr/>
    </dgm:pt>
  </dgm:ptLst>
  <dgm:cxnLst>
    <dgm:cxn modelId="{67A40EFD-1589-4392-A053-2740347FD6CB}" type="presOf" srcId="{6750AC01-D39D-4F3A-9DC8-2A211EE986A2}" destId="{58319267-C71E-43C9-94E1-827D0616C7A7}" srcOrd="0" destOrd="0" presId="urn:microsoft.com/office/officeart/2008/layout/VerticalCurvedList"/>
    <dgm:cxn modelId="{EEBCD589-9F8A-4E81-BDA6-7B3126A28500}" srcId="{7E5AA53B-3EEE-4DE4-BB81-9044890C2946}" destId="{7FD85339-9B82-4B66-AFC1-EF7A5AA82A30}" srcOrd="1" destOrd="0" parTransId="{04DA6FA8-A3EE-48F7-9C53-BD613CB18660}" sibTransId="{8C5B9EA4-495B-41AF-9497-BBFC0DB5F19B}"/>
    <dgm:cxn modelId="{4F65CC8F-B5A8-40BE-A32B-05862B543D6A}" type="presOf" srcId="{7E5AA53B-3EEE-4DE4-BB81-9044890C2946}" destId="{57806726-6E60-4ACC-9C1C-7DF9CC365A10}" srcOrd="0" destOrd="0" presId="urn:microsoft.com/office/officeart/2008/layout/VerticalCurvedList"/>
    <dgm:cxn modelId="{F9F49256-B0C5-4371-B5BD-BE0BF760F3FD}" type="presOf" srcId="{7FD85339-9B82-4B66-AFC1-EF7A5AA82A30}" destId="{14A22064-CA88-483F-8DC6-47DB2E594E2A}" srcOrd="0" destOrd="0" presId="urn:microsoft.com/office/officeart/2008/layout/VerticalCurvedList"/>
    <dgm:cxn modelId="{FAF3F884-F0CF-440F-8CB1-B7648AB1B138}" srcId="{7E5AA53B-3EEE-4DE4-BB81-9044890C2946}" destId="{5605D28D-2CE6-4513-8566-952984E21E14}" srcOrd="2" destOrd="0" parTransId="{EB15AB98-362B-4E70-A3DA-995FC3E8BA79}" sibTransId="{823D1971-2C4D-4EC5-A874-2F463DE37109}"/>
    <dgm:cxn modelId="{62C910AA-D046-41DA-8878-FFD365DBDD9A}" type="presOf" srcId="{CA077D98-8478-47EA-B6A9-99ACE60C64D4}" destId="{D79B43FC-100B-4A0D-A4D5-0D2D04B99064}" srcOrd="0" destOrd="0" presId="urn:microsoft.com/office/officeart/2008/layout/VerticalCurvedList"/>
    <dgm:cxn modelId="{0B5DAE5F-BCDC-4BF7-A6E7-CF856886A64D}" srcId="{7E5AA53B-3EEE-4DE4-BB81-9044890C2946}" destId="{6750AC01-D39D-4F3A-9DC8-2A211EE986A2}" srcOrd="0" destOrd="0" parTransId="{720680DC-AAA4-4434-A582-60EBCC5BA355}" sibTransId="{CA077D98-8478-47EA-B6A9-99ACE60C64D4}"/>
    <dgm:cxn modelId="{1F5E898D-6261-49D1-A6EB-27414B52B748}" type="presOf" srcId="{5605D28D-2CE6-4513-8566-952984E21E14}" destId="{FED300B7-D1B0-47BD-B546-F72471102D75}" srcOrd="0" destOrd="0" presId="urn:microsoft.com/office/officeart/2008/layout/VerticalCurvedList"/>
    <dgm:cxn modelId="{D92B8559-F0C8-4EC2-9B68-99E68A3F77BE}" type="presParOf" srcId="{57806726-6E60-4ACC-9C1C-7DF9CC365A10}" destId="{90561C55-3C6E-4D53-85E1-2C50BCDDA392}" srcOrd="0" destOrd="0" presId="urn:microsoft.com/office/officeart/2008/layout/VerticalCurvedList"/>
    <dgm:cxn modelId="{A942A2DB-0469-4E7F-8A6E-BE8738ACB07F}" type="presParOf" srcId="{90561C55-3C6E-4D53-85E1-2C50BCDDA392}" destId="{B6CD42EC-5AD4-4004-AE5B-47EDA668DAA8}" srcOrd="0" destOrd="0" presId="urn:microsoft.com/office/officeart/2008/layout/VerticalCurvedList"/>
    <dgm:cxn modelId="{0A6E7CF8-8DF0-4325-9F28-1DAE9F2C8BBA}" type="presParOf" srcId="{B6CD42EC-5AD4-4004-AE5B-47EDA668DAA8}" destId="{963B8EE3-40CC-4A0A-B420-D0BF920973CE}" srcOrd="0" destOrd="0" presId="urn:microsoft.com/office/officeart/2008/layout/VerticalCurvedList"/>
    <dgm:cxn modelId="{D1910309-5F24-49D2-9144-0AE7D2FDA3B0}" type="presParOf" srcId="{B6CD42EC-5AD4-4004-AE5B-47EDA668DAA8}" destId="{D79B43FC-100B-4A0D-A4D5-0D2D04B99064}" srcOrd="1" destOrd="0" presId="urn:microsoft.com/office/officeart/2008/layout/VerticalCurvedList"/>
    <dgm:cxn modelId="{2A5F8F9C-AD2D-49A4-B419-9D12548FCC73}" type="presParOf" srcId="{B6CD42EC-5AD4-4004-AE5B-47EDA668DAA8}" destId="{3CAD8DA1-8D53-445C-ACE8-D8449E4F0F55}" srcOrd="2" destOrd="0" presId="urn:microsoft.com/office/officeart/2008/layout/VerticalCurvedList"/>
    <dgm:cxn modelId="{624CF7B4-D33D-4F97-8689-59650EB98D32}" type="presParOf" srcId="{B6CD42EC-5AD4-4004-AE5B-47EDA668DAA8}" destId="{429CABD1-4116-474B-81BF-735E2CA9DD00}" srcOrd="3" destOrd="0" presId="urn:microsoft.com/office/officeart/2008/layout/VerticalCurvedList"/>
    <dgm:cxn modelId="{579196B3-18C9-42BD-961E-39F44F913445}" type="presParOf" srcId="{90561C55-3C6E-4D53-85E1-2C50BCDDA392}" destId="{58319267-C71E-43C9-94E1-827D0616C7A7}" srcOrd="1" destOrd="0" presId="urn:microsoft.com/office/officeart/2008/layout/VerticalCurvedList"/>
    <dgm:cxn modelId="{F38376D3-3D02-4652-BE07-BD89BC344B9E}" type="presParOf" srcId="{90561C55-3C6E-4D53-85E1-2C50BCDDA392}" destId="{79F9B8A9-2412-4B74-84A9-69422DB81CDC}" srcOrd="2" destOrd="0" presId="urn:microsoft.com/office/officeart/2008/layout/VerticalCurvedList"/>
    <dgm:cxn modelId="{53B61DA7-216A-4C6E-A83B-2CBC05D21407}" type="presParOf" srcId="{79F9B8A9-2412-4B74-84A9-69422DB81CDC}" destId="{07CB3071-D555-47DA-A36A-69EB91531FD8}" srcOrd="0" destOrd="0" presId="urn:microsoft.com/office/officeart/2008/layout/VerticalCurvedList"/>
    <dgm:cxn modelId="{1541F7CF-E1C4-4AA7-9D5A-ED52916C9178}" type="presParOf" srcId="{90561C55-3C6E-4D53-85E1-2C50BCDDA392}" destId="{14A22064-CA88-483F-8DC6-47DB2E594E2A}" srcOrd="3" destOrd="0" presId="urn:microsoft.com/office/officeart/2008/layout/VerticalCurvedList"/>
    <dgm:cxn modelId="{F979755E-9002-4D09-BA5C-F3AA198A2FB1}" type="presParOf" srcId="{90561C55-3C6E-4D53-85E1-2C50BCDDA392}" destId="{95D79DA1-53E5-4AF7-937D-7BC16CE4B79F}" srcOrd="4" destOrd="0" presId="urn:microsoft.com/office/officeart/2008/layout/VerticalCurvedList"/>
    <dgm:cxn modelId="{0C1DB5F9-6C36-40BF-A263-572800DD6D19}" type="presParOf" srcId="{95D79DA1-53E5-4AF7-937D-7BC16CE4B79F}" destId="{44D8DBFE-13C0-4A0A-8BC1-3CFEF35FA29E}" srcOrd="0" destOrd="0" presId="urn:microsoft.com/office/officeart/2008/layout/VerticalCurvedList"/>
    <dgm:cxn modelId="{7B14FBBA-0EB1-4BE2-93A5-EB0C8316B5E5}" type="presParOf" srcId="{90561C55-3C6E-4D53-85E1-2C50BCDDA392}" destId="{FED300B7-D1B0-47BD-B546-F72471102D75}" srcOrd="5" destOrd="0" presId="urn:microsoft.com/office/officeart/2008/layout/VerticalCurvedList"/>
    <dgm:cxn modelId="{1D94263A-54E9-4E50-BBF6-400B9C84820A}" type="presParOf" srcId="{90561C55-3C6E-4D53-85E1-2C50BCDDA392}" destId="{A72FBE66-7F93-475F-BE61-1770C3A90737}" srcOrd="6" destOrd="0" presId="urn:microsoft.com/office/officeart/2008/layout/VerticalCurvedList"/>
    <dgm:cxn modelId="{02D0C688-6FD9-4AF6-8BAA-FD563BF4F446}" type="presParOf" srcId="{A72FBE66-7F93-475F-BE61-1770C3A90737}" destId="{A965097E-32F1-4AB8-8C4E-2814A7596B2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1_3" csCatId="accent1" phldr="1"/>
      <dgm:spPr/>
      <dgm:t>
        <a:bodyPr/>
        <a:lstStyle/>
        <a:p>
          <a:endParaRPr lang="en-US"/>
        </a:p>
      </dgm:t>
    </dgm:pt>
    <dgm:pt modelId="{6750AC01-D39D-4F3A-9DC8-2A211EE986A2}">
      <dgm:prSet phldrT="[Text]"/>
      <dgm:spPr/>
      <dgm:t>
        <a:bodyPr/>
        <a:lstStyle/>
        <a:p>
          <a:pPr>
            <a:lnSpc>
              <a:spcPct val="100000"/>
            </a:lnSpc>
          </a:pPr>
          <a:endParaRPr lang="en-US" b="0" i="0" u="none" strike="noStrike" cap="none" baseline="0" noProof="0">
            <a:latin typeface="Gill Sans MT"/>
          </a:endParaRPr>
        </a:p>
      </dgm:t>
    </dgm:pt>
    <dgm:pt modelId="{720680DC-AAA4-4434-A582-60EBCC5BA355}" type="parTrans" cxnId="{0B5DAE5F-BCDC-4BF7-A6E7-CF856886A64D}">
      <dgm:prSet/>
      <dgm:spPr/>
      <dgm:t>
        <a:bodyPr/>
        <a:lstStyle/>
        <a:p>
          <a:endParaRPr lang="en-US"/>
        </a:p>
      </dgm:t>
    </dgm:pt>
    <dgm:pt modelId="{CA077D98-8478-47EA-B6A9-99ACE60C64D4}" type="sibTrans" cxnId="{0B5DAE5F-BCDC-4BF7-A6E7-CF856886A64D}">
      <dgm:prSet/>
      <dgm:spPr/>
      <dgm:t>
        <a:bodyPr/>
        <a:lstStyle/>
        <a:p>
          <a:endParaRPr lang="en-US"/>
        </a:p>
      </dgm:t>
    </dgm:pt>
    <dgm:pt modelId="{57806726-6E60-4ACC-9C1C-7DF9CC365A10}" type="pres">
      <dgm:prSet presAssocID="{7E5AA53B-3EEE-4DE4-BB81-9044890C2946}" presName="Name0" presStyleCnt="0">
        <dgm:presLayoutVars>
          <dgm:chMax val="7"/>
          <dgm:chPref val="7"/>
          <dgm:dir/>
        </dgm:presLayoutVars>
      </dgm:prSet>
      <dgm:spPr/>
      <dgm:t>
        <a:bodyPr/>
        <a:lstStyle/>
        <a:p>
          <a:endParaRPr lang="en-US"/>
        </a:p>
      </dgm:t>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1"/>
      <dgm:spPr/>
    </dgm:pt>
    <dgm:pt modelId="{D79B43FC-100B-4A0D-A4D5-0D2D04B99064}" type="pres">
      <dgm:prSet presAssocID="{7E5AA53B-3EEE-4DE4-BB81-9044890C2946}" presName="conn" presStyleLbl="parChTrans1D2" presStyleIdx="0" presStyleCnt="1"/>
      <dgm:spPr/>
      <dgm:t>
        <a:bodyPr/>
        <a:lstStyle/>
        <a:p>
          <a:endParaRPr lang="en-US"/>
        </a:p>
      </dgm:t>
    </dgm:pt>
    <dgm:pt modelId="{3CAD8DA1-8D53-445C-ACE8-D8449E4F0F55}" type="pres">
      <dgm:prSet presAssocID="{7E5AA53B-3EEE-4DE4-BB81-9044890C2946}" presName="extraNode" presStyleLbl="node1" presStyleIdx="0" presStyleCnt="1"/>
      <dgm:spPr/>
    </dgm:pt>
    <dgm:pt modelId="{429CABD1-4116-474B-81BF-735E2CA9DD00}" type="pres">
      <dgm:prSet presAssocID="{7E5AA53B-3EEE-4DE4-BB81-9044890C2946}" presName="dstNode" presStyleLbl="node1" presStyleIdx="0" presStyleCnt="1"/>
      <dgm:spPr/>
    </dgm:pt>
    <dgm:pt modelId="{58319267-C71E-43C9-94E1-827D0616C7A7}" type="pres">
      <dgm:prSet presAssocID="{6750AC01-D39D-4F3A-9DC8-2A211EE986A2}" presName="text_1" presStyleLbl="node1" presStyleIdx="0" presStyleCnt="1">
        <dgm:presLayoutVars>
          <dgm:bulletEnabled val="1"/>
        </dgm:presLayoutVars>
      </dgm:prSet>
      <dgm:spPr/>
      <dgm:t>
        <a:bodyPr/>
        <a:lstStyle/>
        <a:p>
          <a:endParaRPr lang="en-US"/>
        </a:p>
      </dgm:t>
    </dgm:pt>
    <dgm:pt modelId="{79F9B8A9-2412-4B74-84A9-69422DB81CDC}" type="pres">
      <dgm:prSet presAssocID="{6750AC01-D39D-4F3A-9DC8-2A211EE986A2}" presName="accent_1" presStyleCnt="0"/>
      <dgm:spPr/>
    </dgm:pt>
    <dgm:pt modelId="{07CB3071-D555-47DA-A36A-69EB91531FD8}" type="pres">
      <dgm:prSet presAssocID="{6750AC01-D39D-4F3A-9DC8-2A211EE986A2}" presName="accentRepeatNode" presStyleLbl="solidFgAcc1" presStyleIdx="0" presStyleCnt="1"/>
      <dgm:spPr/>
    </dgm:pt>
  </dgm:ptLst>
  <dgm:cxnLst>
    <dgm:cxn modelId="{F58989DB-89B1-4CD9-B003-C7F8EFFD5751}" type="presOf" srcId="{CA077D98-8478-47EA-B6A9-99ACE60C64D4}" destId="{D79B43FC-100B-4A0D-A4D5-0D2D04B99064}" srcOrd="0" destOrd="0" presId="urn:microsoft.com/office/officeart/2008/layout/VerticalCurvedList"/>
    <dgm:cxn modelId="{0B5DAE5F-BCDC-4BF7-A6E7-CF856886A64D}" srcId="{7E5AA53B-3EEE-4DE4-BB81-9044890C2946}" destId="{6750AC01-D39D-4F3A-9DC8-2A211EE986A2}" srcOrd="0" destOrd="0" parTransId="{720680DC-AAA4-4434-A582-60EBCC5BA355}" sibTransId="{CA077D98-8478-47EA-B6A9-99ACE60C64D4}"/>
    <dgm:cxn modelId="{4F65CC8F-B5A8-40BE-A32B-05862B543D6A}" type="presOf" srcId="{7E5AA53B-3EEE-4DE4-BB81-9044890C2946}" destId="{57806726-6E60-4ACC-9C1C-7DF9CC365A10}" srcOrd="0" destOrd="0" presId="urn:microsoft.com/office/officeart/2008/layout/VerticalCurvedList"/>
    <dgm:cxn modelId="{67A40EFD-1589-4392-A053-2740347FD6CB}" type="presOf" srcId="{6750AC01-D39D-4F3A-9DC8-2A211EE986A2}" destId="{58319267-C71E-43C9-94E1-827D0616C7A7}" srcOrd="0" destOrd="0" presId="urn:microsoft.com/office/officeart/2008/layout/VerticalCurvedList"/>
    <dgm:cxn modelId="{D92B8559-F0C8-4EC2-9B68-99E68A3F77BE}" type="presParOf" srcId="{57806726-6E60-4ACC-9C1C-7DF9CC365A10}" destId="{90561C55-3C6E-4D53-85E1-2C50BCDDA392}" srcOrd="0" destOrd="0" presId="urn:microsoft.com/office/officeart/2008/layout/VerticalCurvedList"/>
    <dgm:cxn modelId="{A942A2DB-0469-4E7F-8A6E-BE8738ACB07F}" type="presParOf" srcId="{90561C55-3C6E-4D53-85E1-2C50BCDDA392}" destId="{B6CD42EC-5AD4-4004-AE5B-47EDA668DAA8}" srcOrd="0" destOrd="0" presId="urn:microsoft.com/office/officeart/2008/layout/VerticalCurvedList"/>
    <dgm:cxn modelId="{B412A23B-7ECD-4A5E-B735-1987452202BC}" type="presParOf" srcId="{B6CD42EC-5AD4-4004-AE5B-47EDA668DAA8}" destId="{963B8EE3-40CC-4A0A-B420-D0BF920973CE}" srcOrd="0" destOrd="0" presId="urn:microsoft.com/office/officeart/2008/layout/VerticalCurvedList"/>
    <dgm:cxn modelId="{D20F0660-CCE5-47FC-A835-6AD1C7262E32}" type="presParOf" srcId="{B6CD42EC-5AD4-4004-AE5B-47EDA668DAA8}" destId="{D79B43FC-100B-4A0D-A4D5-0D2D04B99064}" srcOrd="1" destOrd="0" presId="urn:microsoft.com/office/officeart/2008/layout/VerticalCurvedList"/>
    <dgm:cxn modelId="{9FE8D5A1-1A90-4110-9670-6BE930DB880F}" type="presParOf" srcId="{B6CD42EC-5AD4-4004-AE5B-47EDA668DAA8}" destId="{3CAD8DA1-8D53-445C-ACE8-D8449E4F0F55}" srcOrd="2" destOrd="0" presId="urn:microsoft.com/office/officeart/2008/layout/VerticalCurvedList"/>
    <dgm:cxn modelId="{490DABFE-CAB8-4FBF-BB53-3BF4852A29CB}" type="presParOf" srcId="{B6CD42EC-5AD4-4004-AE5B-47EDA668DAA8}" destId="{429CABD1-4116-474B-81BF-735E2CA9DD00}" srcOrd="3" destOrd="0" presId="urn:microsoft.com/office/officeart/2008/layout/VerticalCurvedList"/>
    <dgm:cxn modelId="{579196B3-18C9-42BD-961E-39F44F913445}" type="presParOf" srcId="{90561C55-3C6E-4D53-85E1-2C50BCDDA392}" destId="{58319267-C71E-43C9-94E1-827D0616C7A7}" srcOrd="1" destOrd="0" presId="urn:microsoft.com/office/officeart/2008/layout/VerticalCurvedList"/>
    <dgm:cxn modelId="{F38376D3-3D02-4652-BE07-BD89BC344B9E}" type="presParOf" srcId="{90561C55-3C6E-4D53-85E1-2C50BCDDA392}" destId="{79F9B8A9-2412-4B74-84A9-69422DB81CDC}" srcOrd="2" destOrd="0" presId="urn:microsoft.com/office/officeart/2008/layout/VerticalCurvedList"/>
    <dgm:cxn modelId="{5149EAEE-E9AD-42E6-95E4-5A3BA59674D5}" type="presParOf" srcId="{79F9B8A9-2412-4B74-84A9-69422DB81CDC}" destId="{07CB3071-D555-47DA-A36A-69EB91531FD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5AA53B-3EEE-4DE4-BB81-9044890C2946}" type="doc">
      <dgm:prSet loTypeId="urn:microsoft.com/office/officeart/2008/layout/VerticalCurvedList" loCatId="list" qsTypeId="urn:microsoft.com/office/officeart/2005/8/quickstyle/simple4" qsCatId="simple" csTypeId="urn:microsoft.com/office/officeart/2005/8/colors/accent1_3" csCatId="accent1" phldr="1"/>
      <dgm:spPr/>
      <dgm:t>
        <a:bodyPr/>
        <a:lstStyle/>
        <a:p>
          <a:endParaRPr lang="en-US"/>
        </a:p>
      </dgm:t>
    </dgm:pt>
    <dgm:pt modelId="{6750AC01-D39D-4F3A-9DC8-2A211EE986A2}">
      <dgm:prSet phldrT="[Text]" phldr="0"/>
      <dgm:spPr/>
      <dgm:t>
        <a:bodyPr/>
        <a:lstStyle/>
        <a:p>
          <a:pPr rtl="0">
            <a:lnSpc>
              <a:spcPct val="100000"/>
            </a:lnSpc>
          </a:pPr>
          <a:r>
            <a:rPr lang="en-US" b="0" i="0" u="none" strike="noStrike" cap="none" baseline="0" noProof="0">
              <a:latin typeface="Gill Sans MT"/>
            </a:rPr>
            <a:t>Class A:</a:t>
          </a:r>
        </a:p>
      </dgm:t>
    </dgm:pt>
    <dgm:pt modelId="{720680DC-AAA4-4434-A582-60EBCC5BA355}" type="parTrans" cxnId="{0B5DAE5F-BCDC-4BF7-A6E7-CF856886A64D}">
      <dgm:prSet/>
      <dgm:spPr/>
      <dgm:t>
        <a:bodyPr/>
        <a:lstStyle/>
        <a:p>
          <a:endParaRPr lang="en-US"/>
        </a:p>
      </dgm:t>
    </dgm:pt>
    <dgm:pt modelId="{CA077D98-8478-47EA-B6A9-99ACE60C64D4}" type="sibTrans" cxnId="{0B5DAE5F-BCDC-4BF7-A6E7-CF856886A64D}">
      <dgm:prSet/>
      <dgm:spPr/>
      <dgm:t>
        <a:bodyPr/>
        <a:lstStyle/>
        <a:p>
          <a:endParaRPr lang="en-US"/>
        </a:p>
      </dgm:t>
    </dgm:pt>
    <dgm:pt modelId="{5605D28D-2CE6-4513-8566-952984E21E14}">
      <dgm:prSet phldrT="[Text]" phldr="0"/>
      <dgm:spPr/>
      <dgm:t>
        <a:bodyPr/>
        <a:lstStyle/>
        <a:p>
          <a:pPr rtl="0">
            <a:lnSpc>
              <a:spcPct val="100000"/>
            </a:lnSpc>
          </a:pPr>
          <a:r>
            <a:rPr lang="en-US">
              <a:latin typeface="Gill Sans MT" panose="020B0502020104020203"/>
            </a:rPr>
            <a:t>Class C:</a:t>
          </a:r>
          <a:endParaRPr lang="en-US"/>
        </a:p>
      </dgm:t>
    </dgm:pt>
    <dgm:pt modelId="{EB15AB98-362B-4E70-A3DA-995FC3E8BA79}" type="parTrans" cxnId="{FAF3F884-F0CF-440F-8CB1-B7648AB1B138}">
      <dgm:prSet/>
      <dgm:spPr/>
      <dgm:t>
        <a:bodyPr/>
        <a:lstStyle/>
        <a:p>
          <a:endParaRPr lang="en-US"/>
        </a:p>
      </dgm:t>
    </dgm:pt>
    <dgm:pt modelId="{823D1971-2C4D-4EC5-A874-2F463DE37109}" type="sibTrans" cxnId="{FAF3F884-F0CF-440F-8CB1-B7648AB1B138}">
      <dgm:prSet/>
      <dgm:spPr/>
      <dgm:t>
        <a:bodyPr/>
        <a:lstStyle/>
        <a:p>
          <a:endParaRPr lang="en-US"/>
        </a:p>
      </dgm:t>
    </dgm:pt>
    <dgm:pt modelId="{7FD85339-9B82-4B66-AFC1-EF7A5AA82A30}">
      <dgm:prSet phldr="0"/>
      <dgm:spPr/>
      <dgm:t>
        <a:bodyPr/>
        <a:lstStyle/>
        <a:p>
          <a:pPr rtl="0">
            <a:lnSpc>
              <a:spcPct val="100000"/>
            </a:lnSpc>
          </a:pPr>
          <a:r>
            <a:rPr lang="en-US">
              <a:latin typeface="Gill Sans MT" panose="020B0502020104020203"/>
            </a:rPr>
            <a:t>Class B:</a:t>
          </a:r>
        </a:p>
      </dgm:t>
    </dgm:pt>
    <dgm:pt modelId="{04DA6FA8-A3EE-48F7-9C53-BD613CB18660}" type="parTrans" cxnId="{EEBCD589-9F8A-4E81-BDA6-7B3126A28500}">
      <dgm:prSet/>
      <dgm:spPr/>
    </dgm:pt>
    <dgm:pt modelId="{8C5B9EA4-495B-41AF-9497-BBFC0DB5F19B}" type="sibTrans" cxnId="{EEBCD589-9F8A-4E81-BDA6-7B3126A28500}">
      <dgm:prSet/>
      <dgm:spPr/>
    </dgm:pt>
    <dgm:pt modelId="{57806726-6E60-4ACC-9C1C-7DF9CC365A10}" type="pres">
      <dgm:prSet presAssocID="{7E5AA53B-3EEE-4DE4-BB81-9044890C2946}" presName="Name0" presStyleCnt="0">
        <dgm:presLayoutVars>
          <dgm:chMax val="7"/>
          <dgm:chPref val="7"/>
          <dgm:dir/>
        </dgm:presLayoutVars>
      </dgm:prSet>
      <dgm:spPr/>
      <dgm:t>
        <a:bodyPr/>
        <a:lstStyle/>
        <a:p>
          <a:endParaRPr lang="en-US"/>
        </a:p>
      </dgm:t>
    </dgm:pt>
    <dgm:pt modelId="{90561C55-3C6E-4D53-85E1-2C50BCDDA392}" type="pres">
      <dgm:prSet presAssocID="{7E5AA53B-3EEE-4DE4-BB81-9044890C2946}" presName="Name1" presStyleCnt="0"/>
      <dgm:spPr/>
    </dgm:pt>
    <dgm:pt modelId="{B6CD42EC-5AD4-4004-AE5B-47EDA668DAA8}" type="pres">
      <dgm:prSet presAssocID="{7E5AA53B-3EEE-4DE4-BB81-9044890C2946}" presName="cycle" presStyleCnt="0"/>
      <dgm:spPr/>
    </dgm:pt>
    <dgm:pt modelId="{963B8EE3-40CC-4A0A-B420-D0BF920973CE}" type="pres">
      <dgm:prSet presAssocID="{7E5AA53B-3EEE-4DE4-BB81-9044890C2946}" presName="srcNode" presStyleLbl="node1" presStyleIdx="0" presStyleCnt="3"/>
      <dgm:spPr/>
    </dgm:pt>
    <dgm:pt modelId="{D79B43FC-100B-4A0D-A4D5-0D2D04B99064}" type="pres">
      <dgm:prSet presAssocID="{7E5AA53B-3EEE-4DE4-BB81-9044890C2946}" presName="conn" presStyleLbl="parChTrans1D2" presStyleIdx="0" presStyleCnt="1"/>
      <dgm:spPr/>
      <dgm:t>
        <a:bodyPr/>
        <a:lstStyle/>
        <a:p>
          <a:endParaRPr lang="en-US"/>
        </a:p>
      </dgm:t>
    </dgm:pt>
    <dgm:pt modelId="{3CAD8DA1-8D53-445C-ACE8-D8449E4F0F55}" type="pres">
      <dgm:prSet presAssocID="{7E5AA53B-3EEE-4DE4-BB81-9044890C2946}" presName="extraNode" presStyleLbl="node1" presStyleIdx="0" presStyleCnt="3"/>
      <dgm:spPr/>
    </dgm:pt>
    <dgm:pt modelId="{429CABD1-4116-474B-81BF-735E2CA9DD00}" type="pres">
      <dgm:prSet presAssocID="{7E5AA53B-3EEE-4DE4-BB81-9044890C2946}" presName="dstNode" presStyleLbl="node1" presStyleIdx="0" presStyleCnt="3"/>
      <dgm:spPr/>
    </dgm:pt>
    <dgm:pt modelId="{58319267-C71E-43C9-94E1-827D0616C7A7}" type="pres">
      <dgm:prSet presAssocID="{6750AC01-D39D-4F3A-9DC8-2A211EE986A2}" presName="text_1" presStyleLbl="node1" presStyleIdx="0" presStyleCnt="3">
        <dgm:presLayoutVars>
          <dgm:bulletEnabled val="1"/>
        </dgm:presLayoutVars>
      </dgm:prSet>
      <dgm:spPr/>
      <dgm:t>
        <a:bodyPr/>
        <a:lstStyle/>
        <a:p>
          <a:endParaRPr lang="en-US"/>
        </a:p>
      </dgm:t>
    </dgm:pt>
    <dgm:pt modelId="{79F9B8A9-2412-4B74-84A9-69422DB81CDC}" type="pres">
      <dgm:prSet presAssocID="{6750AC01-D39D-4F3A-9DC8-2A211EE986A2}" presName="accent_1" presStyleCnt="0"/>
      <dgm:spPr/>
    </dgm:pt>
    <dgm:pt modelId="{07CB3071-D555-47DA-A36A-69EB91531FD8}" type="pres">
      <dgm:prSet presAssocID="{6750AC01-D39D-4F3A-9DC8-2A211EE986A2}" presName="accentRepeatNode" presStyleLbl="solidFgAcc1" presStyleIdx="0" presStyleCnt="3"/>
      <dgm:spPr/>
    </dgm:pt>
    <dgm:pt modelId="{14A22064-CA88-483F-8DC6-47DB2E594E2A}" type="pres">
      <dgm:prSet presAssocID="{7FD85339-9B82-4B66-AFC1-EF7A5AA82A30}" presName="text_2" presStyleLbl="node1" presStyleIdx="1" presStyleCnt="3">
        <dgm:presLayoutVars>
          <dgm:bulletEnabled val="1"/>
        </dgm:presLayoutVars>
      </dgm:prSet>
      <dgm:spPr/>
      <dgm:t>
        <a:bodyPr/>
        <a:lstStyle/>
        <a:p>
          <a:endParaRPr lang="en-US"/>
        </a:p>
      </dgm:t>
    </dgm:pt>
    <dgm:pt modelId="{95D79DA1-53E5-4AF7-937D-7BC16CE4B79F}" type="pres">
      <dgm:prSet presAssocID="{7FD85339-9B82-4B66-AFC1-EF7A5AA82A30}" presName="accent_2" presStyleCnt="0"/>
      <dgm:spPr/>
    </dgm:pt>
    <dgm:pt modelId="{44D8DBFE-13C0-4A0A-8BC1-3CFEF35FA29E}" type="pres">
      <dgm:prSet presAssocID="{7FD85339-9B82-4B66-AFC1-EF7A5AA82A30}" presName="accentRepeatNode" presStyleLbl="solidFgAcc1" presStyleIdx="1" presStyleCnt="3"/>
      <dgm:spPr/>
    </dgm:pt>
    <dgm:pt modelId="{FED300B7-D1B0-47BD-B546-F72471102D75}" type="pres">
      <dgm:prSet presAssocID="{5605D28D-2CE6-4513-8566-952984E21E14}" presName="text_3" presStyleLbl="node1" presStyleIdx="2" presStyleCnt="3">
        <dgm:presLayoutVars>
          <dgm:bulletEnabled val="1"/>
        </dgm:presLayoutVars>
      </dgm:prSet>
      <dgm:spPr/>
      <dgm:t>
        <a:bodyPr/>
        <a:lstStyle/>
        <a:p>
          <a:endParaRPr lang="en-US"/>
        </a:p>
      </dgm:t>
    </dgm:pt>
    <dgm:pt modelId="{A72FBE66-7F93-475F-BE61-1770C3A90737}" type="pres">
      <dgm:prSet presAssocID="{5605D28D-2CE6-4513-8566-952984E21E14}" presName="accent_3" presStyleCnt="0"/>
      <dgm:spPr/>
    </dgm:pt>
    <dgm:pt modelId="{A965097E-32F1-4AB8-8C4E-2814A7596B2F}" type="pres">
      <dgm:prSet presAssocID="{5605D28D-2CE6-4513-8566-952984E21E14}" presName="accentRepeatNode" presStyleLbl="solidFgAcc1" presStyleIdx="2" presStyleCnt="3"/>
      <dgm:spPr/>
    </dgm:pt>
  </dgm:ptLst>
  <dgm:cxnLst>
    <dgm:cxn modelId="{67A40EFD-1589-4392-A053-2740347FD6CB}" type="presOf" srcId="{6750AC01-D39D-4F3A-9DC8-2A211EE986A2}" destId="{58319267-C71E-43C9-94E1-827D0616C7A7}" srcOrd="0" destOrd="0" presId="urn:microsoft.com/office/officeart/2008/layout/VerticalCurvedList"/>
    <dgm:cxn modelId="{EEBCD589-9F8A-4E81-BDA6-7B3126A28500}" srcId="{7E5AA53B-3EEE-4DE4-BB81-9044890C2946}" destId="{7FD85339-9B82-4B66-AFC1-EF7A5AA82A30}" srcOrd="1" destOrd="0" parTransId="{04DA6FA8-A3EE-48F7-9C53-BD613CB18660}" sibTransId="{8C5B9EA4-495B-41AF-9497-BBFC0DB5F19B}"/>
    <dgm:cxn modelId="{4F65CC8F-B5A8-40BE-A32B-05862B543D6A}" type="presOf" srcId="{7E5AA53B-3EEE-4DE4-BB81-9044890C2946}" destId="{57806726-6E60-4ACC-9C1C-7DF9CC365A10}" srcOrd="0" destOrd="0" presId="urn:microsoft.com/office/officeart/2008/layout/VerticalCurvedList"/>
    <dgm:cxn modelId="{F9F49256-B0C5-4371-B5BD-BE0BF760F3FD}" type="presOf" srcId="{7FD85339-9B82-4B66-AFC1-EF7A5AA82A30}" destId="{14A22064-CA88-483F-8DC6-47DB2E594E2A}" srcOrd="0" destOrd="0" presId="urn:microsoft.com/office/officeart/2008/layout/VerticalCurvedList"/>
    <dgm:cxn modelId="{FAF3F884-F0CF-440F-8CB1-B7648AB1B138}" srcId="{7E5AA53B-3EEE-4DE4-BB81-9044890C2946}" destId="{5605D28D-2CE6-4513-8566-952984E21E14}" srcOrd="2" destOrd="0" parTransId="{EB15AB98-362B-4E70-A3DA-995FC3E8BA79}" sibTransId="{823D1971-2C4D-4EC5-A874-2F463DE37109}"/>
    <dgm:cxn modelId="{A7B5C807-1D8E-47B5-AEF0-B032E7574E0D}" type="presOf" srcId="{CA077D98-8478-47EA-B6A9-99ACE60C64D4}" destId="{D79B43FC-100B-4A0D-A4D5-0D2D04B99064}" srcOrd="0" destOrd="0" presId="urn:microsoft.com/office/officeart/2008/layout/VerticalCurvedList"/>
    <dgm:cxn modelId="{0B5DAE5F-BCDC-4BF7-A6E7-CF856886A64D}" srcId="{7E5AA53B-3EEE-4DE4-BB81-9044890C2946}" destId="{6750AC01-D39D-4F3A-9DC8-2A211EE986A2}" srcOrd="0" destOrd="0" parTransId="{720680DC-AAA4-4434-A582-60EBCC5BA355}" sibTransId="{CA077D98-8478-47EA-B6A9-99ACE60C64D4}"/>
    <dgm:cxn modelId="{1F5E898D-6261-49D1-A6EB-27414B52B748}" type="presOf" srcId="{5605D28D-2CE6-4513-8566-952984E21E14}" destId="{FED300B7-D1B0-47BD-B546-F72471102D75}" srcOrd="0" destOrd="0" presId="urn:microsoft.com/office/officeart/2008/layout/VerticalCurvedList"/>
    <dgm:cxn modelId="{D92B8559-F0C8-4EC2-9B68-99E68A3F77BE}" type="presParOf" srcId="{57806726-6E60-4ACC-9C1C-7DF9CC365A10}" destId="{90561C55-3C6E-4D53-85E1-2C50BCDDA392}" srcOrd="0" destOrd="0" presId="urn:microsoft.com/office/officeart/2008/layout/VerticalCurvedList"/>
    <dgm:cxn modelId="{A942A2DB-0469-4E7F-8A6E-BE8738ACB07F}" type="presParOf" srcId="{90561C55-3C6E-4D53-85E1-2C50BCDDA392}" destId="{B6CD42EC-5AD4-4004-AE5B-47EDA668DAA8}" srcOrd="0" destOrd="0" presId="urn:microsoft.com/office/officeart/2008/layout/VerticalCurvedList"/>
    <dgm:cxn modelId="{63C40F75-D7A8-486B-937F-E32F2155DE1C}" type="presParOf" srcId="{B6CD42EC-5AD4-4004-AE5B-47EDA668DAA8}" destId="{963B8EE3-40CC-4A0A-B420-D0BF920973CE}" srcOrd="0" destOrd="0" presId="urn:microsoft.com/office/officeart/2008/layout/VerticalCurvedList"/>
    <dgm:cxn modelId="{BF649466-C389-4FB1-A13A-F7E54C7A5597}" type="presParOf" srcId="{B6CD42EC-5AD4-4004-AE5B-47EDA668DAA8}" destId="{D79B43FC-100B-4A0D-A4D5-0D2D04B99064}" srcOrd="1" destOrd="0" presId="urn:microsoft.com/office/officeart/2008/layout/VerticalCurvedList"/>
    <dgm:cxn modelId="{7D85F4EE-1BA3-4D65-AF35-28AE7D495CFF}" type="presParOf" srcId="{B6CD42EC-5AD4-4004-AE5B-47EDA668DAA8}" destId="{3CAD8DA1-8D53-445C-ACE8-D8449E4F0F55}" srcOrd="2" destOrd="0" presId="urn:microsoft.com/office/officeart/2008/layout/VerticalCurvedList"/>
    <dgm:cxn modelId="{14C9DEC7-C8A5-4008-9342-9470C78281DB}" type="presParOf" srcId="{B6CD42EC-5AD4-4004-AE5B-47EDA668DAA8}" destId="{429CABD1-4116-474B-81BF-735E2CA9DD00}" srcOrd="3" destOrd="0" presId="urn:microsoft.com/office/officeart/2008/layout/VerticalCurvedList"/>
    <dgm:cxn modelId="{579196B3-18C9-42BD-961E-39F44F913445}" type="presParOf" srcId="{90561C55-3C6E-4D53-85E1-2C50BCDDA392}" destId="{58319267-C71E-43C9-94E1-827D0616C7A7}" srcOrd="1" destOrd="0" presId="urn:microsoft.com/office/officeart/2008/layout/VerticalCurvedList"/>
    <dgm:cxn modelId="{F38376D3-3D02-4652-BE07-BD89BC344B9E}" type="presParOf" srcId="{90561C55-3C6E-4D53-85E1-2C50BCDDA392}" destId="{79F9B8A9-2412-4B74-84A9-69422DB81CDC}" srcOrd="2" destOrd="0" presId="urn:microsoft.com/office/officeart/2008/layout/VerticalCurvedList"/>
    <dgm:cxn modelId="{F3CCABFD-26C5-474B-84AB-BC0AAD93EC48}" type="presParOf" srcId="{79F9B8A9-2412-4B74-84A9-69422DB81CDC}" destId="{07CB3071-D555-47DA-A36A-69EB91531FD8}" srcOrd="0" destOrd="0" presId="urn:microsoft.com/office/officeart/2008/layout/VerticalCurvedList"/>
    <dgm:cxn modelId="{1541F7CF-E1C4-4AA7-9D5A-ED52916C9178}" type="presParOf" srcId="{90561C55-3C6E-4D53-85E1-2C50BCDDA392}" destId="{14A22064-CA88-483F-8DC6-47DB2E594E2A}" srcOrd="3" destOrd="0" presId="urn:microsoft.com/office/officeart/2008/layout/VerticalCurvedList"/>
    <dgm:cxn modelId="{F979755E-9002-4D09-BA5C-F3AA198A2FB1}" type="presParOf" srcId="{90561C55-3C6E-4D53-85E1-2C50BCDDA392}" destId="{95D79DA1-53E5-4AF7-937D-7BC16CE4B79F}" srcOrd="4" destOrd="0" presId="urn:microsoft.com/office/officeart/2008/layout/VerticalCurvedList"/>
    <dgm:cxn modelId="{0B02D18F-42F2-4B76-95B4-FA3D60472113}" type="presParOf" srcId="{95D79DA1-53E5-4AF7-937D-7BC16CE4B79F}" destId="{44D8DBFE-13C0-4A0A-8BC1-3CFEF35FA29E}" srcOrd="0" destOrd="0" presId="urn:microsoft.com/office/officeart/2008/layout/VerticalCurvedList"/>
    <dgm:cxn modelId="{7B14FBBA-0EB1-4BE2-93A5-EB0C8316B5E5}" type="presParOf" srcId="{90561C55-3C6E-4D53-85E1-2C50BCDDA392}" destId="{FED300B7-D1B0-47BD-B546-F72471102D75}" srcOrd="5" destOrd="0" presId="urn:microsoft.com/office/officeart/2008/layout/VerticalCurvedList"/>
    <dgm:cxn modelId="{1D94263A-54E9-4E50-BBF6-400B9C84820A}" type="presParOf" srcId="{90561C55-3C6E-4D53-85E1-2C50BCDDA392}" destId="{A72FBE66-7F93-475F-BE61-1770C3A90737}" srcOrd="6" destOrd="0" presId="urn:microsoft.com/office/officeart/2008/layout/VerticalCurvedList"/>
    <dgm:cxn modelId="{0148F6AC-A60C-4DE3-B0B3-73BD91281A57}" type="presParOf" srcId="{A72FBE66-7F93-475F-BE61-1770C3A90737}" destId="{A965097E-32F1-4AB8-8C4E-2814A7596B2F}"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9A8DC21-3E65-409D-AD53-DA51BB9198A0}">
      <dsp:nvSpPr>
        <dsp:cNvPr id="0" name=""/>
        <dsp:cNvSpPr/>
      </dsp:nvSpPr>
      <dsp:spPr>
        <a:xfrm>
          <a:off x="625300" y="382589"/>
          <a:ext cx="2329336" cy="2329336"/>
        </a:xfrm>
        <a:prstGeom prst="rect">
          <a:avLst/>
        </a:prstGeom>
        <a:blipFill>
          <a:blip xmlns:r="http://schemas.openxmlformats.org/officeDocument/2006/relationships" r:embed="rId1">
            <a:duotone>
              <a:schemeClr val="accent2">
                <a:hueOff val="0"/>
                <a:satOff val="0"/>
                <a:lumOff val="0"/>
                <a:alphaOff val="0"/>
                <a:shade val="20000"/>
                <a:satMod val="200000"/>
              </a:schemeClr>
              <a:schemeClr val="accent2">
                <a:hueOff val="0"/>
                <a:satOff val="0"/>
                <a:lumOff val="0"/>
                <a:alphaOff val="0"/>
                <a:tint val="12000"/>
                <a:satMod val="190000"/>
              </a:schemeClr>
            </a:duotone>
            <a:extLst>
              <a:ext uri="{96DAC541-7B7A-43D3-8B79-37D633B846F1}">
                <asvg:svgBlip xmlns:asvg="http://schemas.microsoft.com/office/drawing/2016/SVG/main" xmlns="" r:embed="rId2"/>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9B5DD6-89E9-4537-B415-4205CEB9323A}">
      <dsp:nvSpPr>
        <dsp:cNvPr id="0" name=""/>
        <dsp:cNvSpPr/>
      </dsp:nvSpPr>
      <dsp:spPr>
        <a:xfrm>
          <a:off x="148001" y="2674061"/>
          <a:ext cx="328393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600200">
            <a:lnSpc>
              <a:spcPct val="90000"/>
            </a:lnSpc>
            <a:spcBef>
              <a:spcPct val="0"/>
            </a:spcBef>
            <a:spcAft>
              <a:spcPct val="35000"/>
            </a:spcAft>
          </a:pPr>
          <a:r>
            <a:rPr lang="en-ZA" sz="3600" b="1" kern="1200">
              <a:latin typeface="Gill Sans MT" panose="020B0502020104020203"/>
            </a:rPr>
            <a:t>Networking</a:t>
          </a:r>
          <a:endParaRPr lang="en-US" sz="3600" b="1" kern="1200"/>
        </a:p>
      </dsp:txBody>
      <dsp:txXfrm>
        <a:off x="148001" y="2674061"/>
        <a:ext cx="3283935" cy="720000"/>
      </dsp:txXfrm>
    </dsp:sp>
    <dsp:sp modelId="{CE9DF0E8-B0DE-4E1E-9FF4-6006AD8428DB}">
      <dsp:nvSpPr>
        <dsp:cNvPr id="0" name=""/>
        <dsp:cNvSpPr/>
      </dsp:nvSpPr>
      <dsp:spPr>
        <a:xfrm>
          <a:off x="4483924" y="382589"/>
          <a:ext cx="2329336" cy="2329336"/>
        </a:xfrm>
        <a:prstGeom prst="rect">
          <a:avLst/>
        </a:prstGeom>
        <a:blipFill>
          <a:blip xmlns:r="http://schemas.openxmlformats.org/officeDocument/2006/relationships" r:embed="rId3">
            <a:duotone>
              <a:schemeClr val="accent2">
                <a:hueOff val="0"/>
                <a:satOff val="0"/>
                <a:lumOff val="0"/>
                <a:alphaOff val="0"/>
                <a:shade val="20000"/>
                <a:satMod val="200000"/>
              </a:schemeClr>
              <a:schemeClr val="accent2">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5120873-6F5C-4053-8EAD-6287A7F1097E}">
      <dsp:nvSpPr>
        <dsp:cNvPr id="0" name=""/>
        <dsp:cNvSpPr/>
      </dsp:nvSpPr>
      <dsp:spPr>
        <a:xfrm>
          <a:off x="4006625" y="2674061"/>
          <a:ext cx="328393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600200">
            <a:lnSpc>
              <a:spcPct val="90000"/>
            </a:lnSpc>
            <a:spcBef>
              <a:spcPct val="0"/>
            </a:spcBef>
            <a:spcAft>
              <a:spcPct val="35000"/>
            </a:spcAft>
          </a:pPr>
          <a:r>
            <a:rPr lang="en-US" sz="3600" b="1" kern="1200">
              <a:latin typeface="Gill Sans MT" panose="020B0502020104020203"/>
            </a:rPr>
            <a:t>Devices</a:t>
          </a:r>
          <a:endParaRPr lang="en-US" sz="3600" b="1" kern="1200"/>
        </a:p>
      </dsp:txBody>
      <dsp:txXfrm>
        <a:off x="4006625" y="2674061"/>
        <a:ext cx="3283935" cy="720000"/>
      </dsp:txXfrm>
    </dsp:sp>
    <dsp:sp modelId="{6DB1FE51-13D0-4A38-AD6E-48D4371A1AF3}">
      <dsp:nvSpPr>
        <dsp:cNvPr id="0" name=""/>
        <dsp:cNvSpPr/>
      </dsp:nvSpPr>
      <dsp:spPr>
        <a:xfrm>
          <a:off x="8342548" y="382589"/>
          <a:ext cx="2329336" cy="2329336"/>
        </a:xfrm>
        <a:prstGeom prst="rect">
          <a:avLst/>
        </a:prstGeom>
        <a:blipFill>
          <a:blip xmlns:r="http://schemas.openxmlformats.org/officeDocument/2006/relationships" r:embed="rId5">
            <a:duotone>
              <a:schemeClr val="accent2">
                <a:hueOff val="0"/>
                <a:satOff val="0"/>
                <a:lumOff val="0"/>
                <a:alphaOff val="0"/>
                <a:shade val="20000"/>
                <a:satMod val="200000"/>
              </a:schemeClr>
              <a:schemeClr val="accent2">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xmlns="" r:embed="rId6"/>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33097FC-B1F8-4953-B0AB-E8E73D968D1C}">
      <dsp:nvSpPr>
        <dsp:cNvPr id="0" name=""/>
        <dsp:cNvSpPr/>
      </dsp:nvSpPr>
      <dsp:spPr>
        <a:xfrm>
          <a:off x="7865249" y="2674061"/>
          <a:ext cx="3283935"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1600200">
            <a:lnSpc>
              <a:spcPct val="90000"/>
            </a:lnSpc>
            <a:spcBef>
              <a:spcPct val="0"/>
            </a:spcBef>
            <a:spcAft>
              <a:spcPct val="35000"/>
            </a:spcAft>
          </a:pPr>
          <a:r>
            <a:rPr lang="en-US" sz="3600" b="1" kern="1200">
              <a:latin typeface="Gill Sans MT" panose="020B0502020104020203"/>
            </a:rPr>
            <a:t>Protocols</a:t>
          </a:r>
          <a:endParaRPr lang="en-US" sz="3600" b="1" kern="1200"/>
        </a:p>
      </dsp:txBody>
      <dsp:txXfrm>
        <a:off x="7865249" y="2674061"/>
        <a:ext cx="3283935"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4028574" y="-618397"/>
          <a:ext cx="4800732" cy="4800732"/>
        </a:xfrm>
        <a:prstGeom prst="blockArc">
          <a:avLst>
            <a:gd name="adj1" fmla="val 18900000"/>
            <a:gd name="adj2" fmla="val 2700000"/>
            <a:gd name="adj3" fmla="val 450"/>
          </a:avLst>
        </a:prstGeom>
        <a:noFill/>
        <a:ln w="6350" cap="flat" cmpd="sng" algn="ctr">
          <a:solidFill>
            <a:schemeClr val="accent1">
              <a:shade val="60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8319267-C71E-43C9-94E1-827D0616C7A7}">
      <dsp:nvSpPr>
        <dsp:cNvPr id="0" name=""/>
        <dsp:cNvSpPr/>
      </dsp:nvSpPr>
      <dsp:spPr>
        <a:xfrm>
          <a:off x="496568" y="356393"/>
          <a:ext cx="6310391" cy="71278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65775" tIns="88900" rIns="88900" bIns="88900" numCol="1" spcCol="1270" anchor="ctr" anchorCtr="0">
          <a:noAutofit/>
        </a:bodyPr>
        <a:lstStyle/>
        <a:p>
          <a:pPr lvl="0" algn="l" defTabSz="1555750">
            <a:lnSpc>
              <a:spcPct val="100000"/>
            </a:lnSpc>
            <a:spcBef>
              <a:spcPct val="0"/>
            </a:spcBef>
            <a:spcAft>
              <a:spcPct val="35000"/>
            </a:spcAft>
          </a:pPr>
          <a:endParaRPr lang="en-US" sz="3500" b="0" i="0" u="none" strike="noStrike" kern="1200" cap="none" baseline="0" noProof="0">
            <a:latin typeface="Gill Sans MT"/>
          </a:endParaRPr>
        </a:p>
      </dsp:txBody>
      <dsp:txXfrm>
        <a:off x="496568" y="356393"/>
        <a:ext cx="6310391" cy="712787"/>
      </dsp:txXfrm>
    </dsp:sp>
    <dsp:sp modelId="{07CB3071-D555-47DA-A36A-69EB91531FD8}">
      <dsp:nvSpPr>
        <dsp:cNvPr id="0" name=""/>
        <dsp:cNvSpPr/>
      </dsp:nvSpPr>
      <dsp:spPr>
        <a:xfrm>
          <a:off x="51076" y="267295"/>
          <a:ext cx="890984" cy="89098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14A22064-CA88-483F-8DC6-47DB2E594E2A}">
      <dsp:nvSpPr>
        <dsp:cNvPr id="0" name=""/>
        <dsp:cNvSpPr/>
      </dsp:nvSpPr>
      <dsp:spPr>
        <a:xfrm>
          <a:off x="755666" y="1425575"/>
          <a:ext cx="6051292" cy="71278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65775" tIns="88900" rIns="88900" bIns="88900" numCol="1" spcCol="1270" anchor="ctr" anchorCtr="0">
          <a:noAutofit/>
        </a:bodyPr>
        <a:lstStyle/>
        <a:p>
          <a:pPr lvl="0" algn="l" defTabSz="1555750" rtl="0">
            <a:lnSpc>
              <a:spcPct val="100000"/>
            </a:lnSpc>
            <a:spcBef>
              <a:spcPct val="0"/>
            </a:spcBef>
            <a:spcAft>
              <a:spcPct val="35000"/>
            </a:spcAft>
          </a:pPr>
          <a:endParaRPr lang="en-US" sz="3500" kern="1200">
            <a:latin typeface="Gill Sans MT" panose="020B0502020104020203"/>
          </a:endParaRPr>
        </a:p>
      </dsp:txBody>
      <dsp:txXfrm>
        <a:off x="755666" y="1425575"/>
        <a:ext cx="6051292" cy="712787"/>
      </dsp:txXfrm>
    </dsp:sp>
    <dsp:sp modelId="{44D8DBFE-13C0-4A0A-8BC1-3CFEF35FA29E}">
      <dsp:nvSpPr>
        <dsp:cNvPr id="0" name=""/>
        <dsp:cNvSpPr/>
      </dsp:nvSpPr>
      <dsp:spPr>
        <a:xfrm>
          <a:off x="310174" y="1336476"/>
          <a:ext cx="890984" cy="89098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FED300B7-D1B0-47BD-B546-F72471102D75}">
      <dsp:nvSpPr>
        <dsp:cNvPr id="0" name=""/>
        <dsp:cNvSpPr/>
      </dsp:nvSpPr>
      <dsp:spPr>
        <a:xfrm>
          <a:off x="496568" y="2494756"/>
          <a:ext cx="6310391" cy="712787"/>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65775" tIns="86360" rIns="86360" bIns="86360" numCol="1" spcCol="1270" anchor="ctr" anchorCtr="0">
          <a:noAutofit/>
        </a:bodyPr>
        <a:lstStyle/>
        <a:p>
          <a:pPr lvl="0" algn="l" defTabSz="1511300">
            <a:lnSpc>
              <a:spcPct val="100000"/>
            </a:lnSpc>
            <a:spcBef>
              <a:spcPct val="0"/>
            </a:spcBef>
            <a:spcAft>
              <a:spcPct val="35000"/>
            </a:spcAft>
          </a:pPr>
          <a:endParaRPr lang="en-US" sz="3400" kern="1200"/>
        </a:p>
      </dsp:txBody>
      <dsp:txXfrm>
        <a:off x="496568" y="2494756"/>
        <a:ext cx="6310391" cy="712787"/>
      </dsp:txXfrm>
    </dsp:sp>
    <dsp:sp modelId="{A965097E-32F1-4AB8-8C4E-2814A7596B2F}">
      <dsp:nvSpPr>
        <dsp:cNvPr id="0" name=""/>
        <dsp:cNvSpPr/>
      </dsp:nvSpPr>
      <dsp:spPr>
        <a:xfrm>
          <a:off x="51076" y="2405658"/>
          <a:ext cx="890984" cy="890984"/>
        </a:xfrm>
        <a:prstGeom prst="ellipse">
          <a:avLst/>
        </a:prstGeom>
        <a:solidFill>
          <a:schemeClr val="lt1">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4297933" y="-717313"/>
          <a:ext cx="5573659" cy="5573659"/>
        </a:xfrm>
        <a:prstGeom prst="blockArc">
          <a:avLst>
            <a:gd name="adj1" fmla="val 18900000"/>
            <a:gd name="adj2" fmla="val 2700000"/>
            <a:gd name="adj3" fmla="val 388"/>
          </a:avLst>
        </a:prstGeom>
        <a:noFill/>
        <a:ln w="6350" cap="flat" cmpd="sng" algn="ctr">
          <a:solidFill>
            <a:schemeClr val="accent1">
              <a:tint val="99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8319267-C71E-43C9-94E1-827D0616C7A7}">
      <dsp:nvSpPr>
        <dsp:cNvPr id="0" name=""/>
        <dsp:cNvSpPr/>
      </dsp:nvSpPr>
      <dsp:spPr>
        <a:xfrm>
          <a:off x="1241647" y="1076197"/>
          <a:ext cx="7409770" cy="1986636"/>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642678" tIns="165100" rIns="165100" bIns="165100" numCol="1" spcCol="1270" anchor="ctr" anchorCtr="0">
          <a:noAutofit/>
        </a:bodyPr>
        <a:lstStyle/>
        <a:p>
          <a:pPr lvl="0" algn="l" defTabSz="2889250">
            <a:lnSpc>
              <a:spcPct val="100000"/>
            </a:lnSpc>
            <a:spcBef>
              <a:spcPct val="0"/>
            </a:spcBef>
            <a:spcAft>
              <a:spcPct val="35000"/>
            </a:spcAft>
          </a:pPr>
          <a:endParaRPr lang="en-US" sz="6500" b="0" i="0" u="none" strike="noStrike" kern="1200" cap="none" baseline="0" noProof="0">
            <a:latin typeface="Gill Sans MT"/>
          </a:endParaRPr>
        </a:p>
      </dsp:txBody>
      <dsp:txXfrm>
        <a:off x="1241647" y="1076197"/>
        <a:ext cx="7409770" cy="1986636"/>
      </dsp:txXfrm>
    </dsp:sp>
    <dsp:sp modelId="{07CB3071-D555-47DA-A36A-69EB91531FD8}">
      <dsp:nvSpPr>
        <dsp:cNvPr id="0" name=""/>
        <dsp:cNvSpPr/>
      </dsp:nvSpPr>
      <dsp:spPr>
        <a:xfrm>
          <a:off x="0" y="827868"/>
          <a:ext cx="2483295" cy="2483295"/>
        </a:xfrm>
        <a:prstGeom prst="ellipse">
          <a:avLst/>
        </a:prstGeom>
        <a:solidFill>
          <a:schemeClr val="lt1">
            <a:hueOff val="0"/>
            <a:satOff val="0"/>
            <a:lumOff val="0"/>
            <a:alphaOff val="0"/>
          </a:schemeClr>
        </a:soli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9B43FC-100B-4A0D-A4D5-0D2D04B99064}">
      <dsp:nvSpPr>
        <dsp:cNvPr id="0" name=""/>
        <dsp:cNvSpPr/>
      </dsp:nvSpPr>
      <dsp:spPr>
        <a:xfrm>
          <a:off x="-4370165" y="-670328"/>
          <a:ext cx="5206518" cy="5206518"/>
        </a:xfrm>
        <a:prstGeom prst="blockArc">
          <a:avLst>
            <a:gd name="adj1" fmla="val 18900000"/>
            <a:gd name="adj2" fmla="val 2700000"/>
            <a:gd name="adj3" fmla="val 415"/>
          </a:avLst>
        </a:prstGeom>
        <a:noFill/>
        <a:ln w="6350" cap="flat" cmpd="sng" algn="ctr">
          <a:solidFill>
            <a:schemeClr val="accent1">
              <a:tint val="99000"/>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58319267-C71E-43C9-94E1-827D0616C7A7}">
      <dsp:nvSpPr>
        <dsp:cNvPr id="0" name=""/>
        <dsp:cNvSpPr/>
      </dsp:nvSpPr>
      <dsp:spPr>
        <a:xfrm>
          <a:off x="537873" y="386586"/>
          <a:ext cx="7730807" cy="773172"/>
        </a:xfrm>
        <a:prstGeom prst="rect">
          <a:avLst/>
        </a:prstGeom>
        <a:gradFill rotWithShape="0">
          <a:gsLst>
            <a:gs pos="0">
              <a:schemeClr val="accent1">
                <a:shade val="80000"/>
                <a:hueOff val="0"/>
                <a:satOff val="0"/>
                <a:lumOff val="0"/>
                <a:alphaOff val="0"/>
                <a:satMod val="103000"/>
                <a:lumMod val="102000"/>
                <a:tint val="94000"/>
              </a:schemeClr>
            </a:gs>
            <a:gs pos="50000">
              <a:schemeClr val="accent1">
                <a:shade val="80000"/>
                <a:hueOff val="0"/>
                <a:satOff val="0"/>
                <a:lumOff val="0"/>
                <a:alphaOff val="0"/>
                <a:satMod val="110000"/>
                <a:lumMod val="100000"/>
                <a:shade val="100000"/>
              </a:schemeClr>
            </a:gs>
            <a:gs pos="100000">
              <a:schemeClr val="accent1">
                <a:shade val="8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13706" tIns="93980" rIns="93980" bIns="93980" numCol="1" spcCol="1270" anchor="ctr" anchorCtr="0">
          <a:noAutofit/>
        </a:bodyPr>
        <a:lstStyle/>
        <a:p>
          <a:pPr lvl="0" algn="l" defTabSz="1644650" rtl="0">
            <a:lnSpc>
              <a:spcPct val="100000"/>
            </a:lnSpc>
            <a:spcBef>
              <a:spcPct val="0"/>
            </a:spcBef>
            <a:spcAft>
              <a:spcPct val="35000"/>
            </a:spcAft>
          </a:pPr>
          <a:r>
            <a:rPr lang="en-US" sz="3700" b="0" i="0" u="none" strike="noStrike" kern="1200" cap="none" baseline="0" noProof="0">
              <a:latin typeface="Gill Sans MT"/>
            </a:rPr>
            <a:t>Class A:</a:t>
          </a:r>
        </a:p>
      </dsp:txBody>
      <dsp:txXfrm>
        <a:off x="537873" y="386586"/>
        <a:ext cx="7730807" cy="773172"/>
      </dsp:txXfrm>
    </dsp:sp>
    <dsp:sp modelId="{07CB3071-D555-47DA-A36A-69EB91531FD8}">
      <dsp:nvSpPr>
        <dsp:cNvPr id="0" name=""/>
        <dsp:cNvSpPr/>
      </dsp:nvSpPr>
      <dsp:spPr>
        <a:xfrm>
          <a:off x="54640" y="289939"/>
          <a:ext cx="966465" cy="966465"/>
        </a:xfrm>
        <a:prstGeom prst="ellipse">
          <a:avLst/>
        </a:prstGeom>
        <a:solidFill>
          <a:schemeClr val="lt1">
            <a:hueOff val="0"/>
            <a:satOff val="0"/>
            <a:lumOff val="0"/>
            <a:alphaOff val="0"/>
          </a:schemeClr>
        </a:solidFill>
        <a:ln w="6350" cap="flat" cmpd="sng" algn="ctr">
          <a:solidFill>
            <a:schemeClr val="accent1">
              <a:shade val="8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sp>
    <dsp:sp modelId="{14A22064-CA88-483F-8DC6-47DB2E594E2A}">
      <dsp:nvSpPr>
        <dsp:cNvPr id="0" name=""/>
        <dsp:cNvSpPr/>
      </dsp:nvSpPr>
      <dsp:spPr>
        <a:xfrm>
          <a:off x="818921" y="1546344"/>
          <a:ext cx="7449759" cy="773172"/>
        </a:xfrm>
        <a:prstGeom prst="rect">
          <a:avLst/>
        </a:prstGeom>
        <a:gradFill rotWithShape="0">
          <a:gsLst>
            <a:gs pos="0">
              <a:schemeClr val="accent1">
                <a:shade val="80000"/>
                <a:hueOff val="174641"/>
                <a:satOff val="-3128"/>
                <a:lumOff val="13293"/>
                <a:alphaOff val="0"/>
                <a:satMod val="103000"/>
                <a:lumMod val="102000"/>
                <a:tint val="94000"/>
              </a:schemeClr>
            </a:gs>
            <a:gs pos="50000">
              <a:schemeClr val="accent1">
                <a:shade val="80000"/>
                <a:hueOff val="174641"/>
                <a:satOff val="-3128"/>
                <a:lumOff val="13293"/>
                <a:alphaOff val="0"/>
                <a:satMod val="110000"/>
                <a:lumMod val="100000"/>
                <a:shade val="100000"/>
              </a:schemeClr>
            </a:gs>
            <a:gs pos="100000">
              <a:schemeClr val="accent1">
                <a:shade val="80000"/>
                <a:hueOff val="174641"/>
                <a:satOff val="-3128"/>
                <a:lumOff val="1329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13706" tIns="93980" rIns="93980" bIns="93980" numCol="1" spcCol="1270" anchor="ctr" anchorCtr="0">
          <a:noAutofit/>
        </a:bodyPr>
        <a:lstStyle/>
        <a:p>
          <a:pPr lvl="0" algn="l" defTabSz="1644650" rtl="0">
            <a:lnSpc>
              <a:spcPct val="100000"/>
            </a:lnSpc>
            <a:spcBef>
              <a:spcPct val="0"/>
            </a:spcBef>
            <a:spcAft>
              <a:spcPct val="35000"/>
            </a:spcAft>
          </a:pPr>
          <a:r>
            <a:rPr lang="en-US" sz="3700" kern="1200">
              <a:latin typeface="Gill Sans MT" panose="020B0502020104020203"/>
            </a:rPr>
            <a:t>Class B:</a:t>
          </a:r>
        </a:p>
      </dsp:txBody>
      <dsp:txXfrm>
        <a:off x="818921" y="1546344"/>
        <a:ext cx="7449759" cy="773172"/>
      </dsp:txXfrm>
    </dsp:sp>
    <dsp:sp modelId="{44D8DBFE-13C0-4A0A-8BC1-3CFEF35FA29E}">
      <dsp:nvSpPr>
        <dsp:cNvPr id="0" name=""/>
        <dsp:cNvSpPr/>
      </dsp:nvSpPr>
      <dsp:spPr>
        <a:xfrm>
          <a:off x="335688" y="1449698"/>
          <a:ext cx="966465" cy="966465"/>
        </a:xfrm>
        <a:prstGeom prst="ellipse">
          <a:avLst/>
        </a:prstGeom>
        <a:solidFill>
          <a:schemeClr val="lt1">
            <a:hueOff val="0"/>
            <a:satOff val="0"/>
            <a:lumOff val="0"/>
            <a:alphaOff val="0"/>
          </a:schemeClr>
        </a:solidFill>
        <a:ln w="6350" cap="flat" cmpd="sng" algn="ctr">
          <a:solidFill>
            <a:schemeClr val="accent1">
              <a:shade val="80000"/>
              <a:hueOff val="174641"/>
              <a:satOff val="-3128"/>
              <a:lumOff val="13293"/>
              <a:alphaOff val="0"/>
            </a:schemeClr>
          </a:solidFill>
          <a:prstDash val="solid"/>
          <a:miter lim="800000"/>
        </a:ln>
        <a:effectLst/>
      </dsp:spPr>
      <dsp:style>
        <a:lnRef idx="1">
          <a:scrgbClr r="0" g="0" b="0"/>
        </a:lnRef>
        <a:fillRef idx="1">
          <a:scrgbClr r="0" g="0" b="0"/>
        </a:fillRef>
        <a:effectRef idx="0">
          <a:scrgbClr r="0" g="0" b="0"/>
        </a:effectRef>
        <a:fontRef idx="minor"/>
      </dsp:style>
    </dsp:sp>
    <dsp:sp modelId="{FED300B7-D1B0-47BD-B546-F72471102D75}">
      <dsp:nvSpPr>
        <dsp:cNvPr id="0" name=""/>
        <dsp:cNvSpPr/>
      </dsp:nvSpPr>
      <dsp:spPr>
        <a:xfrm>
          <a:off x="537873" y="2706103"/>
          <a:ext cx="7730807" cy="773172"/>
        </a:xfrm>
        <a:prstGeom prst="rect">
          <a:avLst/>
        </a:prstGeom>
        <a:gradFill rotWithShape="0">
          <a:gsLst>
            <a:gs pos="0">
              <a:schemeClr val="accent1">
                <a:shade val="80000"/>
                <a:hueOff val="349283"/>
                <a:satOff val="-6256"/>
                <a:lumOff val="26585"/>
                <a:alphaOff val="0"/>
                <a:satMod val="103000"/>
                <a:lumMod val="102000"/>
                <a:tint val="94000"/>
              </a:schemeClr>
            </a:gs>
            <a:gs pos="50000">
              <a:schemeClr val="accent1">
                <a:shade val="80000"/>
                <a:hueOff val="349283"/>
                <a:satOff val="-6256"/>
                <a:lumOff val="26585"/>
                <a:alphaOff val="0"/>
                <a:satMod val="110000"/>
                <a:lumMod val="100000"/>
                <a:shade val="100000"/>
              </a:schemeClr>
            </a:gs>
            <a:gs pos="100000">
              <a:schemeClr val="accent1">
                <a:shade val="80000"/>
                <a:hueOff val="349283"/>
                <a:satOff val="-6256"/>
                <a:lumOff val="2658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13706" tIns="93980" rIns="93980" bIns="93980" numCol="1" spcCol="1270" anchor="ctr" anchorCtr="0">
          <a:noAutofit/>
        </a:bodyPr>
        <a:lstStyle/>
        <a:p>
          <a:pPr lvl="0" algn="l" defTabSz="1644650" rtl="0">
            <a:lnSpc>
              <a:spcPct val="100000"/>
            </a:lnSpc>
            <a:spcBef>
              <a:spcPct val="0"/>
            </a:spcBef>
            <a:spcAft>
              <a:spcPct val="35000"/>
            </a:spcAft>
          </a:pPr>
          <a:r>
            <a:rPr lang="en-US" sz="3700" kern="1200">
              <a:latin typeface="Gill Sans MT" panose="020B0502020104020203"/>
            </a:rPr>
            <a:t>Class C:</a:t>
          </a:r>
          <a:endParaRPr lang="en-US" sz="3700" kern="1200"/>
        </a:p>
      </dsp:txBody>
      <dsp:txXfrm>
        <a:off x="537873" y="2706103"/>
        <a:ext cx="7730807" cy="773172"/>
      </dsp:txXfrm>
    </dsp:sp>
    <dsp:sp modelId="{A965097E-32F1-4AB8-8C4E-2814A7596B2F}">
      <dsp:nvSpPr>
        <dsp:cNvPr id="0" name=""/>
        <dsp:cNvSpPr/>
      </dsp:nvSpPr>
      <dsp:spPr>
        <a:xfrm>
          <a:off x="54640" y="2609456"/>
          <a:ext cx="966465" cy="966465"/>
        </a:xfrm>
        <a:prstGeom prst="ellipse">
          <a:avLst/>
        </a:prstGeom>
        <a:solidFill>
          <a:schemeClr val="lt1">
            <a:hueOff val="0"/>
            <a:satOff val="0"/>
            <a:lumOff val="0"/>
            <a:alphaOff val="0"/>
          </a:schemeClr>
        </a:solidFill>
        <a:ln w="6350" cap="flat" cmpd="sng" algn="ctr">
          <a:solidFill>
            <a:schemeClr val="accent1">
              <a:shade val="80000"/>
              <a:hueOff val="349283"/>
              <a:satOff val="-6256"/>
              <a:lumOff val="26585"/>
              <a:alphaOff val="0"/>
            </a:schemeClr>
          </a:solidFill>
          <a:prstDash val="solid"/>
          <a:miter lim="800000"/>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loseup of a logo as a background image.">
            <a:extLst>
              <a:ext uri="{FF2B5EF4-FFF2-40B4-BE49-F238E27FC236}">
                <a16:creationId xmlns:a16="http://schemas.microsoft.com/office/drawing/2014/main" id="{D960FA59-3DBF-49CD-BF0A-64C4065BDB46}"/>
              </a:ext>
            </a:extLst>
          </p:cNvPr>
          <p:cNvPicPr>
            <a:picLocks noChangeAspect="1"/>
          </p:cNvPicPr>
          <p:nvPr/>
        </p:nvPicPr>
        <p:blipFill>
          <a:blip r:embed="rId2"/>
          <a:stretch>
            <a:fillRect/>
          </a:stretch>
        </p:blipFill>
        <p:spPr>
          <a:xfrm>
            <a:off x="-5750" y="-1734"/>
            <a:ext cx="12203500" cy="6861467"/>
          </a:xfrm>
          <a:prstGeom prst="rect">
            <a:avLst/>
          </a:prstGeom>
        </p:spPr>
      </p:pic>
      <p:sp>
        <p:nvSpPr>
          <p:cNvPr id="2" name="Title 1"/>
          <p:cNvSpPr>
            <a:spLocks noGrp="1"/>
          </p:cNvSpPr>
          <p:nvPr>
            <p:ph type="ctrTitle"/>
          </p:nvPr>
        </p:nvSpPr>
        <p:spPr>
          <a:xfrm>
            <a:off x="1524000" y="532892"/>
            <a:ext cx="9144000" cy="1596845"/>
          </a:xfrm>
        </p:spPr>
        <p:txBody>
          <a:bodyPr/>
          <a:lstStyle/>
          <a:p>
            <a:r>
              <a:rPr lang="en-US" b="1" dirty="0">
                <a:solidFill>
                  <a:schemeClr val="bg1"/>
                </a:solidFill>
                <a:cs typeface="Calibri Light"/>
              </a:rPr>
              <a:t>Job Interview Presentation</a:t>
            </a:r>
            <a:endParaRPr lang="en-US" b="1" dirty="0">
              <a:solidFill>
                <a:schemeClr val="bg1"/>
              </a:solidFill>
            </a:endParaRPr>
          </a:p>
        </p:txBody>
      </p:sp>
      <p:sp>
        <p:nvSpPr>
          <p:cNvPr id="3" name="Subtitle 2"/>
          <p:cNvSpPr>
            <a:spLocks noGrp="1"/>
          </p:cNvSpPr>
          <p:nvPr>
            <p:ph type="subTitle" idx="1"/>
          </p:nvPr>
        </p:nvSpPr>
        <p:spPr>
          <a:solidFill>
            <a:srgbClr val="002970"/>
          </a:solidFill>
          <a:ln>
            <a:solidFill>
              <a:srgbClr val="0340A8"/>
            </a:solidFill>
          </a:ln>
        </p:spPr>
        <p:txBody>
          <a:bodyPr vert="horz" lIns="91440" tIns="45720" rIns="91440" bIns="45720" rtlCol="0" anchor="t">
            <a:normAutofit/>
          </a:bodyPr>
          <a:lstStyle/>
          <a:p>
            <a:r>
              <a:rPr lang="en-US" b="1" dirty="0">
                <a:solidFill>
                  <a:schemeClr val="bg1"/>
                </a:solidFill>
                <a:cs typeface="Calibri"/>
              </a:rPr>
              <a:t>Your Name: </a:t>
            </a:r>
            <a:endParaRPr lang="en-US" b="1">
              <a:solidFill>
                <a:schemeClr val="bg1"/>
              </a:solidFill>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28" name="Picture 28" descr="A close up of a logo&#10;&#10;Description automatically generated">
            <a:extLst>
              <a:ext uri="{FF2B5EF4-FFF2-40B4-BE49-F238E27FC236}">
                <a16:creationId xmlns:a16="http://schemas.microsoft.com/office/drawing/2014/main" id="{7EC9AEE8-6A20-42FD-92F2-BEA46526693C}"/>
              </a:ext>
            </a:extLst>
          </p:cNvPr>
          <p:cNvPicPr>
            <a:picLocks noChangeAspect="1"/>
          </p:cNvPicPr>
          <p:nvPr/>
        </p:nvPicPr>
        <p:blipFill>
          <a:blip r:embed="rId2"/>
          <a:stretch>
            <a:fillRect/>
          </a:stretch>
        </p:blipFill>
        <p:spPr>
          <a:xfrm>
            <a:off x="-5750" y="-1734"/>
            <a:ext cx="12261010" cy="6904599"/>
          </a:xfrm>
          <a:prstGeom prst="rect">
            <a:avLst/>
          </a:prstGeom>
        </p:spPr>
      </p:pic>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01F0F7E-68D9-424F-A206-BD6055B8B36E}"/>
              </a:ext>
            </a:extLst>
          </p:cNvPr>
          <p:cNvSpPr>
            <a:spLocks noGrp="1"/>
          </p:cNvSpPr>
          <p:nvPr>
            <p:ph type="title"/>
          </p:nvPr>
        </p:nvSpPr>
        <p:spPr>
          <a:xfrm>
            <a:off x="958506" y="800392"/>
            <a:ext cx="10264697" cy="1212102"/>
          </a:xfrm>
        </p:spPr>
        <p:txBody>
          <a:bodyPr>
            <a:normAutofit/>
          </a:bodyPr>
          <a:lstStyle/>
          <a:p>
            <a:r>
              <a:rPr lang="en-US" sz="2400" b="1" dirty="0">
                <a:solidFill>
                  <a:schemeClr val="bg1"/>
                </a:solidFill>
                <a:latin typeface="Gill Sans MT"/>
                <a:cs typeface="Calibri Light"/>
              </a:rPr>
              <a:t>Provide the IP range for each network class:</a:t>
            </a:r>
            <a:r>
              <a:rPr lang="en-US" sz="2400" dirty="0">
                <a:solidFill>
                  <a:schemeClr val="bg1"/>
                </a:solidFill>
                <a:latin typeface="Gill Sans MT"/>
                <a:cs typeface="Calibri Light"/>
              </a:rPr>
              <a:t>  </a:t>
            </a:r>
            <a:endParaRPr lang="en-US" sz="2400" dirty="0">
              <a:solidFill>
                <a:schemeClr val="bg1"/>
              </a:solidFill>
            </a:endParaRPr>
          </a:p>
        </p:txBody>
      </p:sp>
      <p:graphicFrame>
        <p:nvGraphicFramePr>
          <p:cNvPr id="11" name="Content Placeholder 5" descr="SmartArt">
            <a:extLst>
              <a:ext uri="{FF2B5EF4-FFF2-40B4-BE49-F238E27FC236}">
                <a16:creationId xmlns:a16="http://schemas.microsoft.com/office/drawing/2014/main" id="{0E9FC091-B7BB-4DAB-A59E-4395C4515CB1}"/>
              </a:ext>
            </a:extLst>
          </p:cNvPr>
          <p:cNvGraphicFramePr>
            <a:graphicFrameLocks noGrp="1"/>
          </p:cNvGraphicFramePr>
          <p:nvPr>
            <p:extLst>
              <p:ext uri="{D42A27DB-BD31-4B8C-83A1-F6EECF244321}">
                <p14:modId xmlns:p14="http://schemas.microsoft.com/office/powerpoint/2010/main" val="255615667"/>
              </p:ext>
            </p:extLst>
          </p:nvPr>
        </p:nvGraphicFramePr>
        <p:xfrm>
          <a:off x="820212" y="2356405"/>
          <a:ext cx="8320738" cy="38658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 name="TextBox 1">
            <a:extLst>
              <a:ext uri="{FF2B5EF4-FFF2-40B4-BE49-F238E27FC236}">
                <a16:creationId xmlns:a16="http://schemas.microsoft.com/office/drawing/2014/main" id="{ABAAEBCB-76E8-468F-A048-973F3049CFD5}"/>
              </a:ext>
            </a:extLst>
          </p:cNvPr>
          <p:cNvSpPr txBox="1"/>
          <p:nvPr/>
        </p:nvSpPr>
        <p:spPr>
          <a:xfrm>
            <a:off x="641528" y="6025180"/>
            <a:ext cx="10904054" cy="400110"/>
          </a:xfrm>
          <a:prstGeom prst="rect">
            <a:avLst/>
          </a:prstGeom>
          <a:solidFill>
            <a:schemeClr val="accent1"/>
          </a:solidFill>
          <a:ln>
            <a:solidFill>
              <a:srgbClr val="4472C4"/>
            </a:solid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2000" b="1" dirty="0">
                <a:solidFill>
                  <a:schemeClr val="bg1"/>
                </a:solidFill>
              </a:rPr>
              <a:t>Note:  The question is asking for the class range, not the private IP range for each class.</a:t>
            </a:r>
          </a:p>
        </p:txBody>
      </p:sp>
    </p:spTree>
    <p:extLst>
      <p:ext uri="{BB962C8B-B14F-4D97-AF65-F5344CB8AC3E}">
        <p14:creationId xmlns:p14="http://schemas.microsoft.com/office/powerpoint/2010/main" val="4212597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01F0F7E-68D9-424F-A206-BD6055B8B36E}"/>
              </a:ext>
            </a:extLst>
          </p:cNvPr>
          <p:cNvSpPr>
            <a:spLocks noGrp="1"/>
          </p:cNvSpPr>
          <p:nvPr>
            <p:ph type="title"/>
          </p:nvPr>
        </p:nvSpPr>
        <p:spPr>
          <a:xfrm>
            <a:off x="958506" y="800392"/>
            <a:ext cx="10264697" cy="1212102"/>
          </a:xfrm>
        </p:spPr>
        <p:txBody>
          <a:bodyPr>
            <a:normAutofit/>
          </a:bodyPr>
          <a:lstStyle/>
          <a:p>
            <a:r>
              <a:rPr lang="en-US" sz="2400" b="1" dirty="0">
                <a:solidFill>
                  <a:schemeClr val="bg1"/>
                </a:solidFill>
                <a:latin typeface="Gill Sans MT"/>
              </a:rPr>
              <a:t>Provide the default subnet mask to the class of network:</a:t>
            </a:r>
            <a:r>
              <a:rPr lang="en-US" sz="2400" dirty="0">
                <a:latin typeface="Gill Sans MT"/>
              </a:rPr>
              <a:t> </a:t>
            </a:r>
            <a:endParaRPr lang="en-US" sz="2400" dirty="0">
              <a:ea typeface="+mj-lt"/>
              <a:cs typeface="+mj-lt"/>
            </a:endParaRPr>
          </a:p>
          <a:p>
            <a:endParaRPr lang="en-US" sz="4000" dirty="0">
              <a:solidFill>
                <a:srgbClr val="FFFFFF"/>
              </a:solidFill>
              <a:cs typeface="Calibri Light"/>
            </a:endParaRPr>
          </a:p>
        </p:txBody>
      </p:sp>
      <p:graphicFrame>
        <p:nvGraphicFramePr>
          <p:cNvPr id="5" name="Table 4">
            <a:extLst>
              <a:ext uri="{FF2B5EF4-FFF2-40B4-BE49-F238E27FC236}">
                <a16:creationId xmlns:a16="http://schemas.microsoft.com/office/drawing/2014/main" id="{61999A9E-57AD-427D-A67A-F2931F44E2B7}"/>
              </a:ext>
            </a:extLst>
          </p:cNvPr>
          <p:cNvGraphicFramePr>
            <a:graphicFrameLocks noGrp="1"/>
          </p:cNvGraphicFramePr>
          <p:nvPr>
            <p:extLst>
              <p:ext uri="{D42A27DB-BD31-4B8C-83A1-F6EECF244321}">
                <p14:modId xmlns:p14="http://schemas.microsoft.com/office/powerpoint/2010/main" val="865546785"/>
              </p:ext>
            </p:extLst>
          </p:nvPr>
        </p:nvGraphicFramePr>
        <p:xfrm>
          <a:off x="1222075" y="2314754"/>
          <a:ext cx="9944455" cy="4161688"/>
        </p:xfrm>
        <a:graphic>
          <a:graphicData uri="http://schemas.openxmlformats.org/drawingml/2006/table">
            <a:tbl>
              <a:tblPr firstRow="1" bandRow="1">
                <a:tableStyleId>{5C22544A-7EE6-4342-B048-85BDC9FD1C3A}</a:tableStyleId>
              </a:tblPr>
              <a:tblGrid>
                <a:gridCol w="2484022">
                  <a:extLst>
                    <a:ext uri="{9D8B030D-6E8A-4147-A177-3AD203B41FA5}">
                      <a16:colId xmlns:a16="http://schemas.microsoft.com/office/drawing/2014/main" val="3675435926"/>
                    </a:ext>
                  </a:extLst>
                </a:gridCol>
                <a:gridCol w="4089856">
                  <a:extLst>
                    <a:ext uri="{9D8B030D-6E8A-4147-A177-3AD203B41FA5}">
                      <a16:colId xmlns:a16="http://schemas.microsoft.com/office/drawing/2014/main" val="865713959"/>
                    </a:ext>
                  </a:extLst>
                </a:gridCol>
                <a:gridCol w="3370577">
                  <a:extLst>
                    <a:ext uri="{9D8B030D-6E8A-4147-A177-3AD203B41FA5}">
                      <a16:colId xmlns:a16="http://schemas.microsoft.com/office/drawing/2014/main" val="3380031311"/>
                    </a:ext>
                  </a:extLst>
                </a:gridCol>
              </a:tblGrid>
              <a:tr h="939736">
                <a:tc>
                  <a:txBody>
                    <a:bodyPr/>
                    <a:lstStyle/>
                    <a:p>
                      <a:pPr algn="ctr" fontAlgn="base"/>
                      <a:r>
                        <a:rPr lang="en-US" sz="1800">
                          <a:effectLst/>
                        </a:rPr>
                        <a:t>Class​</a:t>
                      </a:r>
                      <a:endParaRPr lang="en-US" b="1">
                        <a:solidFill>
                          <a:srgbClr val="FFFFFF"/>
                        </a:solidFill>
                        <a:effectLst/>
                      </a:endParaRPr>
                    </a:p>
                  </a:txBody>
                  <a:tcPr/>
                </a:tc>
                <a:tc>
                  <a:txBody>
                    <a:bodyPr/>
                    <a:lstStyle/>
                    <a:p>
                      <a:pPr algn="ctr" fontAlgn="base"/>
                      <a:r>
                        <a:rPr lang="en-US" sz="1800">
                          <a:effectLst/>
                        </a:rPr>
                        <a:t>Format​</a:t>
                      </a:r>
                      <a:endParaRPr lang="en-US" b="1">
                        <a:solidFill>
                          <a:srgbClr val="FFFFFF"/>
                        </a:solidFill>
                        <a:effectLst/>
                      </a:endParaRPr>
                    </a:p>
                  </a:txBody>
                  <a:tcPr/>
                </a:tc>
                <a:tc>
                  <a:txBody>
                    <a:bodyPr/>
                    <a:lstStyle/>
                    <a:p>
                      <a:pPr algn="ctr" fontAlgn="base"/>
                      <a:r>
                        <a:rPr lang="en-US" sz="1800">
                          <a:effectLst/>
                        </a:rPr>
                        <a:t>Default Subnet Mask​</a:t>
                      </a:r>
                      <a:endParaRPr lang="en-US" b="1">
                        <a:solidFill>
                          <a:srgbClr val="FFFFFF"/>
                        </a:solidFill>
                        <a:effectLst/>
                      </a:endParaRPr>
                    </a:p>
                  </a:txBody>
                  <a:tcPr/>
                </a:tc>
                <a:extLst>
                  <a:ext uri="{0D108BD9-81ED-4DB2-BD59-A6C34878D82A}">
                    <a16:rowId xmlns:a16="http://schemas.microsoft.com/office/drawing/2014/main" val="1728987306"/>
                  </a:ext>
                </a:extLst>
              </a:tr>
              <a:tr h="1044152">
                <a:tc>
                  <a:txBody>
                    <a:bodyPr/>
                    <a:lstStyle/>
                    <a:p>
                      <a:pPr algn="ctr" fontAlgn="base"/>
                      <a:r>
                        <a:rPr lang="en-US" sz="2400">
                          <a:effectLst/>
                        </a:rPr>
                        <a:t>A​</a:t>
                      </a:r>
                      <a:endParaRPr lang="en-US">
                        <a:effectLst/>
                      </a:endParaRPr>
                    </a:p>
                  </a:txBody>
                  <a:tcPr/>
                </a:tc>
                <a:tc>
                  <a:txBody>
                    <a:bodyPr/>
                    <a:lstStyle/>
                    <a:p>
                      <a:pPr algn="ctr" fontAlgn="base"/>
                      <a:r>
                        <a:rPr lang="en-US" sz="2400">
                          <a:effectLst/>
                        </a:rPr>
                        <a:t>network.host.host.host​</a:t>
                      </a:r>
                      <a:endParaRPr lang="en-US">
                        <a:effectLst/>
                      </a:endParaRPr>
                    </a:p>
                  </a:txBody>
                  <a:tcPr/>
                </a:tc>
                <a:tc>
                  <a:txBody>
                    <a:bodyPr/>
                    <a:lstStyle/>
                    <a:p>
                      <a:pPr algn="ctr" fontAlgn="auto"/>
                      <a:r>
                        <a:rPr lang="en-US" sz="1800">
                          <a:effectLst/>
                        </a:rPr>
                        <a:t>​</a:t>
                      </a:r>
                      <a:endParaRPr lang="en-US" sz="1800" b="1">
                        <a:effectLst/>
                        <a:latin typeface="Gill Sans MT" panose="020B0502020104020203" pitchFamily="34" charset="0"/>
                      </a:endParaRPr>
                    </a:p>
                  </a:txBody>
                  <a:tcPr/>
                </a:tc>
                <a:extLst>
                  <a:ext uri="{0D108BD9-81ED-4DB2-BD59-A6C34878D82A}">
                    <a16:rowId xmlns:a16="http://schemas.microsoft.com/office/drawing/2014/main" val="1408946903"/>
                  </a:ext>
                </a:extLst>
              </a:tr>
              <a:tr h="1088900">
                <a:tc>
                  <a:txBody>
                    <a:bodyPr/>
                    <a:lstStyle/>
                    <a:p>
                      <a:pPr algn="ctr" fontAlgn="base"/>
                      <a:r>
                        <a:rPr lang="en-US" sz="2400">
                          <a:effectLst/>
                        </a:rPr>
                        <a:t>B​</a:t>
                      </a:r>
                      <a:endParaRPr lang="en-US">
                        <a:effectLst/>
                      </a:endParaRPr>
                    </a:p>
                  </a:txBody>
                  <a:tcPr/>
                </a:tc>
                <a:tc>
                  <a:txBody>
                    <a:bodyPr/>
                    <a:lstStyle/>
                    <a:p>
                      <a:pPr algn="ctr" fontAlgn="base"/>
                      <a:r>
                        <a:rPr lang="en-US" sz="2400">
                          <a:effectLst/>
                        </a:rPr>
                        <a:t>network.network.host.host​</a:t>
                      </a:r>
                      <a:endParaRPr lang="en-US">
                        <a:effectLst/>
                      </a:endParaRPr>
                    </a:p>
                  </a:txBody>
                  <a:tcPr/>
                </a:tc>
                <a:tc>
                  <a:txBody>
                    <a:bodyPr/>
                    <a:lstStyle/>
                    <a:p>
                      <a:pPr algn="ctr" fontAlgn="auto"/>
                      <a:r>
                        <a:rPr lang="en-US" sz="1800">
                          <a:effectLst/>
                        </a:rPr>
                        <a:t>​</a:t>
                      </a:r>
                      <a:endParaRPr lang="en-US" sz="1800" b="1">
                        <a:effectLst/>
                        <a:latin typeface="Gill Sans MT" panose="020B0502020104020203" pitchFamily="34" charset="0"/>
                      </a:endParaRPr>
                    </a:p>
                  </a:txBody>
                  <a:tcPr/>
                </a:tc>
                <a:extLst>
                  <a:ext uri="{0D108BD9-81ED-4DB2-BD59-A6C34878D82A}">
                    <a16:rowId xmlns:a16="http://schemas.microsoft.com/office/drawing/2014/main" val="4096068019"/>
                  </a:ext>
                </a:extLst>
              </a:tr>
              <a:tr h="1088900">
                <a:tc>
                  <a:txBody>
                    <a:bodyPr/>
                    <a:lstStyle/>
                    <a:p>
                      <a:pPr algn="ctr" fontAlgn="base"/>
                      <a:r>
                        <a:rPr lang="en-US" sz="2400">
                          <a:effectLst/>
                        </a:rPr>
                        <a:t>C​</a:t>
                      </a:r>
                      <a:endParaRPr lang="en-US">
                        <a:effectLst/>
                      </a:endParaRPr>
                    </a:p>
                  </a:txBody>
                  <a:tcPr/>
                </a:tc>
                <a:tc>
                  <a:txBody>
                    <a:bodyPr/>
                    <a:lstStyle/>
                    <a:p>
                      <a:pPr algn="ctr" fontAlgn="base"/>
                      <a:r>
                        <a:rPr lang="en-US" sz="2400">
                          <a:effectLst/>
                        </a:rPr>
                        <a:t>network.network.network.host​</a:t>
                      </a:r>
                      <a:endParaRPr lang="en-US">
                        <a:effectLst/>
                      </a:endParaRPr>
                    </a:p>
                  </a:txBody>
                  <a:tcPr/>
                </a:tc>
                <a:tc>
                  <a:txBody>
                    <a:bodyPr/>
                    <a:lstStyle/>
                    <a:p>
                      <a:pPr algn="ctr" fontAlgn="auto"/>
                      <a:r>
                        <a:rPr lang="en-US" sz="1800">
                          <a:effectLst/>
                        </a:rPr>
                        <a:t>​</a:t>
                      </a:r>
                      <a:endParaRPr lang="en-US" sz="1800" b="1">
                        <a:effectLst/>
                        <a:latin typeface="Gill Sans MT" panose="020B0502020104020203" pitchFamily="34" charset="0"/>
                      </a:endParaRPr>
                    </a:p>
                  </a:txBody>
                  <a:tcPr/>
                </a:tc>
                <a:extLst>
                  <a:ext uri="{0D108BD9-81ED-4DB2-BD59-A6C34878D82A}">
                    <a16:rowId xmlns:a16="http://schemas.microsoft.com/office/drawing/2014/main" val="2433997063"/>
                  </a:ext>
                </a:extLst>
              </a:tr>
            </a:tbl>
          </a:graphicData>
        </a:graphic>
      </p:graphicFrame>
    </p:spTree>
    <p:extLst>
      <p:ext uri="{BB962C8B-B14F-4D97-AF65-F5344CB8AC3E}">
        <p14:creationId xmlns:p14="http://schemas.microsoft.com/office/powerpoint/2010/main" val="8159179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01F0F7E-68D9-424F-A206-BD6055B8B36E}"/>
              </a:ext>
            </a:extLst>
          </p:cNvPr>
          <p:cNvSpPr>
            <a:spLocks noGrp="1"/>
          </p:cNvSpPr>
          <p:nvPr>
            <p:ph type="title"/>
          </p:nvPr>
        </p:nvSpPr>
        <p:spPr>
          <a:xfrm>
            <a:off x="958506" y="800392"/>
            <a:ext cx="10264697" cy="1212102"/>
          </a:xfrm>
        </p:spPr>
        <p:txBody>
          <a:bodyPr>
            <a:normAutofit/>
          </a:bodyPr>
          <a:lstStyle/>
          <a:p>
            <a:r>
              <a:rPr lang="en-US" sz="2400" b="1" dirty="0">
                <a:solidFill>
                  <a:schemeClr val="bg1"/>
                </a:solidFill>
                <a:latin typeface="Gill Sans MT"/>
                <a:cs typeface="Calibri Light"/>
              </a:rPr>
              <a:t>Describe the purpose of an autonomous system.</a:t>
            </a:r>
            <a:endParaRPr lang="en-US" sz="2400" dirty="0">
              <a:solidFill>
                <a:schemeClr val="bg1"/>
              </a:solidFill>
            </a:endParaRPr>
          </a:p>
        </p:txBody>
      </p:sp>
      <p:sp>
        <p:nvSpPr>
          <p:cNvPr id="3" name="Content Placeholder 2">
            <a:extLst>
              <a:ext uri="{FF2B5EF4-FFF2-40B4-BE49-F238E27FC236}">
                <a16:creationId xmlns:a16="http://schemas.microsoft.com/office/drawing/2014/main" id="{2D605D21-1D6F-44F3-A79F-427A43D91557}"/>
              </a:ext>
            </a:extLst>
          </p:cNvPr>
          <p:cNvSpPr>
            <a:spLocks noGrp="1"/>
          </p:cNvSpPr>
          <p:nvPr>
            <p:ph idx="1"/>
          </p:nvPr>
        </p:nvSpPr>
        <p:spPr>
          <a:xfrm>
            <a:off x="1367624" y="2490436"/>
            <a:ext cx="9708995" cy="3567173"/>
          </a:xfrm>
        </p:spPr>
        <p:txBody>
          <a:bodyPr vert="horz" lIns="91440" tIns="45720" rIns="91440" bIns="45720" rtlCol="0" anchor="t">
            <a:normAutofit/>
          </a:bodyPr>
          <a:lstStyle/>
          <a:p>
            <a:endParaRPr lang="en-US" sz="2400"/>
          </a:p>
        </p:txBody>
      </p:sp>
    </p:spTree>
    <p:extLst>
      <p:ext uri="{BB962C8B-B14F-4D97-AF65-F5344CB8AC3E}">
        <p14:creationId xmlns:p14="http://schemas.microsoft.com/office/powerpoint/2010/main" val="2868684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9AA72BD9-2C5A-4EDC-931F-5AA08EACA0F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A close up of a keyboard&#10;&#10;Description automatically generated">
            <a:extLst>
              <a:ext uri="{FF2B5EF4-FFF2-40B4-BE49-F238E27FC236}">
                <a16:creationId xmlns:a16="http://schemas.microsoft.com/office/drawing/2014/main" id="{D3760C9F-2B15-49C2-A0A8-0D93B5C668FB}"/>
              </a:ext>
            </a:extLst>
          </p:cNvPr>
          <p:cNvPicPr>
            <a:picLocks noGrp="1" noChangeAspect="1"/>
          </p:cNvPicPr>
          <p:nvPr>
            <p:ph type="pic" idx="1"/>
          </p:nvPr>
        </p:nvPicPr>
        <p:blipFill rotWithShape="1">
          <a:blip r:embed="rId2"/>
          <a:srcRect t="2238" r="12946" b="6853"/>
          <a:stretch/>
        </p:blipFill>
        <p:spPr>
          <a:xfrm>
            <a:off x="3522468" y="10"/>
            <a:ext cx="8669532" cy="6857990"/>
          </a:xfrm>
          <a:prstGeom prst="rect">
            <a:avLst/>
          </a:prstGeom>
        </p:spPr>
      </p:pic>
      <p:sp>
        <p:nvSpPr>
          <p:cNvPr id="12" name="Rectangle 11">
            <a:extLst>
              <a:ext uri="{FF2B5EF4-FFF2-40B4-BE49-F238E27FC236}">
                <a16:creationId xmlns:a16="http://schemas.microsoft.com/office/drawing/2014/main" id="{DD3981AC-7B61-4947-BCF3-F7AA7FA385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bg1"/>
              </a:gs>
              <a:gs pos="35000">
                <a:schemeClr val="bg1">
                  <a:alpha val="78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67F8033-E0BF-49DC-8B61-8954C1203DF4}"/>
              </a:ext>
            </a:extLst>
          </p:cNvPr>
          <p:cNvSpPr>
            <a:spLocks noGrp="1"/>
          </p:cNvSpPr>
          <p:nvPr>
            <p:ph type="title"/>
          </p:nvPr>
        </p:nvSpPr>
        <p:spPr>
          <a:xfrm>
            <a:off x="371094" y="1161288"/>
            <a:ext cx="3438144" cy="1124712"/>
          </a:xfrm>
        </p:spPr>
        <p:txBody>
          <a:bodyPr vert="horz" lIns="91440" tIns="45720" rIns="91440" bIns="45720" rtlCol="0" anchor="ctr">
            <a:normAutofit/>
          </a:bodyPr>
          <a:lstStyle/>
          <a:p>
            <a:pPr algn="ctr"/>
            <a:r>
              <a:rPr lang="en-US" sz="4000" b="1" dirty="0"/>
              <a:t>Thank You!</a:t>
            </a:r>
            <a:endParaRPr lang="en-US" sz="4000"/>
          </a:p>
        </p:txBody>
      </p:sp>
      <p:sp>
        <p:nvSpPr>
          <p:cNvPr id="14" name="Rectangle 13">
            <a:extLst>
              <a:ext uri="{FF2B5EF4-FFF2-40B4-BE49-F238E27FC236}">
                <a16:creationId xmlns:a16="http://schemas.microsoft.com/office/drawing/2014/main" id="{55D4142C-5077-457F-A6AD-3FECFDB396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6" name="Rectangle 15">
            <a:extLst>
              <a:ext uri="{FF2B5EF4-FFF2-40B4-BE49-F238E27FC236}">
                <a16:creationId xmlns:a16="http://schemas.microsoft.com/office/drawing/2014/main" id="{7A5F0580-5EE9-419F-96EE-B6529EF6E7D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 Placeholder 3">
            <a:extLst>
              <a:ext uri="{FF2B5EF4-FFF2-40B4-BE49-F238E27FC236}">
                <a16:creationId xmlns:a16="http://schemas.microsoft.com/office/drawing/2014/main" id="{49DA3E79-C7AD-415B-9525-7825D9DCFC5C}"/>
              </a:ext>
            </a:extLst>
          </p:cNvPr>
          <p:cNvSpPr>
            <a:spLocks noGrp="1"/>
          </p:cNvSpPr>
          <p:nvPr>
            <p:ph type="body" sz="half" idx="2"/>
          </p:nvPr>
        </p:nvSpPr>
        <p:spPr>
          <a:xfrm>
            <a:off x="371094" y="2718054"/>
            <a:ext cx="3438906" cy="3207258"/>
          </a:xfrm>
        </p:spPr>
        <p:txBody>
          <a:bodyPr vert="horz" lIns="91440" tIns="45720" rIns="91440" bIns="45720" rtlCol="0" anchor="t">
            <a:normAutofit/>
          </a:bodyPr>
          <a:lstStyle/>
          <a:p>
            <a:pPr indent="-228600">
              <a:buFont typeface="Arial" panose="020B0604020202020204" pitchFamily="34" charset="0"/>
              <a:buChar char="•"/>
            </a:pPr>
            <a:endParaRPr lang="en-US" sz="1700"/>
          </a:p>
          <a:p>
            <a:r>
              <a:rPr lang="en-US" sz="2400" dirty="0"/>
              <a:t>Upload your PowerPoint and video to the Assignments folder to receive a grade and feedback.</a:t>
            </a:r>
            <a:endParaRPr lang="en-US" sz="2400" dirty="0">
              <a:cs typeface="Calibri"/>
            </a:endParaRPr>
          </a:p>
        </p:txBody>
      </p:sp>
    </p:spTree>
    <p:extLst>
      <p:ext uri="{BB962C8B-B14F-4D97-AF65-F5344CB8AC3E}">
        <p14:creationId xmlns:p14="http://schemas.microsoft.com/office/powerpoint/2010/main" val="134742690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43A83FB-E922-449B-9F23-9FA9304F0D0A}"/>
              </a:ext>
            </a:extLst>
          </p:cNvPr>
          <p:cNvSpPr>
            <a:spLocks noGrp="1"/>
          </p:cNvSpPr>
          <p:nvPr>
            <p:ph type="title"/>
          </p:nvPr>
        </p:nvSpPr>
        <p:spPr>
          <a:xfrm>
            <a:off x="958506" y="800392"/>
            <a:ext cx="10264697" cy="1212102"/>
          </a:xfrm>
        </p:spPr>
        <p:txBody>
          <a:bodyPr>
            <a:normAutofit/>
          </a:bodyPr>
          <a:lstStyle/>
          <a:p>
            <a:r>
              <a:rPr lang="en-US" sz="4000" b="1" dirty="0">
                <a:solidFill>
                  <a:schemeClr val="bg1"/>
                </a:solidFill>
                <a:latin typeface="Gill Sans MT"/>
              </a:rPr>
              <a:t>The interview will focus on networking fundamentals and consist of 10 questions.</a:t>
            </a:r>
            <a:r>
              <a:rPr lang="en-US" sz="4000" dirty="0">
                <a:solidFill>
                  <a:schemeClr val="bg1"/>
                </a:solidFill>
                <a:latin typeface="Gill Sans MT"/>
              </a:rPr>
              <a:t> </a:t>
            </a:r>
            <a:endParaRPr lang="en-US" dirty="0">
              <a:solidFill>
                <a:schemeClr val="bg1"/>
              </a:solidFill>
            </a:endParaRPr>
          </a:p>
        </p:txBody>
      </p:sp>
      <p:graphicFrame>
        <p:nvGraphicFramePr>
          <p:cNvPr id="11" name="Content Placeholder 3" descr="icon SmartArt graphic">
            <a:extLst>
              <a:ext uri="{FF2B5EF4-FFF2-40B4-BE49-F238E27FC236}">
                <a16:creationId xmlns:a16="http://schemas.microsoft.com/office/drawing/2014/main" id="{9AA0B9D6-8F9C-4004-B464-788BC4C54787}"/>
              </a:ext>
            </a:extLst>
          </p:cNvPr>
          <p:cNvGraphicFramePr>
            <a:graphicFrameLocks noGrp="1"/>
          </p:cNvGraphicFramePr>
          <p:nvPr>
            <p:extLst>
              <p:ext uri="{D42A27DB-BD31-4B8C-83A1-F6EECF244321}">
                <p14:modId xmlns:p14="http://schemas.microsoft.com/office/powerpoint/2010/main" val="1900723720"/>
              </p:ext>
            </p:extLst>
          </p:nvPr>
        </p:nvGraphicFramePr>
        <p:xfrm>
          <a:off x="446546" y="2593361"/>
          <a:ext cx="11297186" cy="37766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8317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35" name="Picture 35" descr="A close-up of a logo image.&#10;">
            <a:extLst>
              <a:ext uri="{FF2B5EF4-FFF2-40B4-BE49-F238E27FC236}">
                <a16:creationId xmlns:a16="http://schemas.microsoft.com/office/drawing/2014/main" id="{FB436366-5C65-4760-A4F2-221D850BB1D4}"/>
              </a:ext>
            </a:extLst>
          </p:cNvPr>
          <p:cNvPicPr>
            <a:picLocks noChangeAspect="1"/>
          </p:cNvPicPr>
          <p:nvPr/>
        </p:nvPicPr>
        <p:blipFill>
          <a:blip r:embed="rId2"/>
          <a:stretch>
            <a:fillRect/>
          </a:stretch>
        </p:blipFill>
        <p:spPr>
          <a:xfrm>
            <a:off x="51759" y="-1734"/>
            <a:ext cx="12145991" cy="6861467"/>
          </a:xfrm>
          <a:prstGeom prst="rect">
            <a:avLst/>
          </a:prstGeom>
        </p:spPr>
      </p:pic>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9AD5C5D-5231-4B86-BDF8-8C02E56FF95B}"/>
              </a:ext>
            </a:extLst>
          </p:cNvPr>
          <p:cNvSpPr>
            <a:spLocks noGrp="1"/>
          </p:cNvSpPr>
          <p:nvPr>
            <p:ph type="title"/>
          </p:nvPr>
        </p:nvSpPr>
        <p:spPr>
          <a:xfrm>
            <a:off x="958506" y="800392"/>
            <a:ext cx="10264697" cy="1212102"/>
          </a:xfrm>
        </p:spPr>
        <p:txBody>
          <a:bodyPr>
            <a:noAutofit/>
          </a:bodyPr>
          <a:lstStyle/>
          <a:p>
            <a:r>
              <a:rPr lang="en-US" sz="2400" dirty="0">
                <a:solidFill>
                  <a:schemeClr val="bg1"/>
                </a:solidFill>
                <a:latin typeface="Gill Sans MT"/>
              </a:rPr>
              <a:t>United States Cyber Command uses state-of-the art technology.  However, the fundamentals are as important as any innovative technology. Given that, what are the three basic local area network (LAN) topologies called?  </a:t>
            </a:r>
            <a:endParaRPr lang="en-US" sz="2400">
              <a:solidFill>
                <a:schemeClr val="bg1"/>
              </a:solidFill>
              <a:cs typeface="Calibri Light"/>
            </a:endParaRPr>
          </a:p>
        </p:txBody>
      </p:sp>
      <p:graphicFrame>
        <p:nvGraphicFramePr>
          <p:cNvPr id="11" name="Content Placeholder 5" descr="SmartArt">
            <a:extLst>
              <a:ext uri="{FF2B5EF4-FFF2-40B4-BE49-F238E27FC236}">
                <a16:creationId xmlns:a16="http://schemas.microsoft.com/office/drawing/2014/main" id="{15D2DF57-0BD3-43CD-B95C-FAF2DE981D50}"/>
              </a:ext>
            </a:extLst>
          </p:cNvPr>
          <p:cNvGraphicFramePr>
            <a:graphicFrameLocks noGrp="1"/>
          </p:cNvGraphicFramePr>
          <p:nvPr>
            <p:extLst>
              <p:ext uri="{D42A27DB-BD31-4B8C-83A1-F6EECF244321}">
                <p14:modId xmlns:p14="http://schemas.microsoft.com/office/powerpoint/2010/main" val="3923518589"/>
              </p:ext>
            </p:extLst>
          </p:nvPr>
        </p:nvGraphicFramePr>
        <p:xfrm>
          <a:off x="1711609" y="2370782"/>
          <a:ext cx="6854248" cy="35639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030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3B6D291E-E1E4-4F74-9E93-04B4AEC90C39}"/>
              </a:ext>
            </a:extLst>
          </p:cNvPr>
          <p:cNvSpPr>
            <a:spLocks noGrp="1"/>
          </p:cNvSpPr>
          <p:nvPr>
            <p:ph type="title"/>
          </p:nvPr>
        </p:nvSpPr>
        <p:spPr>
          <a:xfrm>
            <a:off x="958506" y="800392"/>
            <a:ext cx="10264697" cy="1212102"/>
          </a:xfrm>
        </p:spPr>
        <p:txBody>
          <a:bodyPr vert="horz" lIns="91440" tIns="45720" rIns="91440" bIns="45720" rtlCol="0" anchor="ctr">
            <a:noAutofit/>
          </a:bodyPr>
          <a:lstStyle/>
          <a:p>
            <a:r>
              <a:rPr lang="en-US" sz="2400" b="1" dirty="0">
                <a:solidFill>
                  <a:schemeClr val="bg1"/>
                </a:solidFill>
                <a:latin typeface="Gill Sans MT"/>
              </a:rPr>
              <a:t>The national mission teams operate on all types of networks.  To defend a network, you must first understand the network design on which you are operating.  Provide a brief description of each of the following network topologies:</a:t>
            </a:r>
            <a:r>
              <a:rPr lang="en-US" sz="2400" dirty="0">
                <a:solidFill>
                  <a:schemeClr val="bg1"/>
                </a:solidFill>
                <a:latin typeface="Gill Sans MT"/>
              </a:rPr>
              <a:t>  </a:t>
            </a:r>
            <a:endParaRPr lang="en-US" sz="2400" dirty="0">
              <a:solidFill>
                <a:schemeClr val="bg1"/>
              </a:solidFill>
              <a:cs typeface="Calibri Light"/>
            </a:endParaRPr>
          </a:p>
        </p:txBody>
      </p:sp>
      <p:graphicFrame>
        <p:nvGraphicFramePr>
          <p:cNvPr id="5" name="Table 4">
            <a:extLst>
              <a:ext uri="{FF2B5EF4-FFF2-40B4-BE49-F238E27FC236}">
                <a16:creationId xmlns:a16="http://schemas.microsoft.com/office/drawing/2014/main" id="{4619B0E6-E7F5-49C4-BB42-2043AAD4593D}"/>
              </a:ext>
            </a:extLst>
          </p:cNvPr>
          <p:cNvGraphicFramePr>
            <a:graphicFrameLocks noGrp="1"/>
          </p:cNvGraphicFramePr>
          <p:nvPr>
            <p:extLst>
              <p:ext uri="{D42A27DB-BD31-4B8C-83A1-F6EECF244321}">
                <p14:modId xmlns:p14="http://schemas.microsoft.com/office/powerpoint/2010/main" val="404311644"/>
              </p:ext>
            </p:extLst>
          </p:nvPr>
        </p:nvGraphicFramePr>
        <p:xfrm>
          <a:off x="1207698" y="2271622"/>
          <a:ext cx="9936358" cy="4103075"/>
        </p:xfrm>
        <a:graphic>
          <a:graphicData uri="http://schemas.openxmlformats.org/drawingml/2006/table">
            <a:tbl>
              <a:tblPr firstRow="1" bandRow="1">
                <a:tableStyleId>{5C22544A-7EE6-4342-B048-85BDC9FD1C3A}</a:tableStyleId>
              </a:tblPr>
              <a:tblGrid>
                <a:gridCol w="4968179">
                  <a:extLst>
                    <a:ext uri="{9D8B030D-6E8A-4147-A177-3AD203B41FA5}">
                      <a16:colId xmlns:a16="http://schemas.microsoft.com/office/drawing/2014/main" val="2206041088"/>
                    </a:ext>
                  </a:extLst>
                </a:gridCol>
                <a:gridCol w="4968179">
                  <a:extLst>
                    <a:ext uri="{9D8B030D-6E8A-4147-A177-3AD203B41FA5}">
                      <a16:colId xmlns:a16="http://schemas.microsoft.com/office/drawing/2014/main" val="2880676943"/>
                    </a:ext>
                  </a:extLst>
                </a:gridCol>
              </a:tblGrid>
              <a:tr h="442339">
                <a:tc>
                  <a:txBody>
                    <a:bodyPr/>
                    <a:lstStyle/>
                    <a:p>
                      <a:pPr algn="ctr" fontAlgn="base"/>
                      <a:r>
                        <a:rPr lang="en-US" sz="1800">
                          <a:effectLst/>
                        </a:rPr>
                        <a:t>Topology​</a:t>
                      </a:r>
                      <a:endParaRPr lang="en-US" b="1">
                        <a:solidFill>
                          <a:srgbClr val="FFFFFF"/>
                        </a:solidFill>
                        <a:effectLst/>
                      </a:endParaRPr>
                    </a:p>
                  </a:txBody>
                  <a:tcPr/>
                </a:tc>
                <a:tc>
                  <a:txBody>
                    <a:bodyPr/>
                    <a:lstStyle/>
                    <a:p>
                      <a:pPr algn="ctr" fontAlgn="base"/>
                      <a:r>
                        <a:rPr lang="en-US" sz="1800">
                          <a:effectLst/>
                        </a:rPr>
                        <a:t>Description​</a:t>
                      </a:r>
                      <a:endParaRPr lang="en-US" b="1">
                        <a:solidFill>
                          <a:srgbClr val="FFFFFF"/>
                        </a:solidFill>
                        <a:effectLst/>
                      </a:endParaRPr>
                    </a:p>
                  </a:txBody>
                  <a:tcPr/>
                </a:tc>
                <a:extLst>
                  <a:ext uri="{0D108BD9-81ED-4DB2-BD59-A6C34878D82A}">
                    <a16:rowId xmlns:a16="http://schemas.microsoft.com/office/drawing/2014/main" val="3843432080"/>
                  </a:ext>
                </a:extLst>
              </a:tr>
              <a:tr h="823666">
                <a:tc>
                  <a:txBody>
                    <a:bodyPr/>
                    <a:lstStyle/>
                    <a:p>
                      <a:pPr algn="ctr" fontAlgn="base"/>
                      <a:r>
                        <a:rPr lang="en-US" sz="2800">
                          <a:effectLst/>
                        </a:rPr>
                        <a:t>bus​</a:t>
                      </a:r>
                      <a:endParaRPr lang="en-US">
                        <a:effectLst/>
                      </a:endParaRPr>
                    </a:p>
                  </a:txBody>
                  <a:tcPr/>
                </a:tc>
                <a:tc>
                  <a:txBody>
                    <a:bodyPr/>
                    <a:lstStyle/>
                    <a:p>
                      <a:pPr fontAlgn="auto"/>
                      <a:r>
                        <a:rPr lang="en-US" sz="1400">
                          <a:effectLst/>
                        </a:rPr>
                        <a:t>​</a:t>
                      </a:r>
                      <a:endParaRPr lang="en-US" sz="1400" b="1">
                        <a:effectLst/>
                        <a:latin typeface="Gill Sans MT" panose="020B0502020104020203" pitchFamily="34" charset="0"/>
                      </a:endParaRPr>
                    </a:p>
                  </a:txBody>
                  <a:tcPr/>
                </a:tc>
                <a:extLst>
                  <a:ext uri="{0D108BD9-81ED-4DB2-BD59-A6C34878D82A}">
                    <a16:rowId xmlns:a16="http://schemas.microsoft.com/office/drawing/2014/main" val="3038011582"/>
                  </a:ext>
                </a:extLst>
              </a:tr>
              <a:tr h="594869">
                <a:tc>
                  <a:txBody>
                    <a:bodyPr/>
                    <a:lstStyle/>
                    <a:p>
                      <a:pPr algn="ctr" fontAlgn="base"/>
                      <a:r>
                        <a:rPr lang="en-US" sz="2800">
                          <a:effectLst/>
                        </a:rPr>
                        <a:t>star​</a:t>
                      </a:r>
                      <a:endParaRPr lang="en-US">
                        <a:effectLst/>
                      </a:endParaRPr>
                    </a:p>
                  </a:txBody>
                  <a:tcPr/>
                </a:tc>
                <a:tc>
                  <a:txBody>
                    <a:bodyPr/>
                    <a:lstStyle/>
                    <a:p>
                      <a:pPr fontAlgn="auto"/>
                      <a:r>
                        <a:rPr lang="en-US" sz="1400">
                          <a:effectLst/>
                        </a:rPr>
                        <a:t>​</a:t>
                      </a:r>
                      <a:endParaRPr lang="en-US" sz="1400" b="1">
                        <a:effectLst/>
                        <a:latin typeface="Gill Sans MT" panose="020B0502020104020203" pitchFamily="34" charset="0"/>
                      </a:endParaRPr>
                    </a:p>
                  </a:txBody>
                  <a:tcPr/>
                </a:tc>
                <a:extLst>
                  <a:ext uri="{0D108BD9-81ED-4DB2-BD59-A6C34878D82A}">
                    <a16:rowId xmlns:a16="http://schemas.microsoft.com/office/drawing/2014/main" val="360837248"/>
                  </a:ext>
                </a:extLst>
              </a:tr>
              <a:tr h="823666">
                <a:tc>
                  <a:txBody>
                    <a:bodyPr/>
                    <a:lstStyle/>
                    <a:p>
                      <a:pPr algn="ctr" fontAlgn="base"/>
                      <a:r>
                        <a:rPr lang="en-US" sz="2800">
                          <a:effectLst/>
                        </a:rPr>
                        <a:t>ring​</a:t>
                      </a:r>
                      <a:endParaRPr lang="en-US">
                        <a:effectLst/>
                      </a:endParaRPr>
                    </a:p>
                  </a:txBody>
                  <a:tcPr/>
                </a:tc>
                <a:tc>
                  <a:txBody>
                    <a:bodyPr/>
                    <a:lstStyle/>
                    <a:p>
                      <a:pPr fontAlgn="auto"/>
                      <a:r>
                        <a:rPr lang="en-US" sz="1400">
                          <a:effectLst/>
                        </a:rPr>
                        <a:t>​</a:t>
                      </a:r>
                      <a:endParaRPr lang="en-US" sz="1400" b="1">
                        <a:effectLst/>
                        <a:latin typeface="Gill Sans MT" panose="020B0502020104020203" pitchFamily="34" charset="0"/>
                      </a:endParaRPr>
                    </a:p>
                  </a:txBody>
                  <a:tcPr/>
                </a:tc>
                <a:extLst>
                  <a:ext uri="{0D108BD9-81ED-4DB2-BD59-A6C34878D82A}">
                    <a16:rowId xmlns:a16="http://schemas.microsoft.com/office/drawing/2014/main" val="1134876956"/>
                  </a:ext>
                </a:extLst>
              </a:tr>
              <a:tr h="594869">
                <a:tc>
                  <a:txBody>
                    <a:bodyPr/>
                    <a:lstStyle/>
                    <a:p>
                      <a:pPr algn="ctr" fontAlgn="base"/>
                      <a:r>
                        <a:rPr lang="en-US" sz="2800">
                          <a:effectLst/>
                        </a:rPr>
                        <a:t>mesh​</a:t>
                      </a:r>
                      <a:endParaRPr lang="en-US">
                        <a:effectLst/>
                      </a:endParaRPr>
                    </a:p>
                  </a:txBody>
                  <a:tcPr/>
                </a:tc>
                <a:tc>
                  <a:txBody>
                    <a:bodyPr/>
                    <a:lstStyle/>
                    <a:p>
                      <a:pPr fontAlgn="auto"/>
                      <a:r>
                        <a:rPr lang="en-US" sz="1400">
                          <a:effectLst/>
                        </a:rPr>
                        <a:t>​</a:t>
                      </a:r>
                      <a:endParaRPr lang="en-US" sz="1400" b="1">
                        <a:effectLst/>
                        <a:latin typeface="Gill Sans MT" panose="020B0502020104020203" pitchFamily="34" charset="0"/>
                      </a:endParaRPr>
                    </a:p>
                  </a:txBody>
                  <a:tcPr/>
                </a:tc>
                <a:extLst>
                  <a:ext uri="{0D108BD9-81ED-4DB2-BD59-A6C34878D82A}">
                    <a16:rowId xmlns:a16="http://schemas.microsoft.com/office/drawing/2014/main" val="2852930715"/>
                  </a:ext>
                </a:extLst>
              </a:tr>
              <a:tr h="823666">
                <a:tc>
                  <a:txBody>
                    <a:bodyPr/>
                    <a:lstStyle/>
                    <a:p>
                      <a:pPr algn="ctr" fontAlgn="base"/>
                      <a:r>
                        <a:rPr lang="en-US" sz="2800">
                          <a:effectLst/>
                        </a:rPr>
                        <a:t>hybrid​</a:t>
                      </a:r>
                      <a:endParaRPr lang="en-US">
                        <a:effectLst/>
                      </a:endParaRPr>
                    </a:p>
                  </a:txBody>
                  <a:tcPr/>
                </a:tc>
                <a:tc>
                  <a:txBody>
                    <a:bodyPr/>
                    <a:lstStyle/>
                    <a:p>
                      <a:pPr fontAlgn="auto"/>
                      <a:r>
                        <a:rPr lang="en-US" sz="1400">
                          <a:effectLst/>
                        </a:rPr>
                        <a:t>​</a:t>
                      </a:r>
                      <a:endParaRPr lang="en-US" sz="1400" b="1">
                        <a:effectLst/>
                        <a:latin typeface="Gill Sans MT" panose="020B0502020104020203" pitchFamily="34" charset="0"/>
                      </a:endParaRPr>
                    </a:p>
                  </a:txBody>
                  <a:tcPr/>
                </a:tc>
                <a:extLst>
                  <a:ext uri="{0D108BD9-81ED-4DB2-BD59-A6C34878D82A}">
                    <a16:rowId xmlns:a16="http://schemas.microsoft.com/office/drawing/2014/main" val="1419942144"/>
                  </a:ext>
                </a:extLst>
              </a:tr>
            </a:tbl>
          </a:graphicData>
        </a:graphic>
      </p:graphicFrame>
    </p:spTree>
    <p:extLst>
      <p:ext uri="{BB962C8B-B14F-4D97-AF65-F5344CB8AC3E}">
        <p14:creationId xmlns:p14="http://schemas.microsoft.com/office/powerpoint/2010/main" val="1434764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01F0F7E-68D9-424F-A206-BD6055B8B36E}"/>
              </a:ext>
            </a:extLst>
          </p:cNvPr>
          <p:cNvSpPr>
            <a:spLocks noGrp="1"/>
          </p:cNvSpPr>
          <p:nvPr>
            <p:ph type="title"/>
          </p:nvPr>
        </p:nvSpPr>
        <p:spPr>
          <a:xfrm>
            <a:off x="958506" y="800392"/>
            <a:ext cx="10264697" cy="1212102"/>
          </a:xfrm>
        </p:spPr>
        <p:txBody>
          <a:bodyPr>
            <a:normAutofit/>
          </a:bodyPr>
          <a:lstStyle/>
          <a:p>
            <a:r>
              <a:rPr lang="en-US" sz="2400" b="1" dirty="0">
                <a:solidFill>
                  <a:schemeClr val="bg1"/>
                </a:solidFill>
                <a:latin typeface="Gill Sans MT"/>
              </a:rPr>
              <a:t>Our employees must have a theoretical and applicable understanding of how networking works. Name each layer of the OSI model. Provide the layer number and name from top to bottom.</a:t>
            </a:r>
            <a:r>
              <a:rPr lang="en-US" sz="2400" dirty="0">
                <a:solidFill>
                  <a:schemeClr val="bg1"/>
                </a:solidFill>
                <a:latin typeface="Gill Sans MT"/>
              </a:rPr>
              <a:t>  </a:t>
            </a:r>
            <a:endParaRPr lang="en-US" sz="2400" dirty="0">
              <a:solidFill>
                <a:schemeClr val="bg1"/>
              </a:solidFill>
              <a:cs typeface="Calibri Light"/>
            </a:endParaRPr>
          </a:p>
        </p:txBody>
      </p:sp>
      <p:graphicFrame>
        <p:nvGraphicFramePr>
          <p:cNvPr id="5" name="Table 4">
            <a:extLst>
              <a:ext uri="{FF2B5EF4-FFF2-40B4-BE49-F238E27FC236}">
                <a16:creationId xmlns:a16="http://schemas.microsoft.com/office/drawing/2014/main" id="{A6475BB2-C7A1-48FD-97CC-0FBE83EF3905}"/>
              </a:ext>
            </a:extLst>
          </p:cNvPr>
          <p:cNvGraphicFramePr>
            <a:graphicFrameLocks noGrp="1"/>
          </p:cNvGraphicFramePr>
          <p:nvPr>
            <p:extLst>
              <p:ext uri="{D42A27DB-BD31-4B8C-83A1-F6EECF244321}">
                <p14:modId xmlns:p14="http://schemas.microsoft.com/office/powerpoint/2010/main" val="1158314427"/>
              </p:ext>
            </p:extLst>
          </p:nvPr>
        </p:nvGraphicFramePr>
        <p:xfrm>
          <a:off x="1207698" y="2257245"/>
          <a:ext cx="9922536" cy="3927224"/>
        </p:xfrm>
        <a:graphic>
          <a:graphicData uri="http://schemas.openxmlformats.org/drawingml/2006/table">
            <a:tbl>
              <a:tblPr firstRow="1" bandRow="1">
                <a:tableStyleId>{5C22544A-7EE6-4342-B048-85BDC9FD1C3A}</a:tableStyleId>
              </a:tblPr>
              <a:tblGrid>
                <a:gridCol w="4961268">
                  <a:extLst>
                    <a:ext uri="{9D8B030D-6E8A-4147-A177-3AD203B41FA5}">
                      <a16:colId xmlns:a16="http://schemas.microsoft.com/office/drawing/2014/main" val="3657096935"/>
                    </a:ext>
                  </a:extLst>
                </a:gridCol>
                <a:gridCol w="4961268">
                  <a:extLst>
                    <a:ext uri="{9D8B030D-6E8A-4147-A177-3AD203B41FA5}">
                      <a16:colId xmlns:a16="http://schemas.microsoft.com/office/drawing/2014/main" val="4269287037"/>
                    </a:ext>
                  </a:extLst>
                </a:gridCol>
              </a:tblGrid>
              <a:tr h="490903">
                <a:tc>
                  <a:txBody>
                    <a:bodyPr/>
                    <a:lstStyle/>
                    <a:p>
                      <a:pPr algn="ctr" fontAlgn="base"/>
                      <a:r>
                        <a:rPr lang="en-US" sz="1800">
                          <a:effectLst/>
                        </a:rPr>
                        <a:t>Layer​</a:t>
                      </a:r>
                      <a:endParaRPr lang="en-US" b="1">
                        <a:solidFill>
                          <a:srgbClr val="FFFFFF"/>
                        </a:solidFill>
                        <a:effectLst/>
                      </a:endParaRPr>
                    </a:p>
                  </a:txBody>
                  <a:tcPr/>
                </a:tc>
                <a:tc>
                  <a:txBody>
                    <a:bodyPr/>
                    <a:lstStyle/>
                    <a:p>
                      <a:pPr algn="ctr" fontAlgn="base"/>
                      <a:r>
                        <a:rPr lang="en-US" sz="1800">
                          <a:effectLst/>
                        </a:rPr>
                        <a:t>OSI Layer Name​</a:t>
                      </a:r>
                      <a:endParaRPr lang="en-US" b="1">
                        <a:solidFill>
                          <a:srgbClr val="FFFFFF"/>
                        </a:solidFill>
                        <a:effectLst/>
                      </a:endParaRPr>
                    </a:p>
                  </a:txBody>
                  <a:tcPr/>
                </a:tc>
                <a:extLst>
                  <a:ext uri="{0D108BD9-81ED-4DB2-BD59-A6C34878D82A}">
                    <a16:rowId xmlns:a16="http://schemas.microsoft.com/office/drawing/2014/main" val="2915409120"/>
                  </a:ext>
                </a:extLst>
              </a:tr>
              <a:tr h="490903">
                <a:tc>
                  <a:txBody>
                    <a:bodyPr/>
                    <a:lstStyle/>
                    <a:p>
                      <a:pPr algn="ctr" fontAlgn="auto"/>
                      <a:r>
                        <a:rPr lang="en-US" sz="1800">
                          <a:effectLst/>
                        </a:rPr>
                        <a:t>​</a:t>
                      </a:r>
                      <a:endParaRPr lang="en-US" sz="1800" b="1">
                        <a:effectLst/>
                        <a:latin typeface="Gill Sans MT" panose="020B0502020104020203" pitchFamily="34" charset="0"/>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2361848917"/>
                  </a:ext>
                </a:extLst>
              </a:tr>
              <a:tr h="490903">
                <a:tc>
                  <a:txBody>
                    <a:bodyPr/>
                    <a:lstStyle/>
                    <a:p>
                      <a:pPr algn="ctr" fontAlgn="auto"/>
                      <a:r>
                        <a:rPr lang="en-US" sz="1800">
                          <a:effectLst/>
                        </a:rPr>
                        <a:t>​</a:t>
                      </a:r>
                      <a:endParaRPr lang="en-US" sz="1800" b="1">
                        <a:effectLst/>
                        <a:latin typeface="Gill Sans MT" panose="020B0502020104020203" pitchFamily="34" charset="0"/>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3258746205"/>
                  </a:ext>
                </a:extLst>
              </a:tr>
              <a:tr h="490903">
                <a:tc>
                  <a:txBody>
                    <a:bodyPr/>
                    <a:lstStyle/>
                    <a:p>
                      <a:pPr algn="ctr" fontAlgn="auto"/>
                      <a:r>
                        <a:rPr lang="en-US" sz="1800">
                          <a:effectLst/>
                        </a:rPr>
                        <a:t>​</a:t>
                      </a:r>
                      <a:endParaRPr lang="en-US" sz="1800" b="1">
                        <a:effectLst/>
                        <a:latin typeface="Gill Sans MT" panose="020B0502020104020203" pitchFamily="34" charset="0"/>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145410933"/>
                  </a:ext>
                </a:extLst>
              </a:tr>
              <a:tr h="490903">
                <a:tc>
                  <a:txBody>
                    <a:bodyPr/>
                    <a:lstStyle/>
                    <a:p>
                      <a:pPr algn="ctr" fontAlgn="auto"/>
                      <a:r>
                        <a:rPr lang="en-US" sz="1800">
                          <a:effectLst/>
                        </a:rPr>
                        <a:t>​</a:t>
                      </a:r>
                      <a:endParaRPr lang="en-US" sz="1800" b="1">
                        <a:effectLst/>
                        <a:latin typeface="Gill Sans MT" panose="020B0502020104020203" pitchFamily="34" charset="0"/>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3475702011"/>
                  </a:ext>
                </a:extLst>
              </a:tr>
              <a:tr h="490903">
                <a:tc>
                  <a:txBody>
                    <a:bodyPr/>
                    <a:lstStyle/>
                    <a:p>
                      <a:pPr algn="ctr" fontAlgn="auto"/>
                      <a:r>
                        <a:rPr lang="en-US" sz="1800">
                          <a:effectLst/>
                        </a:rPr>
                        <a:t>​</a:t>
                      </a:r>
                      <a:endParaRPr lang="en-US" sz="1800" b="1">
                        <a:effectLst/>
                        <a:latin typeface="Gill Sans MT" panose="020B0502020104020203" pitchFamily="34" charset="0"/>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411190460"/>
                  </a:ext>
                </a:extLst>
              </a:tr>
              <a:tr h="490903">
                <a:tc>
                  <a:txBody>
                    <a:bodyPr/>
                    <a:lstStyle/>
                    <a:p>
                      <a:pPr algn="ctr" fontAlgn="auto"/>
                      <a:r>
                        <a:rPr lang="en-US" sz="1800">
                          <a:effectLst/>
                        </a:rPr>
                        <a:t>​</a:t>
                      </a:r>
                      <a:endParaRPr lang="en-US" sz="1800" b="1">
                        <a:effectLst/>
                        <a:latin typeface="Gill Sans MT" panose="020B0502020104020203" pitchFamily="34" charset="0"/>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89523053"/>
                  </a:ext>
                </a:extLst>
              </a:tr>
              <a:tr h="490903">
                <a:tc>
                  <a:txBody>
                    <a:bodyPr/>
                    <a:lstStyle/>
                    <a:p>
                      <a:pPr algn="ctr" fontAlgn="auto"/>
                      <a:r>
                        <a:rPr lang="en-US" sz="1800">
                          <a:effectLst/>
                        </a:rPr>
                        <a:t>​</a:t>
                      </a:r>
                      <a:endParaRPr lang="en-US" sz="1800" b="1">
                        <a:effectLst/>
                        <a:latin typeface="Gill Sans MT" panose="020B0502020104020203" pitchFamily="34" charset="0"/>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3464089807"/>
                  </a:ext>
                </a:extLst>
              </a:tr>
            </a:tbl>
          </a:graphicData>
        </a:graphic>
      </p:graphicFrame>
    </p:spTree>
    <p:extLst>
      <p:ext uri="{BB962C8B-B14F-4D97-AF65-F5344CB8AC3E}">
        <p14:creationId xmlns:p14="http://schemas.microsoft.com/office/powerpoint/2010/main" val="3718119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01F0F7E-68D9-424F-A206-BD6055B8B36E}"/>
              </a:ext>
            </a:extLst>
          </p:cNvPr>
          <p:cNvSpPr>
            <a:spLocks noGrp="1"/>
          </p:cNvSpPr>
          <p:nvPr>
            <p:ph type="title"/>
          </p:nvPr>
        </p:nvSpPr>
        <p:spPr>
          <a:xfrm>
            <a:off x="958506" y="800392"/>
            <a:ext cx="10264697" cy="1212102"/>
          </a:xfrm>
        </p:spPr>
        <p:txBody>
          <a:bodyPr>
            <a:normAutofit/>
          </a:bodyPr>
          <a:lstStyle/>
          <a:p>
            <a:r>
              <a:rPr lang="en-US" sz="2400" b="1" dirty="0">
                <a:solidFill>
                  <a:schemeClr val="bg1"/>
                </a:solidFill>
                <a:latin typeface="Gill Sans MT"/>
                <a:cs typeface="Calibri Light"/>
              </a:rPr>
              <a:t>Briefly describe each function of </a:t>
            </a:r>
            <a:r>
              <a:rPr lang="en-US" sz="2400" b="1" dirty="0">
                <a:solidFill>
                  <a:schemeClr val="bg1"/>
                </a:solidFill>
                <a:latin typeface="Gill Sans MT"/>
                <a:ea typeface="+mj-lt"/>
                <a:cs typeface="+mj-lt"/>
              </a:rPr>
              <a:t>the OSI model layer.</a:t>
            </a:r>
            <a:r>
              <a:rPr lang="en-US" sz="2400" b="1" dirty="0">
                <a:solidFill>
                  <a:schemeClr val="bg1"/>
                </a:solidFill>
                <a:latin typeface="Gill Sans MT"/>
                <a:cs typeface="Calibri Light"/>
              </a:rPr>
              <a:t> </a:t>
            </a:r>
            <a:br>
              <a:rPr lang="en-US" sz="2400" b="1" dirty="0">
                <a:solidFill>
                  <a:schemeClr val="bg1"/>
                </a:solidFill>
                <a:latin typeface="Gill Sans MT"/>
                <a:cs typeface="Calibri Light"/>
              </a:rPr>
            </a:br>
            <a:r>
              <a:rPr lang="en-US" sz="2400" b="1" dirty="0">
                <a:solidFill>
                  <a:schemeClr val="bg1"/>
                </a:solidFill>
                <a:latin typeface="Gill Sans MT"/>
                <a:cs typeface="Calibri Light"/>
              </a:rPr>
              <a:t>Provide the layer name and the function in your response.</a:t>
            </a:r>
            <a:endParaRPr lang="en-US" sz="2400" dirty="0">
              <a:solidFill>
                <a:schemeClr val="bg1"/>
              </a:solidFill>
              <a:cs typeface="Calibri Light"/>
            </a:endParaRPr>
          </a:p>
        </p:txBody>
      </p:sp>
      <p:graphicFrame>
        <p:nvGraphicFramePr>
          <p:cNvPr id="5" name="Table 4">
            <a:extLst>
              <a:ext uri="{FF2B5EF4-FFF2-40B4-BE49-F238E27FC236}">
                <a16:creationId xmlns:a16="http://schemas.microsoft.com/office/drawing/2014/main" id="{7A6C725B-9DE8-4681-A7DD-B9086B58192C}"/>
              </a:ext>
            </a:extLst>
          </p:cNvPr>
          <p:cNvGraphicFramePr>
            <a:graphicFrameLocks noGrp="1"/>
          </p:cNvGraphicFramePr>
          <p:nvPr>
            <p:extLst>
              <p:ext uri="{D42A27DB-BD31-4B8C-83A1-F6EECF244321}">
                <p14:modId xmlns:p14="http://schemas.microsoft.com/office/powerpoint/2010/main" val="2164849864"/>
              </p:ext>
            </p:extLst>
          </p:nvPr>
        </p:nvGraphicFramePr>
        <p:xfrm>
          <a:off x="1222075" y="2343509"/>
          <a:ext cx="9909736" cy="4117728"/>
        </p:xfrm>
        <a:graphic>
          <a:graphicData uri="http://schemas.openxmlformats.org/drawingml/2006/table">
            <a:tbl>
              <a:tblPr firstRow="1" bandRow="1">
                <a:tableStyleId>{5C22544A-7EE6-4342-B048-85BDC9FD1C3A}</a:tableStyleId>
              </a:tblPr>
              <a:tblGrid>
                <a:gridCol w="4954868">
                  <a:extLst>
                    <a:ext uri="{9D8B030D-6E8A-4147-A177-3AD203B41FA5}">
                      <a16:colId xmlns:a16="http://schemas.microsoft.com/office/drawing/2014/main" val="3884320562"/>
                    </a:ext>
                  </a:extLst>
                </a:gridCol>
                <a:gridCol w="4954868">
                  <a:extLst>
                    <a:ext uri="{9D8B030D-6E8A-4147-A177-3AD203B41FA5}">
                      <a16:colId xmlns:a16="http://schemas.microsoft.com/office/drawing/2014/main" val="2124236618"/>
                    </a:ext>
                  </a:extLst>
                </a:gridCol>
              </a:tblGrid>
              <a:tr h="514716">
                <a:tc>
                  <a:txBody>
                    <a:bodyPr/>
                    <a:lstStyle/>
                    <a:p>
                      <a:pPr algn="ctr" fontAlgn="base"/>
                      <a:r>
                        <a:rPr lang="en-US" sz="1800" dirty="0">
                          <a:effectLst/>
                        </a:rPr>
                        <a:t>Layer​</a:t>
                      </a:r>
                      <a:endParaRPr lang="en-US" b="1" dirty="0">
                        <a:solidFill>
                          <a:srgbClr val="FFFFFF"/>
                        </a:solidFill>
                        <a:effectLst/>
                      </a:endParaRPr>
                    </a:p>
                  </a:txBody>
                  <a:tcPr/>
                </a:tc>
                <a:tc>
                  <a:txBody>
                    <a:bodyPr/>
                    <a:lstStyle/>
                    <a:p>
                      <a:pPr algn="ctr" fontAlgn="base"/>
                      <a:r>
                        <a:rPr lang="en-US" sz="1800" dirty="0">
                          <a:effectLst/>
                        </a:rPr>
                        <a:t>Function​</a:t>
                      </a:r>
                      <a:endParaRPr lang="en-US" b="1" dirty="0">
                        <a:solidFill>
                          <a:srgbClr val="FFFFFF"/>
                        </a:solidFill>
                        <a:effectLst/>
                      </a:endParaRPr>
                    </a:p>
                  </a:txBody>
                  <a:tcPr/>
                </a:tc>
                <a:extLst>
                  <a:ext uri="{0D108BD9-81ED-4DB2-BD59-A6C34878D82A}">
                    <a16:rowId xmlns:a16="http://schemas.microsoft.com/office/drawing/2014/main" val="105972467"/>
                  </a:ext>
                </a:extLst>
              </a:tr>
              <a:tr h="514716">
                <a:tc>
                  <a:txBody>
                    <a:bodyPr/>
                    <a:lstStyle/>
                    <a:p>
                      <a:pPr algn="ctr" fontAlgn="auto"/>
                      <a:r>
                        <a:rPr lang="en-US" sz="1800" dirty="0">
                          <a:effectLst/>
                        </a:rPr>
                        <a:t>​</a:t>
                      </a:r>
                      <a:endParaRPr lang="en-US" sz="1800" b="1" dirty="0">
                        <a:effectLst/>
                        <a:latin typeface="Gill Sans MT" panose="020B0502020104020203" pitchFamily="34" charset="0"/>
                      </a:endParaRPr>
                    </a:p>
                  </a:txBody>
                  <a:tcPr/>
                </a:tc>
                <a:tc>
                  <a:txBody>
                    <a:bodyPr/>
                    <a:lstStyle/>
                    <a:p>
                      <a:pPr fontAlgn="auto"/>
                      <a:r>
                        <a:rPr lang="en-US" sz="1400" dirty="0">
                          <a:effectLst/>
                        </a:rPr>
                        <a:t>​</a:t>
                      </a:r>
                      <a:endParaRPr lang="en-US" sz="1400" dirty="0">
                        <a:effectLst/>
                        <a:latin typeface="Gill Sans MT" panose="020B0502020104020203" pitchFamily="34" charset="0"/>
                      </a:endParaRPr>
                    </a:p>
                  </a:txBody>
                  <a:tcPr/>
                </a:tc>
                <a:extLst>
                  <a:ext uri="{0D108BD9-81ED-4DB2-BD59-A6C34878D82A}">
                    <a16:rowId xmlns:a16="http://schemas.microsoft.com/office/drawing/2014/main" val="3124580222"/>
                  </a:ext>
                </a:extLst>
              </a:tr>
              <a:tr h="514716">
                <a:tc>
                  <a:txBody>
                    <a:bodyPr/>
                    <a:lstStyle/>
                    <a:p>
                      <a:pPr algn="ctr" fontAlgn="auto"/>
                      <a:r>
                        <a:rPr lang="en-US" sz="1800" dirty="0">
                          <a:effectLst/>
                        </a:rPr>
                        <a:t>​</a:t>
                      </a:r>
                      <a:endParaRPr lang="en-US" sz="1800" b="1" dirty="0">
                        <a:effectLst/>
                        <a:latin typeface="Gill Sans MT" panose="020B0502020104020203" pitchFamily="34" charset="0"/>
                      </a:endParaRPr>
                    </a:p>
                  </a:txBody>
                  <a:tcPr/>
                </a:tc>
                <a:tc>
                  <a:txBody>
                    <a:bodyPr/>
                    <a:lstStyle/>
                    <a:p>
                      <a:pPr fontAlgn="auto"/>
                      <a:r>
                        <a:rPr lang="en-US" sz="1400" dirty="0">
                          <a:effectLst/>
                        </a:rPr>
                        <a:t>​</a:t>
                      </a:r>
                      <a:endParaRPr lang="en-US" sz="1400" dirty="0">
                        <a:effectLst/>
                        <a:latin typeface="Gill Sans MT" panose="020B0502020104020203" pitchFamily="34" charset="0"/>
                      </a:endParaRPr>
                    </a:p>
                  </a:txBody>
                  <a:tcPr/>
                </a:tc>
                <a:extLst>
                  <a:ext uri="{0D108BD9-81ED-4DB2-BD59-A6C34878D82A}">
                    <a16:rowId xmlns:a16="http://schemas.microsoft.com/office/drawing/2014/main" val="4162061488"/>
                  </a:ext>
                </a:extLst>
              </a:tr>
              <a:tr h="514716">
                <a:tc>
                  <a:txBody>
                    <a:bodyPr/>
                    <a:lstStyle/>
                    <a:p>
                      <a:pPr algn="ctr" fontAlgn="auto"/>
                      <a:r>
                        <a:rPr lang="en-US" sz="1800" dirty="0">
                          <a:effectLst/>
                        </a:rPr>
                        <a:t>​</a:t>
                      </a:r>
                      <a:endParaRPr lang="en-US" sz="1800" b="1" dirty="0">
                        <a:effectLst/>
                        <a:latin typeface="Gill Sans MT" panose="020B0502020104020203" pitchFamily="34" charset="0"/>
                      </a:endParaRPr>
                    </a:p>
                  </a:txBody>
                  <a:tcPr/>
                </a:tc>
                <a:tc>
                  <a:txBody>
                    <a:bodyPr/>
                    <a:lstStyle/>
                    <a:p>
                      <a:pPr fontAlgn="auto"/>
                      <a:r>
                        <a:rPr lang="en-US" sz="1400" dirty="0">
                          <a:effectLst/>
                        </a:rPr>
                        <a:t>​</a:t>
                      </a:r>
                      <a:endParaRPr lang="en-US" sz="1400" dirty="0">
                        <a:effectLst/>
                        <a:latin typeface="Gill Sans MT" panose="020B0502020104020203" pitchFamily="34" charset="0"/>
                      </a:endParaRPr>
                    </a:p>
                  </a:txBody>
                  <a:tcPr/>
                </a:tc>
                <a:extLst>
                  <a:ext uri="{0D108BD9-81ED-4DB2-BD59-A6C34878D82A}">
                    <a16:rowId xmlns:a16="http://schemas.microsoft.com/office/drawing/2014/main" val="3071017090"/>
                  </a:ext>
                </a:extLst>
              </a:tr>
              <a:tr h="514716">
                <a:tc>
                  <a:txBody>
                    <a:bodyPr/>
                    <a:lstStyle/>
                    <a:p>
                      <a:pPr algn="ctr" fontAlgn="auto"/>
                      <a:r>
                        <a:rPr lang="en-US" sz="1800" dirty="0">
                          <a:effectLst/>
                        </a:rPr>
                        <a:t>​</a:t>
                      </a:r>
                      <a:endParaRPr lang="en-US" sz="1800" b="1" dirty="0">
                        <a:effectLst/>
                        <a:latin typeface="Gill Sans MT" panose="020B0502020104020203" pitchFamily="34" charset="0"/>
                      </a:endParaRPr>
                    </a:p>
                  </a:txBody>
                  <a:tcPr/>
                </a:tc>
                <a:tc>
                  <a:txBody>
                    <a:bodyPr/>
                    <a:lstStyle/>
                    <a:p>
                      <a:pPr fontAlgn="auto"/>
                      <a:r>
                        <a:rPr lang="en-US" sz="1400" dirty="0">
                          <a:effectLst/>
                        </a:rPr>
                        <a:t>​</a:t>
                      </a:r>
                      <a:endParaRPr lang="en-US" sz="1400" dirty="0">
                        <a:effectLst/>
                        <a:latin typeface="Gill Sans MT" panose="020B0502020104020203" pitchFamily="34" charset="0"/>
                      </a:endParaRPr>
                    </a:p>
                  </a:txBody>
                  <a:tcPr/>
                </a:tc>
                <a:extLst>
                  <a:ext uri="{0D108BD9-81ED-4DB2-BD59-A6C34878D82A}">
                    <a16:rowId xmlns:a16="http://schemas.microsoft.com/office/drawing/2014/main" val="2949710119"/>
                  </a:ext>
                </a:extLst>
              </a:tr>
              <a:tr h="514716">
                <a:tc>
                  <a:txBody>
                    <a:bodyPr/>
                    <a:lstStyle/>
                    <a:p>
                      <a:pPr algn="ctr" fontAlgn="auto"/>
                      <a:r>
                        <a:rPr lang="en-US" sz="1800" dirty="0">
                          <a:effectLst/>
                        </a:rPr>
                        <a:t>​</a:t>
                      </a:r>
                      <a:endParaRPr lang="en-US" sz="1800" b="1" dirty="0">
                        <a:effectLst/>
                        <a:latin typeface="Gill Sans MT" panose="020B0502020104020203" pitchFamily="34" charset="0"/>
                      </a:endParaRPr>
                    </a:p>
                  </a:txBody>
                  <a:tcPr/>
                </a:tc>
                <a:tc>
                  <a:txBody>
                    <a:bodyPr/>
                    <a:lstStyle/>
                    <a:p>
                      <a:pPr fontAlgn="auto"/>
                      <a:r>
                        <a:rPr lang="en-US" sz="1400" dirty="0">
                          <a:effectLst/>
                        </a:rPr>
                        <a:t>​</a:t>
                      </a:r>
                      <a:endParaRPr lang="en-US" sz="1400" dirty="0">
                        <a:effectLst/>
                        <a:latin typeface="Gill Sans MT" panose="020B0502020104020203" pitchFamily="34" charset="0"/>
                      </a:endParaRPr>
                    </a:p>
                  </a:txBody>
                  <a:tcPr/>
                </a:tc>
                <a:extLst>
                  <a:ext uri="{0D108BD9-81ED-4DB2-BD59-A6C34878D82A}">
                    <a16:rowId xmlns:a16="http://schemas.microsoft.com/office/drawing/2014/main" val="2508480914"/>
                  </a:ext>
                </a:extLst>
              </a:tr>
              <a:tr h="514716">
                <a:tc>
                  <a:txBody>
                    <a:bodyPr/>
                    <a:lstStyle/>
                    <a:p>
                      <a:pPr algn="ctr" fontAlgn="auto"/>
                      <a:r>
                        <a:rPr lang="en-US" sz="1800" dirty="0">
                          <a:effectLst/>
                        </a:rPr>
                        <a:t>​</a:t>
                      </a:r>
                      <a:endParaRPr lang="en-US" sz="1800" b="1" dirty="0">
                        <a:effectLst/>
                        <a:latin typeface="Gill Sans MT" panose="020B0502020104020203" pitchFamily="34" charset="0"/>
                      </a:endParaRPr>
                    </a:p>
                  </a:txBody>
                  <a:tcPr/>
                </a:tc>
                <a:tc>
                  <a:txBody>
                    <a:bodyPr/>
                    <a:lstStyle/>
                    <a:p>
                      <a:pPr fontAlgn="auto"/>
                      <a:r>
                        <a:rPr lang="en-US" sz="1400" dirty="0">
                          <a:effectLst/>
                        </a:rPr>
                        <a:t>​</a:t>
                      </a:r>
                      <a:endParaRPr lang="en-US" sz="1400" dirty="0">
                        <a:effectLst/>
                        <a:latin typeface="Gill Sans MT" panose="020B0502020104020203" pitchFamily="34" charset="0"/>
                      </a:endParaRPr>
                    </a:p>
                  </a:txBody>
                  <a:tcPr/>
                </a:tc>
                <a:extLst>
                  <a:ext uri="{0D108BD9-81ED-4DB2-BD59-A6C34878D82A}">
                    <a16:rowId xmlns:a16="http://schemas.microsoft.com/office/drawing/2014/main" val="358778589"/>
                  </a:ext>
                </a:extLst>
              </a:tr>
              <a:tr h="514716">
                <a:tc>
                  <a:txBody>
                    <a:bodyPr/>
                    <a:lstStyle/>
                    <a:p>
                      <a:pPr algn="ctr" fontAlgn="auto"/>
                      <a:r>
                        <a:rPr lang="en-US" sz="1800" dirty="0">
                          <a:effectLst/>
                        </a:rPr>
                        <a:t>​</a:t>
                      </a:r>
                      <a:endParaRPr lang="en-US" sz="1800" b="1" dirty="0">
                        <a:effectLst/>
                        <a:latin typeface="Gill Sans MT" panose="020B0502020104020203" pitchFamily="34" charset="0"/>
                      </a:endParaRPr>
                    </a:p>
                  </a:txBody>
                  <a:tcPr/>
                </a:tc>
                <a:tc>
                  <a:txBody>
                    <a:bodyPr/>
                    <a:lstStyle/>
                    <a:p>
                      <a:pPr fontAlgn="auto"/>
                      <a:r>
                        <a:rPr lang="en-US" sz="1400" dirty="0">
                          <a:effectLst/>
                        </a:rPr>
                        <a:t>​</a:t>
                      </a:r>
                      <a:endParaRPr lang="en-US" sz="1400" dirty="0">
                        <a:effectLst/>
                        <a:latin typeface="Gill Sans MT" panose="020B0502020104020203" pitchFamily="34" charset="0"/>
                      </a:endParaRPr>
                    </a:p>
                  </a:txBody>
                  <a:tcPr/>
                </a:tc>
                <a:extLst>
                  <a:ext uri="{0D108BD9-81ED-4DB2-BD59-A6C34878D82A}">
                    <a16:rowId xmlns:a16="http://schemas.microsoft.com/office/drawing/2014/main" val="2562297874"/>
                  </a:ext>
                </a:extLst>
              </a:tr>
            </a:tbl>
          </a:graphicData>
        </a:graphic>
      </p:graphicFrame>
    </p:spTree>
    <p:extLst>
      <p:ext uri="{BB962C8B-B14F-4D97-AF65-F5344CB8AC3E}">
        <p14:creationId xmlns:p14="http://schemas.microsoft.com/office/powerpoint/2010/main" val="532022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pic>
        <p:nvPicPr>
          <p:cNvPr id="31" name="Picture 31" descr="A close up of a logo as a background image.&#10;">
            <a:extLst>
              <a:ext uri="{FF2B5EF4-FFF2-40B4-BE49-F238E27FC236}">
                <a16:creationId xmlns:a16="http://schemas.microsoft.com/office/drawing/2014/main" id="{8493462E-9EAF-4E61-86D9-02CCF8923AB9}"/>
              </a:ext>
            </a:extLst>
          </p:cNvPr>
          <p:cNvPicPr>
            <a:picLocks noChangeAspect="1"/>
          </p:cNvPicPr>
          <p:nvPr/>
        </p:nvPicPr>
        <p:blipFill>
          <a:blip r:embed="rId2"/>
          <a:stretch>
            <a:fillRect/>
          </a:stretch>
        </p:blipFill>
        <p:spPr>
          <a:xfrm>
            <a:off x="-5751" y="-1734"/>
            <a:ext cx="12203501" cy="6861466"/>
          </a:xfrm>
          <a:prstGeom prst="rect">
            <a:avLst/>
          </a:prstGeom>
        </p:spPr>
      </p:pic>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01F0F7E-68D9-424F-A206-BD6055B8B36E}"/>
              </a:ext>
            </a:extLst>
          </p:cNvPr>
          <p:cNvSpPr>
            <a:spLocks noGrp="1"/>
          </p:cNvSpPr>
          <p:nvPr>
            <p:ph type="title"/>
          </p:nvPr>
        </p:nvSpPr>
        <p:spPr>
          <a:xfrm>
            <a:off x="958506" y="800392"/>
            <a:ext cx="10264697" cy="1212102"/>
          </a:xfrm>
        </p:spPr>
        <p:txBody>
          <a:bodyPr vert="horz" lIns="91440" tIns="45720" rIns="91440" bIns="45720" rtlCol="0" anchor="ctr">
            <a:noAutofit/>
          </a:bodyPr>
          <a:lstStyle/>
          <a:p>
            <a:r>
              <a:rPr lang="en-US" sz="2400" b="1" dirty="0">
                <a:solidFill>
                  <a:schemeClr val="bg1"/>
                </a:solidFill>
                <a:latin typeface="Gill Sans MT"/>
              </a:rPr>
              <a:t>United States Cyber Command requires an internet service provider (ISP) to connect to the internet.  What is the point at which the operational control of ownership changes from the ISP to United States Cyber Command?</a:t>
            </a:r>
            <a:r>
              <a:rPr lang="en-US" sz="2400" dirty="0">
                <a:solidFill>
                  <a:schemeClr val="bg1"/>
                </a:solidFill>
                <a:latin typeface="Gill Sans MT"/>
              </a:rPr>
              <a:t>  </a:t>
            </a:r>
            <a:endParaRPr lang="en-US" sz="2400" dirty="0">
              <a:solidFill>
                <a:schemeClr val="bg1"/>
              </a:solidFill>
              <a:cs typeface="Calibri Light"/>
            </a:endParaRPr>
          </a:p>
        </p:txBody>
      </p:sp>
      <p:graphicFrame>
        <p:nvGraphicFramePr>
          <p:cNvPr id="11" name="Content Placeholder 5" descr="SmartArt">
            <a:extLst>
              <a:ext uri="{FF2B5EF4-FFF2-40B4-BE49-F238E27FC236}">
                <a16:creationId xmlns:a16="http://schemas.microsoft.com/office/drawing/2014/main" id="{F836E576-DCF6-4AD6-95C9-C2E9A338CCAA}"/>
              </a:ext>
            </a:extLst>
          </p:cNvPr>
          <p:cNvGraphicFramePr>
            <a:graphicFrameLocks noGrp="1"/>
          </p:cNvGraphicFramePr>
          <p:nvPr>
            <p:extLst>
              <p:ext uri="{D42A27DB-BD31-4B8C-83A1-F6EECF244321}">
                <p14:modId xmlns:p14="http://schemas.microsoft.com/office/powerpoint/2010/main" val="801299777"/>
              </p:ext>
            </p:extLst>
          </p:nvPr>
        </p:nvGraphicFramePr>
        <p:xfrm>
          <a:off x="1481571" y="2370782"/>
          <a:ext cx="8651418" cy="41390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41254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01F0F7E-68D9-424F-A206-BD6055B8B36E}"/>
              </a:ext>
            </a:extLst>
          </p:cNvPr>
          <p:cNvSpPr>
            <a:spLocks noGrp="1"/>
          </p:cNvSpPr>
          <p:nvPr>
            <p:ph type="title"/>
          </p:nvPr>
        </p:nvSpPr>
        <p:spPr>
          <a:xfrm>
            <a:off x="958506" y="800392"/>
            <a:ext cx="10264697" cy="1212102"/>
          </a:xfrm>
        </p:spPr>
        <p:txBody>
          <a:bodyPr>
            <a:normAutofit/>
          </a:bodyPr>
          <a:lstStyle/>
          <a:p>
            <a:r>
              <a:rPr lang="en-US" sz="2400" b="1" dirty="0">
                <a:solidFill>
                  <a:schemeClr val="bg1"/>
                </a:solidFill>
                <a:latin typeface="Gill Sans MT"/>
                <a:cs typeface="Calibri Light"/>
              </a:rPr>
              <a:t>Our teams operate and encounter all types of devices.  Provide a brief description of each of the following common network devices:</a:t>
            </a:r>
            <a:r>
              <a:rPr lang="en-US" sz="2400" dirty="0">
                <a:solidFill>
                  <a:schemeClr val="bg1"/>
                </a:solidFill>
                <a:latin typeface="Gill Sans MT"/>
                <a:cs typeface="Calibri Light"/>
              </a:rPr>
              <a:t> </a:t>
            </a:r>
            <a:endParaRPr lang="en-US" sz="2400" dirty="0">
              <a:solidFill>
                <a:schemeClr val="bg1"/>
              </a:solidFill>
              <a:cs typeface="Calibri Light"/>
            </a:endParaRPr>
          </a:p>
        </p:txBody>
      </p:sp>
      <p:graphicFrame>
        <p:nvGraphicFramePr>
          <p:cNvPr id="5" name="Table 4">
            <a:extLst>
              <a:ext uri="{FF2B5EF4-FFF2-40B4-BE49-F238E27FC236}">
                <a16:creationId xmlns:a16="http://schemas.microsoft.com/office/drawing/2014/main" id="{E9CE8E02-EEF1-4F96-90EA-BBFA9538DD97}"/>
              </a:ext>
            </a:extLst>
          </p:cNvPr>
          <p:cNvGraphicFramePr>
            <a:graphicFrameLocks noGrp="1"/>
          </p:cNvGraphicFramePr>
          <p:nvPr>
            <p:extLst>
              <p:ext uri="{D42A27DB-BD31-4B8C-83A1-F6EECF244321}">
                <p14:modId xmlns:p14="http://schemas.microsoft.com/office/powerpoint/2010/main" val="2882005079"/>
              </p:ext>
            </p:extLst>
          </p:nvPr>
        </p:nvGraphicFramePr>
        <p:xfrm>
          <a:off x="1207697" y="2300377"/>
          <a:ext cx="9908236" cy="4220304"/>
        </p:xfrm>
        <a:graphic>
          <a:graphicData uri="http://schemas.openxmlformats.org/drawingml/2006/table">
            <a:tbl>
              <a:tblPr firstRow="1" bandRow="1">
                <a:tableStyleId>{5C22544A-7EE6-4342-B048-85BDC9FD1C3A}</a:tableStyleId>
              </a:tblPr>
              <a:tblGrid>
                <a:gridCol w="4954118">
                  <a:extLst>
                    <a:ext uri="{9D8B030D-6E8A-4147-A177-3AD203B41FA5}">
                      <a16:colId xmlns:a16="http://schemas.microsoft.com/office/drawing/2014/main" val="1649969700"/>
                    </a:ext>
                  </a:extLst>
                </a:gridCol>
                <a:gridCol w="4954118">
                  <a:extLst>
                    <a:ext uri="{9D8B030D-6E8A-4147-A177-3AD203B41FA5}">
                      <a16:colId xmlns:a16="http://schemas.microsoft.com/office/drawing/2014/main" val="851650339"/>
                    </a:ext>
                  </a:extLst>
                </a:gridCol>
              </a:tblGrid>
              <a:tr h="637600">
                <a:tc>
                  <a:txBody>
                    <a:bodyPr/>
                    <a:lstStyle/>
                    <a:p>
                      <a:pPr algn="ctr" fontAlgn="base"/>
                      <a:r>
                        <a:rPr lang="en-US" sz="1800">
                          <a:effectLst/>
                        </a:rPr>
                        <a:t>Networking Device​</a:t>
                      </a:r>
                      <a:endParaRPr lang="en-US" b="1">
                        <a:solidFill>
                          <a:srgbClr val="FFFFFF"/>
                        </a:solidFill>
                        <a:effectLst/>
                      </a:endParaRPr>
                    </a:p>
                  </a:txBody>
                  <a:tcPr/>
                </a:tc>
                <a:tc>
                  <a:txBody>
                    <a:bodyPr/>
                    <a:lstStyle/>
                    <a:p>
                      <a:pPr algn="ctr" fontAlgn="base"/>
                      <a:r>
                        <a:rPr lang="en-US" sz="1800">
                          <a:effectLst/>
                        </a:rPr>
                        <a:t>Description​</a:t>
                      </a:r>
                      <a:endParaRPr lang="en-US" b="1">
                        <a:solidFill>
                          <a:srgbClr val="FFFFFF"/>
                        </a:solidFill>
                        <a:effectLst/>
                      </a:endParaRPr>
                    </a:p>
                  </a:txBody>
                  <a:tcPr/>
                </a:tc>
                <a:extLst>
                  <a:ext uri="{0D108BD9-81ED-4DB2-BD59-A6C34878D82A}">
                    <a16:rowId xmlns:a16="http://schemas.microsoft.com/office/drawing/2014/main" val="693075592"/>
                  </a:ext>
                </a:extLst>
              </a:tr>
              <a:tr h="1123391">
                <a:tc>
                  <a:txBody>
                    <a:bodyPr/>
                    <a:lstStyle/>
                    <a:p>
                      <a:pPr algn="ctr" fontAlgn="base"/>
                      <a:r>
                        <a:rPr lang="en-US" sz="2800">
                          <a:effectLst/>
                        </a:rPr>
                        <a:t>hub​</a:t>
                      </a:r>
                      <a:endParaRPr lang="en-US">
                        <a:effectLst/>
                      </a:endParaRPr>
                    </a:p>
                  </a:txBody>
                  <a:tcPr/>
                </a:tc>
                <a:tc>
                  <a:txBody>
                    <a:bodyPr/>
                    <a:lstStyle/>
                    <a:p>
                      <a:pPr fontAlgn="auto"/>
                      <a:r>
                        <a:rPr lang="en-US" sz="1400">
                          <a:effectLst/>
                        </a:rPr>
                        <a:t>​</a:t>
                      </a:r>
                      <a:endParaRPr lang="en-US" sz="1400" b="1">
                        <a:effectLst/>
                        <a:latin typeface="Gill Sans MT" panose="020B0502020104020203" pitchFamily="34" charset="0"/>
                      </a:endParaRPr>
                    </a:p>
                  </a:txBody>
                  <a:tcPr/>
                </a:tc>
                <a:extLst>
                  <a:ext uri="{0D108BD9-81ED-4DB2-BD59-A6C34878D82A}">
                    <a16:rowId xmlns:a16="http://schemas.microsoft.com/office/drawing/2014/main" val="35117755"/>
                  </a:ext>
                </a:extLst>
              </a:tr>
              <a:tr h="819771">
                <a:tc>
                  <a:txBody>
                    <a:bodyPr/>
                    <a:lstStyle/>
                    <a:p>
                      <a:pPr algn="ctr" fontAlgn="base"/>
                      <a:r>
                        <a:rPr lang="en-US" sz="2800">
                          <a:effectLst/>
                        </a:rPr>
                        <a:t>router​</a:t>
                      </a:r>
                      <a:endParaRPr lang="en-US">
                        <a:effectLst/>
                      </a:endParaRPr>
                    </a:p>
                  </a:txBody>
                  <a:tcPr/>
                </a:tc>
                <a:tc>
                  <a:txBody>
                    <a:bodyPr/>
                    <a:lstStyle/>
                    <a:p>
                      <a:pPr fontAlgn="auto"/>
                      <a:r>
                        <a:rPr lang="en-US" sz="1400">
                          <a:effectLst/>
                        </a:rPr>
                        <a:t>​</a:t>
                      </a:r>
                      <a:endParaRPr lang="en-US" sz="1400" b="1">
                        <a:effectLst/>
                        <a:latin typeface="Gill Sans MT" panose="020B0502020104020203" pitchFamily="34" charset="0"/>
                      </a:endParaRPr>
                    </a:p>
                  </a:txBody>
                  <a:tcPr/>
                </a:tc>
                <a:extLst>
                  <a:ext uri="{0D108BD9-81ED-4DB2-BD59-A6C34878D82A}">
                    <a16:rowId xmlns:a16="http://schemas.microsoft.com/office/drawing/2014/main" val="3929813775"/>
                  </a:ext>
                </a:extLst>
              </a:tr>
              <a:tr h="819771">
                <a:tc>
                  <a:txBody>
                    <a:bodyPr/>
                    <a:lstStyle/>
                    <a:p>
                      <a:pPr algn="ctr" fontAlgn="base"/>
                      <a:r>
                        <a:rPr lang="en-US" sz="2800">
                          <a:effectLst/>
                        </a:rPr>
                        <a:t>NIC​</a:t>
                      </a:r>
                      <a:endParaRPr lang="en-US">
                        <a:effectLst/>
                      </a:endParaRPr>
                    </a:p>
                  </a:txBody>
                  <a:tcPr/>
                </a:tc>
                <a:tc>
                  <a:txBody>
                    <a:bodyPr/>
                    <a:lstStyle/>
                    <a:p>
                      <a:pPr fontAlgn="auto"/>
                      <a:r>
                        <a:rPr lang="en-US" sz="1400">
                          <a:effectLst/>
                        </a:rPr>
                        <a:t>​</a:t>
                      </a:r>
                      <a:endParaRPr lang="en-US" sz="1400" b="1">
                        <a:effectLst/>
                        <a:latin typeface="Gill Sans MT" panose="020B0502020104020203" pitchFamily="34" charset="0"/>
                      </a:endParaRPr>
                    </a:p>
                  </a:txBody>
                  <a:tcPr/>
                </a:tc>
                <a:extLst>
                  <a:ext uri="{0D108BD9-81ED-4DB2-BD59-A6C34878D82A}">
                    <a16:rowId xmlns:a16="http://schemas.microsoft.com/office/drawing/2014/main" val="2905600331"/>
                  </a:ext>
                </a:extLst>
              </a:tr>
              <a:tr h="819771">
                <a:tc>
                  <a:txBody>
                    <a:bodyPr/>
                    <a:lstStyle/>
                    <a:p>
                      <a:pPr algn="ctr" fontAlgn="base"/>
                      <a:r>
                        <a:rPr lang="en-US" sz="2800">
                          <a:effectLst/>
                        </a:rPr>
                        <a:t>switch​</a:t>
                      </a:r>
                      <a:endParaRPr lang="en-US">
                        <a:effectLst/>
                      </a:endParaRPr>
                    </a:p>
                  </a:txBody>
                  <a:tcPr/>
                </a:tc>
                <a:tc>
                  <a:txBody>
                    <a:bodyPr/>
                    <a:lstStyle/>
                    <a:p>
                      <a:pPr fontAlgn="auto"/>
                      <a:r>
                        <a:rPr lang="en-US" sz="1400">
                          <a:effectLst/>
                        </a:rPr>
                        <a:t>​</a:t>
                      </a:r>
                      <a:endParaRPr lang="en-US" sz="1400" b="1">
                        <a:effectLst/>
                        <a:latin typeface="Gill Sans MT" panose="020B0502020104020203" pitchFamily="34" charset="0"/>
                      </a:endParaRPr>
                    </a:p>
                  </a:txBody>
                  <a:tcPr/>
                </a:tc>
                <a:extLst>
                  <a:ext uri="{0D108BD9-81ED-4DB2-BD59-A6C34878D82A}">
                    <a16:rowId xmlns:a16="http://schemas.microsoft.com/office/drawing/2014/main" val="1946724870"/>
                  </a:ext>
                </a:extLst>
              </a:tr>
            </a:tbl>
          </a:graphicData>
        </a:graphic>
      </p:graphicFrame>
    </p:spTree>
    <p:extLst>
      <p:ext uri="{BB962C8B-B14F-4D97-AF65-F5344CB8AC3E}">
        <p14:creationId xmlns:p14="http://schemas.microsoft.com/office/powerpoint/2010/main" val="4566640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F01F0F7E-68D9-424F-A206-BD6055B8B36E}"/>
              </a:ext>
            </a:extLst>
          </p:cNvPr>
          <p:cNvSpPr>
            <a:spLocks noGrp="1"/>
          </p:cNvSpPr>
          <p:nvPr>
            <p:ph type="title"/>
          </p:nvPr>
        </p:nvSpPr>
        <p:spPr>
          <a:xfrm>
            <a:off x="958506" y="800392"/>
            <a:ext cx="10264697" cy="1212102"/>
          </a:xfrm>
        </p:spPr>
        <p:txBody>
          <a:bodyPr>
            <a:normAutofit/>
          </a:bodyPr>
          <a:lstStyle/>
          <a:p>
            <a:r>
              <a:rPr lang="en-US" sz="2400" b="1" dirty="0">
                <a:solidFill>
                  <a:schemeClr val="bg1"/>
                </a:solidFill>
                <a:latin typeface="Gill Sans MT"/>
              </a:rPr>
              <a:t>The national mission teams require implementation of common protocols. Provide the port that each of the following protocols use:</a:t>
            </a:r>
            <a:r>
              <a:rPr lang="en-US" sz="2400" dirty="0">
                <a:solidFill>
                  <a:schemeClr val="bg1"/>
                </a:solidFill>
                <a:latin typeface="Gill Sans MT"/>
              </a:rPr>
              <a:t>   </a:t>
            </a:r>
            <a:endParaRPr lang="en-US" sz="2400" dirty="0">
              <a:solidFill>
                <a:schemeClr val="bg1"/>
              </a:solidFill>
              <a:cs typeface="Calibri Light"/>
            </a:endParaRPr>
          </a:p>
        </p:txBody>
      </p:sp>
      <p:graphicFrame>
        <p:nvGraphicFramePr>
          <p:cNvPr id="5" name="Table 4">
            <a:extLst>
              <a:ext uri="{FF2B5EF4-FFF2-40B4-BE49-F238E27FC236}">
                <a16:creationId xmlns:a16="http://schemas.microsoft.com/office/drawing/2014/main" id="{20A63C2B-0714-47D5-92F4-4BFA30A99307}"/>
              </a:ext>
            </a:extLst>
          </p:cNvPr>
          <p:cNvGraphicFramePr>
            <a:graphicFrameLocks noGrp="1"/>
          </p:cNvGraphicFramePr>
          <p:nvPr>
            <p:extLst>
              <p:ext uri="{D42A27DB-BD31-4B8C-83A1-F6EECF244321}">
                <p14:modId xmlns:p14="http://schemas.microsoft.com/office/powerpoint/2010/main" val="3210570123"/>
              </p:ext>
            </p:extLst>
          </p:nvPr>
        </p:nvGraphicFramePr>
        <p:xfrm>
          <a:off x="1222075" y="2271622"/>
          <a:ext cx="9923220" cy="4044456"/>
        </p:xfrm>
        <a:graphic>
          <a:graphicData uri="http://schemas.openxmlformats.org/drawingml/2006/table">
            <a:tbl>
              <a:tblPr firstRow="1" bandRow="1">
                <a:tableStyleId>{5C22544A-7EE6-4342-B048-85BDC9FD1C3A}</a:tableStyleId>
              </a:tblPr>
              <a:tblGrid>
                <a:gridCol w="4961610">
                  <a:extLst>
                    <a:ext uri="{9D8B030D-6E8A-4147-A177-3AD203B41FA5}">
                      <a16:colId xmlns:a16="http://schemas.microsoft.com/office/drawing/2014/main" val="2157351430"/>
                    </a:ext>
                  </a:extLst>
                </a:gridCol>
                <a:gridCol w="4961610">
                  <a:extLst>
                    <a:ext uri="{9D8B030D-6E8A-4147-A177-3AD203B41FA5}">
                      <a16:colId xmlns:a16="http://schemas.microsoft.com/office/drawing/2014/main" val="2299401154"/>
                    </a:ext>
                  </a:extLst>
                </a:gridCol>
              </a:tblGrid>
              <a:tr h="505557">
                <a:tc>
                  <a:txBody>
                    <a:bodyPr/>
                    <a:lstStyle/>
                    <a:p>
                      <a:pPr algn="ctr" fontAlgn="base"/>
                      <a:r>
                        <a:rPr lang="en-US" sz="1800">
                          <a:effectLst/>
                        </a:rPr>
                        <a:t>Protocol​</a:t>
                      </a:r>
                      <a:endParaRPr lang="en-US" b="1">
                        <a:solidFill>
                          <a:srgbClr val="FFFFFF"/>
                        </a:solidFill>
                        <a:effectLst/>
                      </a:endParaRPr>
                    </a:p>
                  </a:txBody>
                  <a:tcPr/>
                </a:tc>
                <a:tc>
                  <a:txBody>
                    <a:bodyPr/>
                    <a:lstStyle/>
                    <a:p>
                      <a:pPr algn="ctr" fontAlgn="base"/>
                      <a:r>
                        <a:rPr lang="en-US" sz="1800">
                          <a:effectLst/>
                        </a:rPr>
                        <a:t>Port​</a:t>
                      </a:r>
                      <a:endParaRPr lang="en-US" b="1">
                        <a:solidFill>
                          <a:srgbClr val="FFFFFF"/>
                        </a:solidFill>
                        <a:effectLst/>
                      </a:endParaRPr>
                    </a:p>
                  </a:txBody>
                  <a:tcPr/>
                </a:tc>
                <a:extLst>
                  <a:ext uri="{0D108BD9-81ED-4DB2-BD59-A6C34878D82A}">
                    <a16:rowId xmlns:a16="http://schemas.microsoft.com/office/drawing/2014/main" val="2130946906"/>
                  </a:ext>
                </a:extLst>
              </a:tr>
              <a:tr h="505557">
                <a:tc>
                  <a:txBody>
                    <a:bodyPr/>
                    <a:lstStyle/>
                    <a:p>
                      <a:pPr algn="ctr" fontAlgn="base"/>
                      <a:r>
                        <a:rPr lang="en-US" sz="1800">
                          <a:effectLst/>
                        </a:rPr>
                        <a:t>HTTP​</a:t>
                      </a:r>
                      <a:endParaRPr lang="en-US">
                        <a:effectLst/>
                      </a:endParaRPr>
                    </a:p>
                  </a:txBody>
                  <a:tcPr/>
                </a:tc>
                <a:tc>
                  <a:txBody>
                    <a:bodyPr/>
                    <a:lstStyle/>
                    <a:p>
                      <a:pPr algn="ctr" fontAlgn="auto"/>
                      <a:r>
                        <a:rPr lang="en-US" sz="1800">
                          <a:effectLst/>
                        </a:rPr>
                        <a:t>​</a:t>
                      </a:r>
                      <a:endParaRPr lang="en-US" sz="1800" b="1">
                        <a:effectLst/>
                        <a:latin typeface="Gill Sans MT" panose="020B0502020104020203" pitchFamily="34" charset="0"/>
                      </a:endParaRPr>
                    </a:p>
                  </a:txBody>
                  <a:tcPr/>
                </a:tc>
                <a:extLst>
                  <a:ext uri="{0D108BD9-81ED-4DB2-BD59-A6C34878D82A}">
                    <a16:rowId xmlns:a16="http://schemas.microsoft.com/office/drawing/2014/main" val="3875747996"/>
                  </a:ext>
                </a:extLst>
              </a:tr>
              <a:tr h="505557">
                <a:tc>
                  <a:txBody>
                    <a:bodyPr/>
                    <a:lstStyle/>
                    <a:p>
                      <a:pPr algn="ctr" fontAlgn="base"/>
                      <a:r>
                        <a:rPr lang="en-US" sz="1800">
                          <a:effectLst/>
                        </a:rPr>
                        <a:t>SMTP​</a:t>
                      </a:r>
                      <a:endParaRPr lang="en-US">
                        <a:effectLst/>
                      </a:endParaRPr>
                    </a:p>
                  </a:txBody>
                  <a:tcPr/>
                </a:tc>
                <a:tc>
                  <a:txBody>
                    <a:bodyPr/>
                    <a:lstStyle/>
                    <a:p>
                      <a:pPr algn="ctr" fontAlgn="auto"/>
                      <a:r>
                        <a:rPr lang="en-US" sz="1800">
                          <a:effectLst/>
                        </a:rPr>
                        <a:t>​</a:t>
                      </a:r>
                      <a:endParaRPr lang="en-US" sz="1800" b="1">
                        <a:effectLst/>
                        <a:latin typeface="Gill Sans MT" panose="020B0502020104020203" pitchFamily="34" charset="0"/>
                      </a:endParaRPr>
                    </a:p>
                  </a:txBody>
                  <a:tcPr/>
                </a:tc>
                <a:extLst>
                  <a:ext uri="{0D108BD9-81ED-4DB2-BD59-A6C34878D82A}">
                    <a16:rowId xmlns:a16="http://schemas.microsoft.com/office/drawing/2014/main" val="1242444392"/>
                  </a:ext>
                </a:extLst>
              </a:tr>
              <a:tr h="505557">
                <a:tc>
                  <a:txBody>
                    <a:bodyPr/>
                    <a:lstStyle/>
                    <a:p>
                      <a:pPr algn="ctr" fontAlgn="base"/>
                      <a:r>
                        <a:rPr lang="en-US" sz="1800">
                          <a:effectLst/>
                        </a:rPr>
                        <a:t>SNMP​</a:t>
                      </a:r>
                      <a:endParaRPr lang="en-US">
                        <a:effectLst/>
                      </a:endParaRPr>
                    </a:p>
                  </a:txBody>
                  <a:tcPr/>
                </a:tc>
                <a:tc>
                  <a:txBody>
                    <a:bodyPr/>
                    <a:lstStyle/>
                    <a:p>
                      <a:pPr algn="ctr" fontAlgn="auto"/>
                      <a:r>
                        <a:rPr lang="en-US" sz="1800">
                          <a:effectLst/>
                        </a:rPr>
                        <a:t>​</a:t>
                      </a:r>
                      <a:endParaRPr lang="en-US" sz="1800" b="1">
                        <a:effectLst/>
                        <a:latin typeface="Gill Sans MT" panose="020B0502020104020203" pitchFamily="34" charset="0"/>
                      </a:endParaRPr>
                    </a:p>
                  </a:txBody>
                  <a:tcPr/>
                </a:tc>
                <a:extLst>
                  <a:ext uri="{0D108BD9-81ED-4DB2-BD59-A6C34878D82A}">
                    <a16:rowId xmlns:a16="http://schemas.microsoft.com/office/drawing/2014/main" val="1613361650"/>
                  </a:ext>
                </a:extLst>
              </a:tr>
              <a:tr h="505557">
                <a:tc>
                  <a:txBody>
                    <a:bodyPr/>
                    <a:lstStyle/>
                    <a:p>
                      <a:pPr algn="ctr" fontAlgn="base"/>
                      <a:r>
                        <a:rPr lang="en-US" sz="1800">
                          <a:effectLst/>
                        </a:rPr>
                        <a:t>DNS​</a:t>
                      </a:r>
                      <a:endParaRPr lang="en-US">
                        <a:effectLst/>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2023643376"/>
                  </a:ext>
                </a:extLst>
              </a:tr>
              <a:tr h="505557">
                <a:tc>
                  <a:txBody>
                    <a:bodyPr/>
                    <a:lstStyle/>
                    <a:p>
                      <a:pPr algn="ctr" fontAlgn="base"/>
                      <a:r>
                        <a:rPr lang="en-US" sz="1800">
                          <a:effectLst/>
                        </a:rPr>
                        <a:t>HTTPS​</a:t>
                      </a:r>
                      <a:endParaRPr lang="en-US">
                        <a:effectLst/>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1045565457"/>
                  </a:ext>
                </a:extLst>
              </a:tr>
              <a:tr h="505557">
                <a:tc>
                  <a:txBody>
                    <a:bodyPr/>
                    <a:lstStyle/>
                    <a:p>
                      <a:pPr algn="ctr" fontAlgn="base"/>
                      <a:r>
                        <a:rPr lang="en-US" sz="1800">
                          <a:effectLst/>
                        </a:rPr>
                        <a:t>DHCP​</a:t>
                      </a:r>
                      <a:endParaRPr lang="en-US">
                        <a:effectLst/>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414100422"/>
                  </a:ext>
                </a:extLst>
              </a:tr>
              <a:tr h="505557">
                <a:tc>
                  <a:txBody>
                    <a:bodyPr/>
                    <a:lstStyle/>
                    <a:p>
                      <a:pPr algn="ctr" fontAlgn="base"/>
                      <a:r>
                        <a:rPr lang="en-US" sz="1800">
                          <a:effectLst/>
                        </a:rPr>
                        <a:t>TELNET​</a:t>
                      </a:r>
                      <a:endParaRPr lang="en-US">
                        <a:effectLst/>
                      </a:endParaRPr>
                    </a:p>
                  </a:txBody>
                  <a:tcPr/>
                </a:tc>
                <a:tc>
                  <a:txBody>
                    <a:bodyPr/>
                    <a:lstStyle/>
                    <a:p>
                      <a:pPr fontAlgn="auto"/>
                      <a:r>
                        <a:rPr lang="en-US" sz="1400">
                          <a:effectLst/>
                        </a:rPr>
                        <a:t>​</a:t>
                      </a:r>
                      <a:endParaRPr lang="en-US" sz="1400">
                        <a:effectLst/>
                        <a:latin typeface="Gill Sans MT" panose="020B0502020104020203" pitchFamily="34" charset="0"/>
                      </a:endParaRPr>
                    </a:p>
                  </a:txBody>
                  <a:tcPr/>
                </a:tc>
                <a:extLst>
                  <a:ext uri="{0D108BD9-81ED-4DB2-BD59-A6C34878D82A}">
                    <a16:rowId xmlns:a16="http://schemas.microsoft.com/office/drawing/2014/main" val="899507618"/>
                  </a:ext>
                </a:extLst>
              </a:tr>
            </a:tbl>
          </a:graphicData>
        </a:graphic>
      </p:graphicFrame>
    </p:spTree>
    <p:extLst>
      <p:ext uri="{BB962C8B-B14F-4D97-AF65-F5344CB8AC3E}">
        <p14:creationId xmlns:p14="http://schemas.microsoft.com/office/powerpoint/2010/main" val="31893766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Types xmlns="d6bdd6d0-03ec-49c9-9ca3-ad6d5cb1bde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FFCCFD2A481E748B9B53FBA23101200" ma:contentTypeVersion="12" ma:contentTypeDescription="Create a new document." ma:contentTypeScope="" ma:versionID="da004c43674aa34808d9081282bd8c3a">
  <xsd:schema xmlns:xsd="http://www.w3.org/2001/XMLSchema" xmlns:xs="http://www.w3.org/2001/XMLSchema" xmlns:p="http://schemas.microsoft.com/office/2006/metadata/properties" xmlns:ns2="d6bdd6d0-03ec-49c9-9ca3-ad6d5cb1bde4" xmlns:ns3="42411b68-02d5-4f09-93d3-ef94c7806c0f" targetNamespace="http://schemas.microsoft.com/office/2006/metadata/properties" ma:root="true" ma:fieldsID="4aa3640977943a841afb29a7623be26b" ns2:_="" ns3:_="">
    <xsd:import namespace="d6bdd6d0-03ec-49c9-9ca3-ad6d5cb1bde4"/>
    <xsd:import namespace="42411b68-02d5-4f09-93d3-ef94c7806c0f"/>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DocumentType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bdd6d0-03ec-49c9-9ca3-ad6d5cb1bde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DocumentTypes" ma:index="12" nillable="true" ma:displayName="Document Types" ma:format="Dropdown" ma:internalName="DocumentTypes">
      <xsd:simpleType>
        <xsd:union memberTypes="dms:Text">
          <xsd:simpleType>
            <xsd:restriction base="dms:Choice">
              <xsd:enumeration value="Minutes"/>
              <xsd:enumeration value="Competencies"/>
              <xsd:enumeration value="Media"/>
            </xsd:restriction>
          </xsd:simpleType>
        </xsd:union>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2411b68-02d5-4f09-93d3-ef94c7806c0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1EA9577-9FE0-4B21-BE8A-82D2696716AE}">
  <ds:schemaRefs>
    <ds:schemaRef ds:uri="http://purl.org/dc/terms/"/>
    <ds:schemaRef ds:uri="http://schemas.microsoft.com/office/2006/documentManagement/types"/>
    <ds:schemaRef ds:uri="42411b68-02d5-4f09-93d3-ef94c7806c0f"/>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d6bdd6d0-03ec-49c9-9ca3-ad6d5cb1bde4"/>
    <ds:schemaRef ds:uri="http://www.w3.org/XML/1998/namespace"/>
    <ds:schemaRef ds:uri="http://purl.org/dc/dcmitype/"/>
  </ds:schemaRefs>
</ds:datastoreItem>
</file>

<file path=customXml/itemProps2.xml><?xml version="1.0" encoding="utf-8"?>
<ds:datastoreItem xmlns:ds="http://schemas.openxmlformats.org/officeDocument/2006/customXml" ds:itemID="{C58CA3C4-6B8F-4BCD-BD08-C690AB7AE41A}">
  <ds:schemaRefs>
    <ds:schemaRef ds:uri="http://schemas.microsoft.com/sharepoint/v3/contenttype/forms"/>
  </ds:schemaRefs>
</ds:datastoreItem>
</file>

<file path=customXml/itemProps3.xml><?xml version="1.0" encoding="utf-8"?>
<ds:datastoreItem xmlns:ds="http://schemas.openxmlformats.org/officeDocument/2006/customXml" ds:itemID="{6901C0EA-4F9D-4E43-9222-C818F7067F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bdd6d0-03ec-49c9-9ca3-ad6d5cb1bde4"/>
    <ds:schemaRef ds:uri="42411b68-02d5-4f09-93d3-ef94c7806c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TotalTime>
  <Words>515</Words>
  <Application>Microsoft Office PowerPoint</Application>
  <PresentationFormat>Widescreen</PresentationFormat>
  <Paragraphs>105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Gill Sans MT</vt:lpstr>
      <vt:lpstr>office theme</vt:lpstr>
      <vt:lpstr>Job Interview Presentation</vt:lpstr>
      <vt:lpstr>The interview will focus on networking fundamentals and consist of 10 questions. </vt:lpstr>
      <vt:lpstr>United States Cyber Command uses state-of-the art technology.  However, the fundamentals are as important as any innovative technology. Given that, what are the three basic local area network (LAN) topologies called?  </vt:lpstr>
      <vt:lpstr>The national mission teams operate on all types of networks.  To defend a network, you must first understand the network design on which you are operating.  Provide a brief description of each of the following network topologies:  </vt:lpstr>
      <vt:lpstr>Our employees must have a theoretical and applicable understanding of how networking works. Name each layer of the OSI model. Provide the layer number and name from top to bottom.  </vt:lpstr>
      <vt:lpstr>Briefly describe each function of the OSI model layer.  Provide the layer name and the function in your response.</vt:lpstr>
      <vt:lpstr>United States Cyber Command requires an internet service provider (ISP) to connect to the internet.  What is the point at which the operational control of ownership changes from the ISP to United States Cyber Command?  </vt:lpstr>
      <vt:lpstr>Our teams operate and encounter all types of devices.  Provide a brief description of each of the following common network devices: </vt:lpstr>
      <vt:lpstr>The national mission teams require implementation of common protocols. Provide the port that each of the following protocols use:   </vt:lpstr>
      <vt:lpstr>Provide the IP range for each network class:  </vt:lpstr>
      <vt:lpstr>Provide the default subnet mask to the class of network:  </vt:lpstr>
      <vt:lpstr>Describe the purpose of an autonomous system.</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Sheryl Hirsch</dc:creator>
  <cp:lastModifiedBy>Sheryl Hirsch</cp:lastModifiedBy>
  <cp:revision>240</cp:revision>
  <dcterms:created xsi:type="dcterms:W3CDTF">2020-10-01T19:21:36Z</dcterms:created>
  <dcterms:modified xsi:type="dcterms:W3CDTF">2020-10-01T20:13:23Z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0x010100BFFCCFD2A481E748B9B53FBA23101200</vt:lpwstr>
  </property>
</Properties>
</file>