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18"/>
  </p:notesMasterIdLst>
  <p:sldIdLst>
    <p:sldId id="273" r:id="rId5"/>
    <p:sldId id="275" r:id="rId6"/>
    <p:sldId id="292" r:id="rId7"/>
    <p:sldId id="293" r:id="rId8"/>
    <p:sldId id="295" r:id="rId9"/>
    <p:sldId id="294" r:id="rId10"/>
    <p:sldId id="296" r:id="rId11"/>
    <p:sldId id="297" r:id="rId12"/>
    <p:sldId id="298" r:id="rId13"/>
    <p:sldId id="299" r:id="rId14"/>
    <p:sldId id="300" r:id="rId15"/>
    <p:sldId id="290" r:id="rId16"/>
    <p:sldId id="2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1E28"/>
    <a:srgbClr val="003B70"/>
    <a:srgbClr val="B21E07"/>
    <a:srgbClr val="D1D3D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28" autoAdjust="0"/>
    <p:restoredTop sz="81123" autoAdjust="0"/>
  </p:normalViewPr>
  <p:slideViewPr>
    <p:cSldViewPr snapToGrid="0" snapToObjects="1">
      <p:cViewPr varScale="1">
        <p:scale>
          <a:sx n="109" d="100"/>
          <a:sy n="109" d="100"/>
        </p:scale>
        <p:origin x="2304" y="51"/>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ie Grimes" userId="3014ae0c-f657-41aa-9ef5-6d65aba26125" providerId="ADAL" clId="{CE80ECFD-C24C-4DF5-8768-904F5CF38305}"/>
    <pc:docChg chg="undo custSel addSld delSld modSld">
      <pc:chgData name="Donnie Grimes" userId="3014ae0c-f657-41aa-9ef5-6d65aba26125" providerId="ADAL" clId="{CE80ECFD-C24C-4DF5-8768-904F5CF38305}" dt="2020-09-25T18:53:01.526" v="2344" actId="20577"/>
      <pc:docMkLst>
        <pc:docMk/>
      </pc:docMkLst>
      <pc:sldChg chg="modSp modNotesTx">
        <pc:chgData name="Donnie Grimes" userId="3014ae0c-f657-41aa-9ef5-6d65aba26125" providerId="ADAL" clId="{CE80ECFD-C24C-4DF5-8768-904F5CF38305}" dt="2020-09-25T16:58:39.425" v="637" actId="20577"/>
        <pc:sldMkLst>
          <pc:docMk/>
          <pc:sldMk cId="2128168992" sldId="273"/>
        </pc:sldMkLst>
        <pc:spChg chg="mod">
          <ac:chgData name="Donnie Grimes" userId="3014ae0c-f657-41aa-9ef5-6d65aba26125" providerId="ADAL" clId="{CE80ECFD-C24C-4DF5-8768-904F5CF38305}" dt="2020-09-25T16:58:39.425" v="637" actId="20577"/>
          <ac:spMkLst>
            <pc:docMk/>
            <pc:sldMk cId="2128168992" sldId="273"/>
            <ac:spMk id="10" creationId="{DA5EC39F-E875-0140-85F5-33313DE0A4B1}"/>
          </ac:spMkLst>
        </pc:spChg>
      </pc:sldChg>
      <pc:sldChg chg="modSp">
        <pc:chgData name="Donnie Grimes" userId="3014ae0c-f657-41aa-9ef5-6d65aba26125" providerId="ADAL" clId="{CE80ECFD-C24C-4DF5-8768-904F5CF38305}" dt="2020-09-25T16:51:53.308" v="81"/>
        <pc:sldMkLst>
          <pc:docMk/>
          <pc:sldMk cId="805999342" sldId="275"/>
        </pc:sldMkLst>
        <pc:spChg chg="mod">
          <ac:chgData name="Donnie Grimes" userId="3014ae0c-f657-41aa-9ef5-6d65aba26125" providerId="ADAL" clId="{CE80ECFD-C24C-4DF5-8768-904F5CF38305}" dt="2020-09-25T16:51:53.308" v="81"/>
          <ac:spMkLst>
            <pc:docMk/>
            <pc:sldMk cId="805999342" sldId="275"/>
            <ac:spMk id="10" creationId="{A1C440E6-DC02-44E8-A799-52FAEAFE4D42}"/>
          </ac:spMkLst>
        </pc:spChg>
      </pc:sldChg>
      <pc:sldChg chg="modSp modNotesTx">
        <pc:chgData name="Donnie Grimes" userId="3014ae0c-f657-41aa-9ef5-6d65aba26125" providerId="ADAL" clId="{CE80ECFD-C24C-4DF5-8768-904F5CF38305}" dt="2020-09-25T18:53:01.526" v="2344" actId="20577"/>
        <pc:sldMkLst>
          <pc:docMk/>
          <pc:sldMk cId="3309387711" sldId="277"/>
        </pc:sldMkLst>
        <pc:spChg chg="mod">
          <ac:chgData name="Donnie Grimes" userId="3014ae0c-f657-41aa-9ef5-6d65aba26125" providerId="ADAL" clId="{CE80ECFD-C24C-4DF5-8768-904F5CF38305}" dt="2020-09-25T16:54:14.497" v="164" actId="20577"/>
          <ac:spMkLst>
            <pc:docMk/>
            <pc:sldMk cId="3309387711" sldId="277"/>
            <ac:spMk id="10" creationId="{9B554F97-7804-4B71-9783-8C88A8D7FD81}"/>
          </ac:spMkLst>
        </pc:spChg>
      </pc:sldChg>
      <pc:sldChg chg="modSp modNotesTx">
        <pc:chgData name="Donnie Grimes" userId="3014ae0c-f657-41aa-9ef5-6d65aba26125" providerId="ADAL" clId="{CE80ECFD-C24C-4DF5-8768-904F5CF38305}" dt="2020-09-25T18:03:35.204" v="1726" actId="20577"/>
        <pc:sldMkLst>
          <pc:docMk/>
          <pc:sldMk cId="2299200392" sldId="290"/>
        </pc:sldMkLst>
        <pc:spChg chg="mod">
          <ac:chgData name="Donnie Grimes" userId="3014ae0c-f657-41aa-9ef5-6d65aba26125" providerId="ADAL" clId="{CE80ECFD-C24C-4DF5-8768-904F5CF38305}" dt="2020-09-25T17:57:48.200" v="1206" actId="20577"/>
          <ac:spMkLst>
            <pc:docMk/>
            <pc:sldMk cId="2299200392" sldId="290"/>
            <ac:spMk id="3" creationId="{A8742110-790D-49E8-839B-F36FF389B78C}"/>
          </ac:spMkLst>
        </pc:spChg>
        <pc:spChg chg="mod">
          <ac:chgData name="Donnie Grimes" userId="3014ae0c-f657-41aa-9ef5-6d65aba26125" providerId="ADAL" clId="{CE80ECFD-C24C-4DF5-8768-904F5CF38305}" dt="2020-09-25T18:00:12.954" v="1441" actId="20577"/>
          <ac:spMkLst>
            <pc:docMk/>
            <pc:sldMk cId="2299200392" sldId="290"/>
            <ac:spMk id="10" creationId="{A1C440E6-DC02-44E8-A799-52FAEAFE4D42}"/>
          </ac:spMkLst>
        </pc:spChg>
      </pc:sldChg>
    </pc:docChg>
  </pc:docChgLst>
  <pc:docChgLst>
    <pc:chgData name="Donnie Grimes" userId="3014ae0c-f657-41aa-9ef5-6d65aba26125" providerId="ADAL" clId="{889FB84F-F53B-47F8-896B-92488499A956}"/>
    <pc:docChg chg="modSld">
      <pc:chgData name="Donnie Grimes" userId="3014ae0c-f657-41aa-9ef5-6d65aba26125" providerId="ADAL" clId="{889FB84F-F53B-47F8-896B-92488499A956}" dt="2020-10-01T15:03:02.645" v="13" actId="6549"/>
      <pc:docMkLst>
        <pc:docMk/>
      </pc:docMkLst>
      <pc:sldChg chg="modNotesTx">
        <pc:chgData name="Donnie Grimes" userId="3014ae0c-f657-41aa-9ef5-6d65aba26125" providerId="ADAL" clId="{889FB84F-F53B-47F8-896B-92488499A956}" dt="2020-10-01T15:02:00.162" v="0" actId="6549"/>
        <pc:sldMkLst>
          <pc:docMk/>
          <pc:sldMk cId="2128168992" sldId="273"/>
        </pc:sldMkLst>
      </pc:sldChg>
      <pc:sldChg chg="modNotesTx">
        <pc:chgData name="Donnie Grimes" userId="3014ae0c-f657-41aa-9ef5-6d65aba26125" providerId="ADAL" clId="{889FB84F-F53B-47F8-896B-92488499A956}" dt="2020-10-01T15:02:02.135" v="1" actId="6549"/>
        <pc:sldMkLst>
          <pc:docMk/>
          <pc:sldMk cId="805999342" sldId="275"/>
        </pc:sldMkLst>
      </pc:sldChg>
      <pc:sldChg chg="modNotesTx">
        <pc:chgData name="Donnie Grimes" userId="3014ae0c-f657-41aa-9ef5-6d65aba26125" providerId="ADAL" clId="{889FB84F-F53B-47F8-896B-92488499A956}" dt="2020-10-01T15:03:02.645" v="13" actId="6549"/>
        <pc:sldMkLst>
          <pc:docMk/>
          <pc:sldMk cId="3309387711" sldId="277"/>
        </pc:sldMkLst>
      </pc:sldChg>
      <pc:sldChg chg="modNotesTx">
        <pc:chgData name="Donnie Grimes" userId="3014ae0c-f657-41aa-9ef5-6d65aba26125" providerId="ADAL" clId="{889FB84F-F53B-47F8-896B-92488499A956}" dt="2020-10-01T15:02:59.749" v="12" actId="6549"/>
        <pc:sldMkLst>
          <pc:docMk/>
          <pc:sldMk cId="2299200392" sldId="290"/>
        </pc:sldMkLst>
      </pc:sldChg>
      <pc:sldChg chg="modNotesTx">
        <pc:chgData name="Donnie Grimes" userId="3014ae0c-f657-41aa-9ef5-6d65aba26125" providerId="ADAL" clId="{889FB84F-F53B-47F8-896B-92488499A956}" dt="2020-10-01T15:02:05.938" v="2" actId="6549"/>
        <pc:sldMkLst>
          <pc:docMk/>
          <pc:sldMk cId="87645751" sldId="292"/>
        </pc:sldMkLst>
      </pc:sldChg>
      <pc:sldChg chg="modNotesTx">
        <pc:chgData name="Donnie Grimes" userId="3014ae0c-f657-41aa-9ef5-6d65aba26125" providerId="ADAL" clId="{889FB84F-F53B-47F8-896B-92488499A956}" dt="2020-10-01T15:02:08.900" v="3" actId="6549"/>
        <pc:sldMkLst>
          <pc:docMk/>
          <pc:sldMk cId="1240072151" sldId="293"/>
        </pc:sldMkLst>
      </pc:sldChg>
      <pc:sldChg chg="modNotesTx">
        <pc:chgData name="Donnie Grimes" userId="3014ae0c-f657-41aa-9ef5-6d65aba26125" providerId="ADAL" clId="{889FB84F-F53B-47F8-896B-92488499A956}" dt="2020-10-01T15:02:17.421" v="5" actId="6549"/>
        <pc:sldMkLst>
          <pc:docMk/>
          <pc:sldMk cId="1445419114" sldId="294"/>
        </pc:sldMkLst>
      </pc:sldChg>
      <pc:sldChg chg="modNotesTx">
        <pc:chgData name="Donnie Grimes" userId="3014ae0c-f657-41aa-9ef5-6d65aba26125" providerId="ADAL" clId="{889FB84F-F53B-47F8-896B-92488499A956}" dt="2020-10-01T15:02:13.009" v="4" actId="6549"/>
        <pc:sldMkLst>
          <pc:docMk/>
          <pc:sldMk cId="3929168964" sldId="295"/>
        </pc:sldMkLst>
      </pc:sldChg>
      <pc:sldChg chg="modNotesTx">
        <pc:chgData name="Donnie Grimes" userId="3014ae0c-f657-41aa-9ef5-6d65aba26125" providerId="ADAL" clId="{889FB84F-F53B-47F8-896B-92488499A956}" dt="2020-10-01T15:02:32.313" v="6" actId="6549"/>
        <pc:sldMkLst>
          <pc:docMk/>
          <pc:sldMk cId="4127129203" sldId="296"/>
        </pc:sldMkLst>
      </pc:sldChg>
      <pc:sldChg chg="modNotesTx">
        <pc:chgData name="Donnie Grimes" userId="3014ae0c-f657-41aa-9ef5-6d65aba26125" providerId="ADAL" clId="{889FB84F-F53B-47F8-896B-92488499A956}" dt="2020-10-01T15:02:35.659" v="7" actId="6549"/>
        <pc:sldMkLst>
          <pc:docMk/>
          <pc:sldMk cId="2549134810" sldId="297"/>
        </pc:sldMkLst>
      </pc:sldChg>
      <pc:sldChg chg="modNotesTx">
        <pc:chgData name="Donnie Grimes" userId="3014ae0c-f657-41aa-9ef5-6d65aba26125" providerId="ADAL" clId="{889FB84F-F53B-47F8-896B-92488499A956}" dt="2020-10-01T15:02:39.349" v="8" actId="6549"/>
        <pc:sldMkLst>
          <pc:docMk/>
          <pc:sldMk cId="941337493" sldId="298"/>
        </pc:sldMkLst>
      </pc:sldChg>
      <pc:sldChg chg="modNotesTx">
        <pc:chgData name="Donnie Grimes" userId="3014ae0c-f657-41aa-9ef5-6d65aba26125" providerId="ADAL" clId="{889FB84F-F53B-47F8-896B-92488499A956}" dt="2020-10-01T15:02:51.230" v="10" actId="6549"/>
        <pc:sldMkLst>
          <pc:docMk/>
          <pc:sldMk cId="4270742678" sldId="299"/>
        </pc:sldMkLst>
      </pc:sldChg>
      <pc:sldChg chg="modNotesTx">
        <pc:chgData name="Donnie Grimes" userId="3014ae0c-f657-41aa-9ef5-6d65aba26125" providerId="ADAL" clId="{889FB84F-F53B-47F8-896B-92488499A956}" dt="2020-10-01T15:02:55.444" v="11" actId="6549"/>
        <pc:sldMkLst>
          <pc:docMk/>
          <pc:sldMk cId="759126658" sldId="300"/>
        </pc:sldMkLst>
      </pc:sldChg>
    </pc:docChg>
  </pc:docChgLst>
  <pc:docChgLst>
    <pc:chgData name="Donnie Grimes" userId="3014ae0c-f657-41aa-9ef5-6d65aba26125" providerId="ADAL" clId="{3FD3D919-7253-49AF-A97F-32DC46C2942A}"/>
    <pc:docChg chg="undo custSel addSld delSld modSld sldOrd">
      <pc:chgData name="Donnie Grimes" userId="3014ae0c-f657-41aa-9ef5-6d65aba26125" providerId="ADAL" clId="{3FD3D919-7253-49AF-A97F-32DC46C2942A}" dt="2020-10-01T15:01:23.600" v="7160" actId="20577"/>
      <pc:docMkLst>
        <pc:docMk/>
      </pc:docMkLst>
      <pc:sldChg chg="modSp modNotesTx">
        <pc:chgData name="Donnie Grimes" userId="3014ae0c-f657-41aa-9ef5-6d65aba26125" providerId="ADAL" clId="{3FD3D919-7253-49AF-A97F-32DC46C2942A}" dt="2020-09-30T19:36:01.376" v="61" actId="6549"/>
        <pc:sldMkLst>
          <pc:docMk/>
          <pc:sldMk cId="2128168992" sldId="273"/>
        </pc:sldMkLst>
        <pc:spChg chg="mod">
          <ac:chgData name="Donnie Grimes" userId="3014ae0c-f657-41aa-9ef5-6d65aba26125" providerId="ADAL" clId="{3FD3D919-7253-49AF-A97F-32DC46C2942A}" dt="2020-09-30T19:35:03.470" v="27" actId="20577"/>
          <ac:spMkLst>
            <pc:docMk/>
            <pc:sldMk cId="2128168992" sldId="273"/>
            <ac:spMk id="10" creationId="{DA5EC39F-E875-0140-85F5-33313DE0A4B1}"/>
          </ac:spMkLst>
        </pc:spChg>
      </pc:sldChg>
      <pc:sldChg chg="modSp">
        <pc:chgData name="Donnie Grimes" userId="3014ae0c-f657-41aa-9ef5-6d65aba26125" providerId="ADAL" clId="{3FD3D919-7253-49AF-A97F-32DC46C2942A}" dt="2020-09-30T19:36:22.706" v="63" actId="6549"/>
        <pc:sldMkLst>
          <pc:docMk/>
          <pc:sldMk cId="805999342" sldId="275"/>
        </pc:sldMkLst>
        <pc:spChg chg="mod">
          <ac:chgData name="Donnie Grimes" userId="3014ae0c-f657-41aa-9ef5-6d65aba26125" providerId="ADAL" clId="{3FD3D919-7253-49AF-A97F-32DC46C2942A}" dt="2020-09-30T19:36:22.706" v="63" actId="6549"/>
          <ac:spMkLst>
            <pc:docMk/>
            <pc:sldMk cId="805999342" sldId="275"/>
            <ac:spMk id="10" creationId="{A1C440E6-DC02-44E8-A799-52FAEAFE4D42}"/>
          </ac:spMkLst>
        </pc:spChg>
      </pc:sldChg>
      <pc:sldChg chg="modSp modNotesTx">
        <pc:chgData name="Donnie Grimes" userId="3014ae0c-f657-41aa-9ef5-6d65aba26125" providerId="ADAL" clId="{3FD3D919-7253-49AF-A97F-32DC46C2942A}" dt="2020-10-01T14:24:50.410" v="7056" actId="20577"/>
        <pc:sldMkLst>
          <pc:docMk/>
          <pc:sldMk cId="3309387711" sldId="277"/>
        </pc:sldMkLst>
        <pc:spChg chg="mod">
          <ac:chgData name="Donnie Grimes" userId="3014ae0c-f657-41aa-9ef5-6d65aba26125" providerId="ADAL" clId="{3FD3D919-7253-49AF-A97F-32DC46C2942A}" dt="2020-09-30T19:39:08.031" v="137" actId="27636"/>
          <ac:spMkLst>
            <pc:docMk/>
            <pc:sldMk cId="3309387711" sldId="277"/>
            <ac:spMk id="10" creationId="{9B554F97-7804-4B71-9783-8C88A8D7FD81}"/>
          </ac:spMkLst>
        </pc:spChg>
      </pc:sldChg>
      <pc:sldChg chg="del ord modNotesTx">
        <pc:chgData name="Donnie Grimes" userId="3014ae0c-f657-41aa-9ef5-6d65aba26125" providerId="ADAL" clId="{3FD3D919-7253-49AF-A97F-32DC46C2942A}" dt="2020-10-01T13:42:36.475" v="6083" actId="2696"/>
        <pc:sldMkLst>
          <pc:docMk/>
          <pc:sldMk cId="2001022634" sldId="289"/>
        </pc:sldMkLst>
      </pc:sldChg>
      <pc:sldChg chg="modSp ord modNotesTx">
        <pc:chgData name="Donnie Grimes" userId="3014ae0c-f657-41aa-9ef5-6d65aba26125" providerId="ADAL" clId="{3FD3D919-7253-49AF-A97F-32DC46C2942A}" dt="2020-10-01T15:01:23.600" v="7160" actId="20577"/>
        <pc:sldMkLst>
          <pc:docMk/>
          <pc:sldMk cId="2299200392" sldId="290"/>
        </pc:sldMkLst>
        <pc:spChg chg="mod">
          <ac:chgData name="Donnie Grimes" userId="3014ae0c-f657-41aa-9ef5-6d65aba26125" providerId="ADAL" clId="{3FD3D919-7253-49AF-A97F-32DC46C2942A}" dt="2020-10-01T12:54:54.209" v="5890" actId="20577"/>
          <ac:spMkLst>
            <pc:docMk/>
            <pc:sldMk cId="2299200392" sldId="290"/>
            <ac:spMk id="3" creationId="{A8742110-790D-49E8-839B-F36FF389B78C}"/>
          </ac:spMkLst>
        </pc:spChg>
        <pc:spChg chg="mod">
          <ac:chgData name="Donnie Grimes" userId="3014ae0c-f657-41aa-9ef5-6d65aba26125" providerId="ADAL" clId="{3FD3D919-7253-49AF-A97F-32DC46C2942A}" dt="2020-10-01T12:56:52.483" v="6082" actId="313"/>
          <ac:spMkLst>
            <pc:docMk/>
            <pc:sldMk cId="2299200392" sldId="290"/>
            <ac:spMk id="10" creationId="{A1C440E6-DC02-44E8-A799-52FAEAFE4D42}"/>
          </ac:spMkLst>
        </pc:spChg>
      </pc:sldChg>
      <pc:sldChg chg="del">
        <pc:chgData name="Donnie Grimes" userId="3014ae0c-f657-41aa-9ef5-6d65aba26125" providerId="ADAL" clId="{3FD3D919-7253-49AF-A97F-32DC46C2942A}" dt="2020-09-30T20:18:48.477" v="1118" actId="2696"/>
        <pc:sldMkLst>
          <pc:docMk/>
          <pc:sldMk cId="3108004066" sldId="291"/>
        </pc:sldMkLst>
      </pc:sldChg>
      <pc:sldChg chg="addSp delSp modSp add setBg modNotesTx">
        <pc:chgData name="Donnie Grimes" userId="3014ae0c-f657-41aa-9ef5-6d65aba26125" providerId="ADAL" clId="{3FD3D919-7253-49AF-A97F-32DC46C2942A}" dt="2020-09-30T20:21:07.886" v="1371" actId="20577"/>
        <pc:sldMkLst>
          <pc:docMk/>
          <pc:sldMk cId="87645751" sldId="292"/>
        </pc:sldMkLst>
        <pc:spChg chg="mod">
          <ac:chgData name="Donnie Grimes" userId="3014ae0c-f657-41aa-9ef5-6d65aba26125" providerId="ADAL" clId="{3FD3D919-7253-49AF-A97F-32DC46C2942A}" dt="2020-09-30T20:16:38.079" v="834" actId="20577"/>
          <ac:spMkLst>
            <pc:docMk/>
            <pc:sldMk cId="87645751" sldId="292"/>
            <ac:spMk id="3" creationId="{A8742110-790D-49E8-839B-F36FF389B78C}"/>
          </ac:spMkLst>
        </pc:spChg>
        <pc:spChg chg="mod">
          <ac:chgData name="Donnie Grimes" userId="3014ae0c-f657-41aa-9ef5-6d65aba26125" providerId="ADAL" clId="{3FD3D919-7253-49AF-A97F-32DC46C2942A}" dt="2020-09-30T20:17:51.314" v="996" actId="20577"/>
          <ac:spMkLst>
            <pc:docMk/>
            <pc:sldMk cId="87645751" sldId="292"/>
            <ac:spMk id="10" creationId="{A1C440E6-DC02-44E8-A799-52FAEAFE4D42}"/>
          </ac:spMkLst>
        </pc:spChg>
        <pc:picChg chg="del">
          <ac:chgData name="Donnie Grimes" userId="3014ae0c-f657-41aa-9ef5-6d65aba26125" providerId="ADAL" clId="{3FD3D919-7253-49AF-A97F-32DC46C2942A}" dt="2020-09-30T20:16:15.521" v="802" actId="478"/>
          <ac:picMkLst>
            <pc:docMk/>
            <pc:sldMk cId="87645751" sldId="292"/>
            <ac:picMk id="2" creationId="{996B6F10-A67A-4D06-820E-DF0CEE4FD572}"/>
          </ac:picMkLst>
        </pc:picChg>
        <pc:picChg chg="add mod">
          <ac:chgData name="Donnie Grimes" userId="3014ae0c-f657-41aa-9ef5-6d65aba26125" providerId="ADAL" clId="{3FD3D919-7253-49AF-A97F-32DC46C2942A}" dt="2020-09-30T20:16:22.379" v="806" actId="1076"/>
          <ac:picMkLst>
            <pc:docMk/>
            <pc:sldMk cId="87645751" sldId="292"/>
            <ac:picMk id="4" creationId="{E322B4B1-2593-43B5-827A-A815AEB2F45F}"/>
          </ac:picMkLst>
        </pc:picChg>
      </pc:sldChg>
      <pc:sldChg chg="del">
        <pc:chgData name="Donnie Grimes" userId="3014ae0c-f657-41aa-9ef5-6d65aba26125" providerId="ADAL" clId="{3FD3D919-7253-49AF-A97F-32DC46C2942A}" dt="2020-09-30T19:45:59.078" v="797" actId="2696"/>
        <pc:sldMkLst>
          <pc:docMk/>
          <pc:sldMk cId="2186821961" sldId="292"/>
        </pc:sldMkLst>
      </pc:sldChg>
      <pc:sldChg chg="del">
        <pc:chgData name="Donnie Grimes" userId="3014ae0c-f657-41aa-9ef5-6d65aba26125" providerId="ADAL" clId="{3FD3D919-7253-49AF-A97F-32DC46C2942A}" dt="2020-09-30T19:45:59.088" v="798" actId="2696"/>
        <pc:sldMkLst>
          <pc:docMk/>
          <pc:sldMk cId="330116977" sldId="293"/>
        </pc:sldMkLst>
      </pc:sldChg>
      <pc:sldChg chg="addSp delSp modSp add modNotesTx">
        <pc:chgData name="Donnie Grimes" userId="3014ae0c-f657-41aa-9ef5-6d65aba26125" providerId="ADAL" clId="{3FD3D919-7253-49AF-A97F-32DC46C2942A}" dt="2020-09-30T20:25:43.977" v="1603" actId="20577"/>
        <pc:sldMkLst>
          <pc:docMk/>
          <pc:sldMk cId="1240072151" sldId="293"/>
        </pc:sldMkLst>
        <pc:spChg chg="mod">
          <ac:chgData name="Donnie Grimes" userId="3014ae0c-f657-41aa-9ef5-6d65aba26125" providerId="ADAL" clId="{3FD3D919-7253-49AF-A97F-32DC46C2942A}" dt="2020-09-30T20:23:25.271" v="1394" actId="20577"/>
          <ac:spMkLst>
            <pc:docMk/>
            <pc:sldMk cId="1240072151" sldId="293"/>
            <ac:spMk id="3" creationId="{A8742110-790D-49E8-839B-F36FF389B78C}"/>
          </ac:spMkLst>
        </pc:spChg>
        <pc:spChg chg="mod">
          <ac:chgData name="Donnie Grimes" userId="3014ae0c-f657-41aa-9ef5-6d65aba26125" providerId="ADAL" clId="{3FD3D919-7253-49AF-A97F-32DC46C2942A}" dt="2020-09-30T20:25:43.977" v="1603" actId="20577"/>
          <ac:spMkLst>
            <pc:docMk/>
            <pc:sldMk cId="1240072151" sldId="293"/>
            <ac:spMk id="10" creationId="{A1C440E6-DC02-44E8-A799-52FAEAFE4D42}"/>
          </ac:spMkLst>
        </pc:spChg>
        <pc:picChg chg="add mod">
          <ac:chgData name="Donnie Grimes" userId="3014ae0c-f657-41aa-9ef5-6d65aba26125" providerId="ADAL" clId="{3FD3D919-7253-49AF-A97F-32DC46C2942A}" dt="2020-09-30T20:23:53.300" v="1401" actId="1076"/>
          <ac:picMkLst>
            <pc:docMk/>
            <pc:sldMk cId="1240072151" sldId="293"/>
            <ac:picMk id="2" creationId="{2D33F487-7CFA-499B-BCE6-8B2FBECF6235}"/>
          </ac:picMkLst>
        </pc:picChg>
        <pc:picChg chg="del">
          <ac:chgData name="Donnie Grimes" userId="3014ae0c-f657-41aa-9ef5-6d65aba26125" providerId="ADAL" clId="{3FD3D919-7253-49AF-A97F-32DC46C2942A}" dt="2020-09-30T20:23:40.285" v="1395" actId="478"/>
          <ac:picMkLst>
            <pc:docMk/>
            <pc:sldMk cId="1240072151" sldId="293"/>
            <ac:picMk id="4" creationId="{E322B4B1-2593-43B5-827A-A815AEB2F45F}"/>
          </ac:picMkLst>
        </pc:picChg>
      </pc:sldChg>
      <pc:sldChg chg="del">
        <pc:chgData name="Donnie Grimes" userId="3014ae0c-f657-41aa-9ef5-6d65aba26125" providerId="ADAL" clId="{3FD3D919-7253-49AF-A97F-32DC46C2942A}" dt="2020-09-30T19:45:51.451" v="792" actId="2696"/>
        <pc:sldMkLst>
          <pc:docMk/>
          <pc:sldMk cId="1153691827" sldId="294"/>
        </pc:sldMkLst>
      </pc:sldChg>
      <pc:sldChg chg="addSp delSp modSp add modNotesTx">
        <pc:chgData name="Donnie Grimes" userId="3014ae0c-f657-41aa-9ef5-6d65aba26125" providerId="ADAL" clId="{3FD3D919-7253-49AF-A97F-32DC46C2942A}" dt="2020-09-30T21:17:35.097" v="3919" actId="20577"/>
        <pc:sldMkLst>
          <pc:docMk/>
          <pc:sldMk cId="1445419114" sldId="294"/>
        </pc:sldMkLst>
        <pc:spChg chg="mod">
          <ac:chgData name="Donnie Grimes" userId="3014ae0c-f657-41aa-9ef5-6d65aba26125" providerId="ADAL" clId="{3FD3D919-7253-49AF-A97F-32DC46C2942A}" dt="2020-09-30T20:31:04.645" v="1898" actId="20577"/>
          <ac:spMkLst>
            <pc:docMk/>
            <pc:sldMk cId="1445419114" sldId="294"/>
            <ac:spMk id="3" creationId="{A8742110-790D-49E8-839B-F36FF389B78C}"/>
          </ac:spMkLst>
        </pc:spChg>
        <pc:spChg chg="mod">
          <ac:chgData name="Donnie Grimes" userId="3014ae0c-f657-41aa-9ef5-6d65aba26125" providerId="ADAL" clId="{3FD3D919-7253-49AF-A97F-32DC46C2942A}" dt="2020-09-30T20:29:46.599" v="1833" actId="20577"/>
          <ac:spMkLst>
            <pc:docMk/>
            <pc:sldMk cId="1445419114" sldId="294"/>
            <ac:spMk id="10" creationId="{A1C440E6-DC02-44E8-A799-52FAEAFE4D42}"/>
          </ac:spMkLst>
        </pc:spChg>
        <pc:picChg chg="del">
          <ac:chgData name="Donnie Grimes" userId="3014ae0c-f657-41aa-9ef5-6d65aba26125" providerId="ADAL" clId="{3FD3D919-7253-49AF-A97F-32DC46C2942A}" dt="2020-09-30T20:27:59.545" v="1605" actId="478"/>
          <ac:picMkLst>
            <pc:docMk/>
            <pc:sldMk cId="1445419114" sldId="294"/>
            <ac:picMk id="2" creationId="{2D33F487-7CFA-499B-BCE6-8B2FBECF6235}"/>
          </ac:picMkLst>
        </pc:picChg>
        <pc:picChg chg="add mod">
          <ac:chgData name="Donnie Grimes" userId="3014ae0c-f657-41aa-9ef5-6d65aba26125" providerId="ADAL" clId="{3FD3D919-7253-49AF-A97F-32DC46C2942A}" dt="2020-09-30T20:28:05.570" v="1609" actId="1076"/>
          <ac:picMkLst>
            <pc:docMk/>
            <pc:sldMk cId="1445419114" sldId="294"/>
            <ac:picMk id="4" creationId="{DA209046-364E-46A3-AEEF-AAC0C0DED19A}"/>
          </ac:picMkLst>
        </pc:picChg>
      </pc:sldChg>
      <pc:sldChg chg="del">
        <pc:chgData name="Donnie Grimes" userId="3014ae0c-f657-41aa-9ef5-6d65aba26125" providerId="ADAL" clId="{3FD3D919-7253-49AF-A97F-32DC46C2942A}" dt="2020-09-30T19:45:51.460" v="793" actId="2696"/>
        <pc:sldMkLst>
          <pc:docMk/>
          <pc:sldMk cId="3218812247" sldId="295"/>
        </pc:sldMkLst>
      </pc:sldChg>
      <pc:sldChg chg="modSp add modNotesTx">
        <pc:chgData name="Donnie Grimes" userId="3014ae0c-f657-41aa-9ef5-6d65aba26125" providerId="ADAL" clId="{3FD3D919-7253-49AF-A97F-32DC46C2942A}" dt="2020-09-30T20:40:59.032" v="3155" actId="20577"/>
        <pc:sldMkLst>
          <pc:docMk/>
          <pc:sldMk cId="3929168964" sldId="295"/>
        </pc:sldMkLst>
        <pc:spChg chg="mod">
          <ac:chgData name="Donnie Grimes" userId="3014ae0c-f657-41aa-9ef5-6d65aba26125" providerId="ADAL" clId="{3FD3D919-7253-49AF-A97F-32DC46C2942A}" dt="2020-09-30T20:35:48.139" v="2263" actId="20577"/>
          <ac:spMkLst>
            <pc:docMk/>
            <pc:sldMk cId="3929168964" sldId="295"/>
            <ac:spMk id="3" creationId="{A8742110-790D-49E8-839B-F36FF389B78C}"/>
          </ac:spMkLst>
        </pc:spChg>
        <pc:spChg chg="mod">
          <ac:chgData name="Donnie Grimes" userId="3014ae0c-f657-41aa-9ef5-6d65aba26125" providerId="ADAL" clId="{3FD3D919-7253-49AF-A97F-32DC46C2942A}" dt="2020-09-30T20:36:23.405" v="2355" actId="20577"/>
          <ac:spMkLst>
            <pc:docMk/>
            <pc:sldMk cId="3929168964" sldId="295"/>
            <ac:spMk id="10" creationId="{A1C440E6-DC02-44E8-A799-52FAEAFE4D42}"/>
          </ac:spMkLst>
        </pc:spChg>
      </pc:sldChg>
      <pc:sldChg chg="del">
        <pc:chgData name="Donnie Grimes" userId="3014ae0c-f657-41aa-9ef5-6d65aba26125" providerId="ADAL" clId="{3FD3D919-7253-49AF-A97F-32DC46C2942A}" dt="2020-09-30T19:45:51.468" v="794" actId="2696"/>
        <pc:sldMkLst>
          <pc:docMk/>
          <pc:sldMk cId="1589875642" sldId="296"/>
        </pc:sldMkLst>
      </pc:sldChg>
      <pc:sldChg chg="addSp delSp modSp add modNotesTx">
        <pc:chgData name="Donnie Grimes" userId="3014ae0c-f657-41aa-9ef5-6d65aba26125" providerId="ADAL" clId="{3FD3D919-7253-49AF-A97F-32DC46C2942A}" dt="2020-09-30T21:07:21.761" v="3630" actId="27636"/>
        <pc:sldMkLst>
          <pc:docMk/>
          <pc:sldMk cId="4127129203" sldId="296"/>
        </pc:sldMkLst>
        <pc:spChg chg="add del mod">
          <ac:chgData name="Donnie Grimes" userId="3014ae0c-f657-41aa-9ef5-6d65aba26125" providerId="ADAL" clId="{3FD3D919-7253-49AF-A97F-32DC46C2942A}" dt="2020-09-30T20:52:42.260" v="3321" actId="478"/>
          <ac:spMkLst>
            <pc:docMk/>
            <pc:sldMk cId="4127129203" sldId="296"/>
            <ac:spMk id="3" creationId="{A8742110-790D-49E8-839B-F36FF389B78C}"/>
          </ac:spMkLst>
        </pc:spChg>
        <pc:spChg chg="add del mod">
          <ac:chgData name="Donnie Grimes" userId="3014ae0c-f657-41aa-9ef5-6d65aba26125" providerId="ADAL" clId="{3FD3D919-7253-49AF-A97F-32DC46C2942A}" dt="2020-09-30T20:52:42.260" v="3321" actId="478"/>
          <ac:spMkLst>
            <pc:docMk/>
            <pc:sldMk cId="4127129203" sldId="296"/>
            <ac:spMk id="9" creationId="{0A4CC1B0-F636-44D5-9588-B19C94C565E3}"/>
          </ac:spMkLst>
        </pc:spChg>
        <pc:spChg chg="mod">
          <ac:chgData name="Donnie Grimes" userId="3014ae0c-f657-41aa-9ef5-6d65aba26125" providerId="ADAL" clId="{3FD3D919-7253-49AF-A97F-32DC46C2942A}" dt="2020-09-30T21:07:21.761" v="3630" actId="27636"/>
          <ac:spMkLst>
            <pc:docMk/>
            <pc:sldMk cId="4127129203" sldId="296"/>
            <ac:spMk id="10" creationId="{A1C440E6-DC02-44E8-A799-52FAEAFE4D42}"/>
          </ac:spMkLst>
        </pc:spChg>
        <pc:picChg chg="add del mod">
          <ac:chgData name="Donnie Grimes" userId="3014ae0c-f657-41aa-9ef5-6d65aba26125" providerId="ADAL" clId="{3FD3D919-7253-49AF-A97F-32DC46C2942A}" dt="2020-09-30T20:52:43.860" v="3322" actId="478"/>
          <ac:picMkLst>
            <pc:docMk/>
            <pc:sldMk cId="4127129203" sldId="296"/>
            <ac:picMk id="2" creationId="{C51F28DC-8638-4466-97F5-207348A26D57}"/>
          </ac:picMkLst>
        </pc:picChg>
        <pc:picChg chg="del">
          <ac:chgData name="Donnie Grimes" userId="3014ae0c-f657-41aa-9ef5-6d65aba26125" providerId="ADAL" clId="{3FD3D919-7253-49AF-A97F-32DC46C2942A}" dt="2020-09-30T20:52:05.086" v="3313" actId="478"/>
          <ac:picMkLst>
            <pc:docMk/>
            <pc:sldMk cId="4127129203" sldId="296"/>
            <ac:picMk id="4" creationId="{DA209046-364E-46A3-AEEF-AAC0C0DED19A}"/>
          </ac:picMkLst>
        </pc:picChg>
        <pc:picChg chg="add del mod">
          <ac:chgData name="Donnie Grimes" userId="3014ae0c-f657-41aa-9ef5-6d65aba26125" providerId="ADAL" clId="{3FD3D919-7253-49AF-A97F-32DC46C2942A}" dt="2020-09-30T20:53:00.259" v="3328" actId="478"/>
          <ac:picMkLst>
            <pc:docMk/>
            <pc:sldMk cId="4127129203" sldId="296"/>
            <ac:picMk id="11" creationId="{713CCAC8-E777-44B9-B5BE-0D97362F2237}"/>
          </ac:picMkLst>
        </pc:picChg>
        <pc:picChg chg="add del mod">
          <ac:chgData name="Donnie Grimes" userId="3014ae0c-f657-41aa-9ef5-6d65aba26125" providerId="ADAL" clId="{3FD3D919-7253-49AF-A97F-32DC46C2942A}" dt="2020-09-30T20:53:21.453" v="3333" actId="478"/>
          <ac:picMkLst>
            <pc:docMk/>
            <pc:sldMk cId="4127129203" sldId="296"/>
            <ac:picMk id="12" creationId="{12AB811F-37CE-446C-B5E0-444D2DDB2EF7}"/>
          </ac:picMkLst>
        </pc:picChg>
        <pc:picChg chg="add del mod">
          <ac:chgData name="Donnie Grimes" userId="3014ae0c-f657-41aa-9ef5-6d65aba26125" providerId="ADAL" clId="{3FD3D919-7253-49AF-A97F-32DC46C2942A}" dt="2020-09-30T20:54:32.222" v="3338" actId="478"/>
          <ac:picMkLst>
            <pc:docMk/>
            <pc:sldMk cId="4127129203" sldId="296"/>
            <ac:picMk id="13" creationId="{70360CC7-1B93-4319-8D36-25B5CB4674B1}"/>
          </ac:picMkLst>
        </pc:picChg>
        <pc:picChg chg="add del mod">
          <ac:chgData name="Donnie Grimes" userId="3014ae0c-f657-41aa-9ef5-6d65aba26125" providerId="ADAL" clId="{3FD3D919-7253-49AF-A97F-32DC46C2942A}" dt="2020-09-30T20:55:27.829" v="3342" actId="478"/>
          <ac:picMkLst>
            <pc:docMk/>
            <pc:sldMk cId="4127129203" sldId="296"/>
            <ac:picMk id="14" creationId="{CACFEBE5-23BD-4525-93F6-9DC8DCD370DE}"/>
          </ac:picMkLst>
        </pc:picChg>
        <pc:picChg chg="add del">
          <ac:chgData name="Donnie Grimes" userId="3014ae0c-f657-41aa-9ef5-6d65aba26125" providerId="ADAL" clId="{3FD3D919-7253-49AF-A97F-32DC46C2942A}" dt="2020-09-30T20:55:32.896" v="3344" actId="478"/>
          <ac:picMkLst>
            <pc:docMk/>
            <pc:sldMk cId="4127129203" sldId="296"/>
            <ac:picMk id="15" creationId="{8BA9857B-D584-47F8-8775-8E178B3ABBF1}"/>
          </ac:picMkLst>
        </pc:picChg>
        <pc:picChg chg="add mod">
          <ac:chgData name="Donnie Grimes" userId="3014ae0c-f657-41aa-9ef5-6d65aba26125" providerId="ADAL" clId="{3FD3D919-7253-49AF-A97F-32DC46C2942A}" dt="2020-09-30T20:56:21.179" v="3347" actId="1076"/>
          <ac:picMkLst>
            <pc:docMk/>
            <pc:sldMk cId="4127129203" sldId="296"/>
            <ac:picMk id="16" creationId="{E842EAA6-5B16-458E-8969-ABF4462B0001}"/>
          </ac:picMkLst>
        </pc:picChg>
      </pc:sldChg>
      <pc:sldChg chg="del">
        <pc:chgData name="Donnie Grimes" userId="3014ae0c-f657-41aa-9ef5-6d65aba26125" providerId="ADAL" clId="{3FD3D919-7253-49AF-A97F-32DC46C2942A}" dt="2020-09-30T19:45:54.290" v="795" actId="2696"/>
        <pc:sldMkLst>
          <pc:docMk/>
          <pc:sldMk cId="2454534647" sldId="297"/>
        </pc:sldMkLst>
      </pc:sldChg>
      <pc:sldChg chg="addSp delSp modSp add">
        <pc:chgData name="Donnie Grimes" userId="3014ae0c-f657-41aa-9ef5-6d65aba26125" providerId="ADAL" clId="{3FD3D919-7253-49AF-A97F-32DC46C2942A}" dt="2020-09-30T21:11:27.649" v="3668" actId="20577"/>
        <pc:sldMkLst>
          <pc:docMk/>
          <pc:sldMk cId="2549134810" sldId="297"/>
        </pc:sldMkLst>
        <pc:spChg chg="mod">
          <ac:chgData name="Donnie Grimes" userId="3014ae0c-f657-41aa-9ef5-6d65aba26125" providerId="ADAL" clId="{3FD3D919-7253-49AF-A97F-32DC46C2942A}" dt="2020-09-30T21:07:38.968" v="3643" actId="20577"/>
          <ac:spMkLst>
            <pc:docMk/>
            <pc:sldMk cId="2549134810" sldId="297"/>
            <ac:spMk id="3" creationId="{A8742110-790D-49E8-839B-F36FF389B78C}"/>
          </ac:spMkLst>
        </pc:spChg>
        <pc:spChg chg="mod">
          <ac:chgData name="Donnie Grimes" userId="3014ae0c-f657-41aa-9ef5-6d65aba26125" providerId="ADAL" clId="{3FD3D919-7253-49AF-A97F-32DC46C2942A}" dt="2020-09-30T21:11:27.649" v="3668" actId="20577"/>
          <ac:spMkLst>
            <pc:docMk/>
            <pc:sldMk cId="2549134810" sldId="297"/>
            <ac:spMk id="10" creationId="{A1C440E6-DC02-44E8-A799-52FAEAFE4D42}"/>
          </ac:spMkLst>
        </pc:spChg>
        <pc:picChg chg="add del mod">
          <ac:chgData name="Donnie Grimes" userId="3014ae0c-f657-41aa-9ef5-6d65aba26125" providerId="ADAL" clId="{3FD3D919-7253-49AF-A97F-32DC46C2942A}" dt="2020-09-30T21:09:26.895" v="3648" actId="478"/>
          <ac:picMkLst>
            <pc:docMk/>
            <pc:sldMk cId="2549134810" sldId="297"/>
            <ac:picMk id="2" creationId="{F95E7F12-68E0-48EF-B41E-C51B823F560F}"/>
          </ac:picMkLst>
        </pc:picChg>
        <pc:picChg chg="add mod">
          <ac:chgData name="Donnie Grimes" userId="3014ae0c-f657-41aa-9ef5-6d65aba26125" providerId="ADAL" clId="{3FD3D919-7253-49AF-A97F-32DC46C2942A}" dt="2020-09-30T21:09:42.492" v="3651" actId="14100"/>
          <ac:picMkLst>
            <pc:docMk/>
            <pc:sldMk cId="2549134810" sldId="297"/>
            <ac:picMk id="4" creationId="{EB1423F1-5B8D-4F19-92C1-EF7A01D04A82}"/>
          </ac:picMkLst>
        </pc:picChg>
        <pc:picChg chg="del">
          <ac:chgData name="Donnie Grimes" userId="3014ae0c-f657-41aa-9ef5-6d65aba26125" providerId="ADAL" clId="{3FD3D919-7253-49AF-A97F-32DC46C2942A}" dt="2020-09-30T21:07:41.911" v="3644" actId="478"/>
          <ac:picMkLst>
            <pc:docMk/>
            <pc:sldMk cId="2549134810" sldId="297"/>
            <ac:picMk id="16" creationId="{E842EAA6-5B16-458E-8969-ABF4462B0001}"/>
          </ac:picMkLst>
        </pc:picChg>
      </pc:sldChg>
      <pc:sldChg chg="del">
        <pc:chgData name="Donnie Grimes" userId="3014ae0c-f657-41aa-9ef5-6d65aba26125" providerId="ADAL" clId="{3FD3D919-7253-49AF-A97F-32DC46C2942A}" dt="2020-09-30T19:45:54.303" v="796" actId="2696"/>
        <pc:sldMkLst>
          <pc:docMk/>
          <pc:sldMk cId="777820495" sldId="298"/>
        </pc:sldMkLst>
      </pc:sldChg>
      <pc:sldChg chg="addSp delSp modSp add modNotesTx">
        <pc:chgData name="Donnie Grimes" userId="3014ae0c-f657-41aa-9ef5-6d65aba26125" providerId="ADAL" clId="{3FD3D919-7253-49AF-A97F-32DC46C2942A}" dt="2020-09-30T21:16:35.545" v="3779" actId="20577"/>
        <pc:sldMkLst>
          <pc:docMk/>
          <pc:sldMk cId="941337493" sldId="298"/>
        </pc:sldMkLst>
        <pc:spChg chg="mod">
          <ac:chgData name="Donnie Grimes" userId="3014ae0c-f657-41aa-9ef5-6d65aba26125" providerId="ADAL" clId="{3FD3D919-7253-49AF-A97F-32DC46C2942A}" dt="2020-09-30T21:12:16.816" v="3692" actId="20577"/>
          <ac:spMkLst>
            <pc:docMk/>
            <pc:sldMk cId="941337493" sldId="298"/>
            <ac:spMk id="3" creationId="{A8742110-790D-49E8-839B-F36FF389B78C}"/>
          </ac:spMkLst>
        </pc:spChg>
        <pc:spChg chg="mod">
          <ac:chgData name="Donnie Grimes" userId="3014ae0c-f657-41aa-9ef5-6d65aba26125" providerId="ADAL" clId="{3FD3D919-7253-49AF-A97F-32DC46C2942A}" dt="2020-09-30T21:16:08.221" v="3726" actId="20577"/>
          <ac:spMkLst>
            <pc:docMk/>
            <pc:sldMk cId="941337493" sldId="298"/>
            <ac:spMk id="10" creationId="{A1C440E6-DC02-44E8-A799-52FAEAFE4D42}"/>
          </ac:spMkLst>
        </pc:spChg>
        <pc:picChg chg="add del mod">
          <ac:chgData name="Donnie Grimes" userId="3014ae0c-f657-41aa-9ef5-6d65aba26125" providerId="ADAL" clId="{3FD3D919-7253-49AF-A97F-32DC46C2942A}" dt="2020-09-30T21:15:00.071" v="3708" actId="478"/>
          <ac:picMkLst>
            <pc:docMk/>
            <pc:sldMk cId="941337493" sldId="298"/>
            <ac:picMk id="2" creationId="{296D1576-A253-4390-91D4-4B412AC3BBCE}"/>
          </ac:picMkLst>
        </pc:picChg>
        <pc:picChg chg="del">
          <ac:chgData name="Donnie Grimes" userId="3014ae0c-f657-41aa-9ef5-6d65aba26125" providerId="ADAL" clId="{3FD3D919-7253-49AF-A97F-32DC46C2942A}" dt="2020-09-30T21:13:49.320" v="3693" actId="478"/>
          <ac:picMkLst>
            <pc:docMk/>
            <pc:sldMk cId="941337493" sldId="298"/>
            <ac:picMk id="4" creationId="{EB1423F1-5B8D-4F19-92C1-EF7A01D04A82}"/>
          </ac:picMkLst>
        </pc:picChg>
      </pc:sldChg>
      <pc:sldChg chg="addSp delSp modSp add ord modNotesTx">
        <pc:chgData name="Donnie Grimes" userId="3014ae0c-f657-41aa-9ef5-6d65aba26125" providerId="ADAL" clId="{3FD3D919-7253-49AF-A97F-32DC46C2942A}" dt="2020-10-01T12:45:14.313" v="5404" actId="20577"/>
        <pc:sldMkLst>
          <pc:docMk/>
          <pc:sldMk cId="4270742678" sldId="299"/>
        </pc:sldMkLst>
        <pc:spChg chg="mod">
          <ac:chgData name="Donnie Grimes" userId="3014ae0c-f657-41aa-9ef5-6d65aba26125" providerId="ADAL" clId="{3FD3D919-7253-49AF-A97F-32DC46C2942A}" dt="2020-10-01T11:53:21.572" v="3944" actId="20577"/>
          <ac:spMkLst>
            <pc:docMk/>
            <pc:sldMk cId="4270742678" sldId="299"/>
            <ac:spMk id="3" creationId="{A8742110-790D-49E8-839B-F36FF389B78C}"/>
          </ac:spMkLst>
        </pc:spChg>
        <pc:spChg chg="mod">
          <ac:chgData name="Donnie Grimes" userId="3014ae0c-f657-41aa-9ef5-6d65aba26125" providerId="ADAL" clId="{3FD3D919-7253-49AF-A97F-32DC46C2942A}" dt="2020-10-01T11:54:05.906" v="4066" actId="20577"/>
          <ac:spMkLst>
            <pc:docMk/>
            <pc:sldMk cId="4270742678" sldId="299"/>
            <ac:spMk id="10" creationId="{A1C440E6-DC02-44E8-A799-52FAEAFE4D42}"/>
          </ac:spMkLst>
        </pc:spChg>
        <pc:picChg chg="add mod">
          <ac:chgData name="Donnie Grimes" userId="3014ae0c-f657-41aa-9ef5-6d65aba26125" providerId="ADAL" clId="{3FD3D919-7253-49AF-A97F-32DC46C2942A}" dt="2020-10-01T11:53:08.951" v="3926" actId="1076"/>
          <ac:picMkLst>
            <pc:docMk/>
            <pc:sldMk cId="4270742678" sldId="299"/>
            <ac:picMk id="2" creationId="{707B08BF-E8EB-473E-B9B1-2246C43B4AB3}"/>
          </ac:picMkLst>
        </pc:picChg>
        <pc:picChg chg="del">
          <ac:chgData name="Donnie Grimes" userId="3014ae0c-f657-41aa-9ef5-6d65aba26125" providerId="ADAL" clId="{3FD3D919-7253-49AF-A97F-32DC46C2942A}" dt="2020-10-01T11:52:57.835" v="3922" actId="478"/>
          <ac:picMkLst>
            <pc:docMk/>
            <pc:sldMk cId="4270742678" sldId="299"/>
            <ac:picMk id="4" creationId="{EB1423F1-5B8D-4F19-92C1-EF7A01D04A82}"/>
          </ac:picMkLst>
        </pc:picChg>
      </pc:sldChg>
      <pc:sldChg chg="addSp delSp modSp add modNotesTx">
        <pc:chgData name="Donnie Grimes" userId="3014ae0c-f657-41aa-9ef5-6d65aba26125" providerId="ADAL" clId="{3FD3D919-7253-49AF-A97F-32DC46C2942A}" dt="2020-10-01T12:49:42.317" v="5769" actId="20577"/>
        <pc:sldMkLst>
          <pc:docMk/>
          <pc:sldMk cId="759126658" sldId="300"/>
        </pc:sldMkLst>
        <pc:spChg chg="mod">
          <ac:chgData name="Donnie Grimes" userId="3014ae0c-f657-41aa-9ef5-6d65aba26125" providerId="ADAL" clId="{3FD3D919-7253-49AF-A97F-32DC46C2942A}" dt="2020-10-01T12:47:29.688" v="5457" actId="20577"/>
          <ac:spMkLst>
            <pc:docMk/>
            <pc:sldMk cId="759126658" sldId="300"/>
            <ac:spMk id="3" creationId="{A8742110-790D-49E8-839B-F36FF389B78C}"/>
          </ac:spMkLst>
        </pc:spChg>
        <pc:spChg chg="mod">
          <ac:chgData name="Donnie Grimes" userId="3014ae0c-f657-41aa-9ef5-6d65aba26125" providerId="ADAL" clId="{3FD3D919-7253-49AF-A97F-32DC46C2942A}" dt="2020-10-01T12:49:20.958" v="5721" actId="20577"/>
          <ac:spMkLst>
            <pc:docMk/>
            <pc:sldMk cId="759126658" sldId="300"/>
            <ac:spMk id="10" creationId="{A1C440E6-DC02-44E8-A799-52FAEAFE4D42}"/>
          </ac:spMkLst>
        </pc:spChg>
        <pc:picChg chg="del mod">
          <ac:chgData name="Donnie Grimes" userId="3014ae0c-f657-41aa-9ef5-6d65aba26125" providerId="ADAL" clId="{3FD3D919-7253-49AF-A97F-32DC46C2942A}" dt="2020-10-01T12:46:59.943" v="5408" actId="478"/>
          <ac:picMkLst>
            <pc:docMk/>
            <pc:sldMk cId="759126658" sldId="300"/>
            <ac:picMk id="2" creationId="{707B08BF-E8EB-473E-B9B1-2246C43B4AB3}"/>
          </ac:picMkLst>
        </pc:picChg>
        <pc:picChg chg="add mod">
          <ac:chgData name="Donnie Grimes" userId="3014ae0c-f657-41aa-9ef5-6d65aba26125" providerId="ADAL" clId="{3FD3D919-7253-49AF-A97F-32DC46C2942A}" dt="2020-10-01T12:47:05.128" v="5411" actId="1076"/>
          <ac:picMkLst>
            <pc:docMk/>
            <pc:sldMk cId="759126658" sldId="300"/>
            <ac:picMk id="4" creationId="{E9B2652F-B619-4DD4-9CF0-109E7EE94E1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B988D-7F98-AC4C-903A-A55A400D716F}" type="datetimeFigureOut">
              <a:rPr lang="en-US" smtClean="0"/>
              <a:t>10/1/2020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6C3E91-712B-D34C-900C-DC54E993A817}" type="slidenum">
              <a:rPr lang="en-US" smtClean="0"/>
              <a:t>‹#›</a:t>
            </a:fld>
            <a:endParaRPr lang="en-US" dirty="0"/>
          </a:p>
        </p:txBody>
      </p:sp>
    </p:spTree>
    <p:extLst>
      <p:ext uri="{BB962C8B-B14F-4D97-AF65-F5344CB8AC3E}">
        <p14:creationId xmlns:p14="http://schemas.microsoft.com/office/powerpoint/2010/main" val="29001428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1</a:t>
            </a:fld>
            <a:endParaRPr lang="en-US" dirty="0"/>
          </a:p>
        </p:txBody>
      </p:sp>
    </p:spTree>
    <p:extLst>
      <p:ext uri="{BB962C8B-B14F-4D97-AF65-F5344CB8AC3E}">
        <p14:creationId xmlns:p14="http://schemas.microsoft.com/office/powerpoint/2010/main" val="1236391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10</a:t>
            </a:fld>
            <a:endParaRPr lang="en-US" dirty="0"/>
          </a:p>
        </p:txBody>
      </p:sp>
    </p:spTree>
    <p:extLst>
      <p:ext uri="{BB962C8B-B14F-4D97-AF65-F5344CB8AC3E}">
        <p14:creationId xmlns:p14="http://schemas.microsoft.com/office/powerpoint/2010/main" val="911330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11</a:t>
            </a:fld>
            <a:endParaRPr lang="en-US" dirty="0"/>
          </a:p>
        </p:txBody>
      </p:sp>
    </p:spTree>
    <p:extLst>
      <p:ext uri="{BB962C8B-B14F-4D97-AF65-F5344CB8AC3E}">
        <p14:creationId xmlns:p14="http://schemas.microsoft.com/office/powerpoint/2010/main" val="1176356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12</a:t>
            </a:fld>
            <a:endParaRPr lang="en-US" dirty="0"/>
          </a:p>
        </p:txBody>
      </p:sp>
    </p:spTree>
    <p:extLst>
      <p:ext uri="{BB962C8B-B14F-4D97-AF65-F5344CB8AC3E}">
        <p14:creationId xmlns:p14="http://schemas.microsoft.com/office/powerpoint/2010/main" val="1794752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13</a:t>
            </a:fld>
            <a:endParaRPr lang="en-US" dirty="0"/>
          </a:p>
        </p:txBody>
      </p:sp>
    </p:spTree>
    <p:extLst>
      <p:ext uri="{BB962C8B-B14F-4D97-AF65-F5344CB8AC3E}">
        <p14:creationId xmlns:p14="http://schemas.microsoft.com/office/powerpoint/2010/main" val="267394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2</a:t>
            </a:fld>
            <a:endParaRPr lang="en-US" dirty="0"/>
          </a:p>
        </p:txBody>
      </p:sp>
    </p:spTree>
    <p:extLst>
      <p:ext uri="{BB962C8B-B14F-4D97-AF65-F5344CB8AC3E}">
        <p14:creationId xmlns:p14="http://schemas.microsoft.com/office/powerpoint/2010/main" val="425413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3</a:t>
            </a:fld>
            <a:endParaRPr lang="en-US" dirty="0"/>
          </a:p>
        </p:txBody>
      </p:sp>
    </p:spTree>
    <p:extLst>
      <p:ext uri="{BB962C8B-B14F-4D97-AF65-F5344CB8AC3E}">
        <p14:creationId xmlns:p14="http://schemas.microsoft.com/office/powerpoint/2010/main" val="312895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4</a:t>
            </a:fld>
            <a:endParaRPr lang="en-US" dirty="0"/>
          </a:p>
        </p:txBody>
      </p:sp>
    </p:spTree>
    <p:extLst>
      <p:ext uri="{BB962C8B-B14F-4D97-AF65-F5344CB8AC3E}">
        <p14:creationId xmlns:p14="http://schemas.microsoft.com/office/powerpoint/2010/main" val="2153947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5</a:t>
            </a:fld>
            <a:endParaRPr lang="en-US" dirty="0"/>
          </a:p>
        </p:txBody>
      </p:sp>
    </p:spTree>
    <p:extLst>
      <p:ext uri="{BB962C8B-B14F-4D97-AF65-F5344CB8AC3E}">
        <p14:creationId xmlns:p14="http://schemas.microsoft.com/office/powerpoint/2010/main" val="2488774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6</a:t>
            </a:fld>
            <a:endParaRPr lang="en-US" dirty="0"/>
          </a:p>
        </p:txBody>
      </p:sp>
    </p:spTree>
    <p:extLst>
      <p:ext uri="{BB962C8B-B14F-4D97-AF65-F5344CB8AC3E}">
        <p14:creationId xmlns:p14="http://schemas.microsoft.com/office/powerpoint/2010/main" val="773853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7</a:t>
            </a:fld>
            <a:endParaRPr lang="en-US" dirty="0"/>
          </a:p>
        </p:txBody>
      </p:sp>
    </p:spTree>
    <p:extLst>
      <p:ext uri="{BB962C8B-B14F-4D97-AF65-F5344CB8AC3E}">
        <p14:creationId xmlns:p14="http://schemas.microsoft.com/office/powerpoint/2010/main" val="4116068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8</a:t>
            </a:fld>
            <a:endParaRPr lang="en-US" dirty="0"/>
          </a:p>
        </p:txBody>
      </p:sp>
    </p:spTree>
    <p:extLst>
      <p:ext uri="{BB962C8B-B14F-4D97-AF65-F5344CB8AC3E}">
        <p14:creationId xmlns:p14="http://schemas.microsoft.com/office/powerpoint/2010/main" val="523242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9</a:t>
            </a:fld>
            <a:endParaRPr lang="en-US" dirty="0"/>
          </a:p>
        </p:txBody>
      </p:sp>
    </p:spTree>
    <p:extLst>
      <p:ext uri="{BB962C8B-B14F-4D97-AF65-F5344CB8AC3E}">
        <p14:creationId xmlns:p14="http://schemas.microsoft.com/office/powerpoint/2010/main" val="8117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351935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18024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165624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248026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155620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308940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259000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75401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291959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312542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52088-2360-6943-8343-4BB178ED53AC}" type="datetimeFigureOut">
              <a:rPr lang="en-US" smtClean="0"/>
              <a:t>10/1/2020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148137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52088-2360-6943-8343-4BB178ED53AC}" type="datetimeFigureOut">
              <a:rPr lang="en-US" smtClean="0"/>
              <a:t>10/1/2020</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77A7C-60F2-7E45-80CE-76E8B7999937}" type="slidenum">
              <a:rPr lang="en-US" smtClean="0"/>
              <a:t>‹#›</a:t>
            </a:fld>
            <a:endParaRPr lang="en-US" dirty="0"/>
          </a:p>
        </p:txBody>
      </p:sp>
    </p:spTree>
    <p:extLst>
      <p:ext uri="{BB962C8B-B14F-4D97-AF65-F5344CB8AC3E}">
        <p14:creationId xmlns:p14="http://schemas.microsoft.com/office/powerpoint/2010/main" val="334187197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earch.ebscohost.com/login.aspx?direct=true&amp;AuthType=shib&amp;db=nlebk&amp;AN=465765&amp;site=eds-liv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DA5EC39F-E875-0140-85F5-33313DE0A4B1}"/>
              </a:ext>
            </a:extLst>
          </p:cNvPr>
          <p:cNvSpPr txBox="1"/>
          <p:nvPr/>
        </p:nvSpPr>
        <p:spPr>
          <a:xfrm>
            <a:off x="-15974" y="2087416"/>
            <a:ext cx="9155574" cy="2523768"/>
          </a:xfrm>
          <a:prstGeom prst="rect">
            <a:avLst/>
          </a:prstGeom>
          <a:noFill/>
        </p:spPr>
        <p:txBody>
          <a:bodyPr wrap="square" rtlCol="0">
            <a:spAutoFit/>
          </a:bodyPr>
          <a:lstStyle/>
          <a:p>
            <a:pPr algn="ctr"/>
            <a:r>
              <a:rPr lang="en-US" sz="4800" dirty="0">
                <a:solidFill>
                  <a:srgbClr val="B21E07"/>
                </a:solidFill>
                <a:latin typeface="+mj-lt"/>
                <a:cs typeface="Arial" panose="020B0604020202020204" pitchFamily="34" charset="0"/>
              </a:rPr>
              <a:t>ITS 832</a:t>
            </a:r>
          </a:p>
          <a:p>
            <a:pPr algn="ctr"/>
            <a:endParaRPr lang="en-US" sz="2200" dirty="0">
              <a:solidFill>
                <a:srgbClr val="B21E07"/>
              </a:solidFill>
              <a:latin typeface="Cambria" panose="02040503050406030204" pitchFamily="18" charset="0"/>
            </a:endParaRPr>
          </a:p>
          <a:p>
            <a:pPr algn="ctr"/>
            <a:endParaRPr lang="en-US" sz="2200" dirty="0">
              <a:solidFill>
                <a:srgbClr val="B21E07"/>
              </a:solidFill>
              <a:latin typeface="Cambria" panose="02040503050406030204" pitchFamily="18" charset="0"/>
            </a:endParaRPr>
          </a:p>
          <a:p>
            <a:pPr algn="ctr"/>
            <a:r>
              <a:rPr lang="en-US" sz="2200" dirty="0">
                <a:solidFill>
                  <a:srgbClr val="B21E07"/>
                </a:solidFill>
              </a:rPr>
              <a:t>Week 8: Global Technology Challenges Faced by Management</a:t>
            </a:r>
          </a:p>
          <a:p>
            <a:pPr algn="ctr"/>
            <a:endParaRPr lang="en-US" sz="2200" dirty="0">
              <a:solidFill>
                <a:srgbClr val="B21E07"/>
              </a:solidFill>
            </a:endParaRPr>
          </a:p>
          <a:p>
            <a:pPr algn="ctr"/>
            <a:r>
              <a:rPr lang="en-US" sz="2200" dirty="0">
                <a:solidFill>
                  <a:srgbClr val="B21E07"/>
                </a:solidFill>
              </a:rPr>
              <a:t>Dr. Grimes</a:t>
            </a:r>
          </a:p>
        </p:txBody>
      </p:sp>
    </p:spTree>
    <p:extLst>
      <p:ext uri="{BB962C8B-B14F-4D97-AF65-F5344CB8AC3E}">
        <p14:creationId xmlns:p14="http://schemas.microsoft.com/office/powerpoint/2010/main" val="2128168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a:bodyPr>
          <a:lstStyle/>
          <a:p>
            <a:r>
              <a:rPr lang="en-US" dirty="0"/>
              <a:t>Plan Risk Response</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a:xfrm>
            <a:off x="304801" y="1600201"/>
            <a:ext cx="4841822" cy="4525963"/>
          </a:xfrm>
        </p:spPr>
        <p:txBody>
          <a:bodyPr>
            <a:normAutofit fontScale="92500" lnSpcReduction="10000"/>
          </a:bodyPr>
          <a:lstStyle/>
          <a:p>
            <a:r>
              <a:rPr lang="en-US" dirty="0"/>
              <a:t>Negative risk or threat</a:t>
            </a:r>
          </a:p>
          <a:p>
            <a:pPr lvl="1"/>
            <a:r>
              <a:rPr lang="en-US" dirty="0"/>
              <a:t>Avoid</a:t>
            </a:r>
          </a:p>
          <a:p>
            <a:pPr lvl="1"/>
            <a:r>
              <a:rPr lang="en-US" dirty="0"/>
              <a:t>Transfer</a:t>
            </a:r>
          </a:p>
          <a:p>
            <a:pPr lvl="1"/>
            <a:r>
              <a:rPr lang="en-US" dirty="0"/>
              <a:t>Mitigate</a:t>
            </a:r>
          </a:p>
          <a:p>
            <a:pPr lvl="1"/>
            <a:r>
              <a:rPr lang="en-US" dirty="0"/>
              <a:t>Accept</a:t>
            </a:r>
          </a:p>
          <a:p>
            <a:r>
              <a:rPr lang="en-US" dirty="0"/>
              <a:t>Positive risk or opportunity</a:t>
            </a:r>
          </a:p>
          <a:p>
            <a:pPr lvl="1"/>
            <a:r>
              <a:rPr lang="en-US" dirty="0"/>
              <a:t>Exploit</a:t>
            </a:r>
          </a:p>
          <a:p>
            <a:pPr lvl="1"/>
            <a:r>
              <a:rPr lang="en-US" dirty="0"/>
              <a:t>Share</a:t>
            </a:r>
          </a:p>
          <a:p>
            <a:pPr lvl="1"/>
            <a:r>
              <a:rPr lang="en-US" dirty="0"/>
              <a:t>Enhance</a:t>
            </a:r>
          </a:p>
        </p:txBody>
      </p:sp>
      <p:pic>
        <p:nvPicPr>
          <p:cNvPr id="2" name="Picture 1">
            <a:extLst>
              <a:ext uri="{FF2B5EF4-FFF2-40B4-BE49-F238E27FC236}">
                <a16:creationId xmlns:a16="http://schemas.microsoft.com/office/drawing/2014/main" id="{707B08BF-E8EB-473E-B9B1-2246C43B4AB3}"/>
              </a:ext>
            </a:extLst>
          </p:cNvPr>
          <p:cNvPicPr>
            <a:picLocks noChangeAspect="1"/>
          </p:cNvPicPr>
          <p:nvPr/>
        </p:nvPicPr>
        <p:blipFill>
          <a:blip r:embed="rId4"/>
          <a:stretch>
            <a:fillRect/>
          </a:stretch>
        </p:blipFill>
        <p:spPr>
          <a:xfrm>
            <a:off x="5705474" y="2221277"/>
            <a:ext cx="2827713" cy="3245137"/>
          </a:xfrm>
          <a:prstGeom prst="rect">
            <a:avLst/>
          </a:prstGeom>
        </p:spPr>
      </p:pic>
    </p:spTree>
    <p:extLst>
      <p:ext uri="{BB962C8B-B14F-4D97-AF65-F5344CB8AC3E}">
        <p14:creationId xmlns:p14="http://schemas.microsoft.com/office/powerpoint/2010/main" val="4270742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fontScale="90000"/>
          </a:bodyPr>
          <a:lstStyle/>
          <a:p>
            <a:r>
              <a:rPr lang="en-US" dirty="0"/>
              <a:t>What are the </a:t>
            </a:r>
            <a:r>
              <a:rPr lang="en-US" dirty="0" err="1"/>
              <a:t>benfits</a:t>
            </a:r>
            <a:r>
              <a:rPr lang="en-US" dirty="0"/>
              <a:t> of risk management?</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a:xfrm>
            <a:off x="304801" y="1600201"/>
            <a:ext cx="4841822" cy="4525963"/>
          </a:xfrm>
        </p:spPr>
        <p:txBody>
          <a:bodyPr>
            <a:normAutofit fontScale="85000" lnSpcReduction="10000"/>
          </a:bodyPr>
          <a:lstStyle/>
          <a:p>
            <a:r>
              <a:rPr lang="en-US" dirty="0"/>
              <a:t>Effective use of resources</a:t>
            </a:r>
          </a:p>
          <a:p>
            <a:r>
              <a:rPr lang="en-US" dirty="0"/>
              <a:t>Fewer surprises and failures</a:t>
            </a:r>
          </a:p>
          <a:p>
            <a:r>
              <a:rPr lang="en-US" dirty="0"/>
              <a:t>Strategic planning</a:t>
            </a:r>
          </a:p>
          <a:p>
            <a:r>
              <a:rPr lang="en-US" dirty="0"/>
              <a:t>Raised </a:t>
            </a:r>
            <a:r>
              <a:rPr lang="en-US" dirty="0" err="1"/>
              <a:t>awreness</a:t>
            </a:r>
            <a:r>
              <a:rPr lang="en-US" dirty="0"/>
              <a:t> of the risks</a:t>
            </a:r>
          </a:p>
          <a:p>
            <a:r>
              <a:rPr lang="en-US" dirty="0"/>
              <a:t>Quick response to new opportunities</a:t>
            </a:r>
          </a:p>
          <a:p>
            <a:r>
              <a:rPr lang="en-US" dirty="0"/>
              <a:t>Enhancing communications</a:t>
            </a:r>
          </a:p>
          <a:p>
            <a:r>
              <a:rPr lang="en-US" dirty="0"/>
              <a:t>Internal audit programs </a:t>
            </a:r>
          </a:p>
        </p:txBody>
      </p:sp>
      <p:pic>
        <p:nvPicPr>
          <p:cNvPr id="4" name="Picture 3">
            <a:extLst>
              <a:ext uri="{FF2B5EF4-FFF2-40B4-BE49-F238E27FC236}">
                <a16:creationId xmlns:a16="http://schemas.microsoft.com/office/drawing/2014/main" id="{E9B2652F-B619-4DD4-9CF0-109E7EE94E12}"/>
              </a:ext>
            </a:extLst>
          </p:cNvPr>
          <p:cNvPicPr>
            <a:picLocks noChangeAspect="1"/>
          </p:cNvPicPr>
          <p:nvPr/>
        </p:nvPicPr>
        <p:blipFill>
          <a:blip r:embed="rId4"/>
          <a:stretch>
            <a:fillRect/>
          </a:stretch>
        </p:blipFill>
        <p:spPr>
          <a:xfrm>
            <a:off x="5026702" y="2742418"/>
            <a:ext cx="4020744" cy="2094407"/>
          </a:xfrm>
          <a:prstGeom prst="rect">
            <a:avLst/>
          </a:prstGeom>
        </p:spPr>
      </p:pic>
    </p:spTree>
    <p:extLst>
      <p:ext uri="{BB962C8B-B14F-4D97-AF65-F5344CB8AC3E}">
        <p14:creationId xmlns:p14="http://schemas.microsoft.com/office/powerpoint/2010/main" val="75912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fontScale="90000"/>
          </a:bodyPr>
          <a:lstStyle/>
          <a:p>
            <a:r>
              <a:rPr lang="en-US" dirty="0"/>
              <a:t>10 Risks Impacting Global Management</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Increase of Cybercrime</a:t>
            </a:r>
          </a:p>
          <a:p>
            <a:pPr marL="514350" indent="-514350">
              <a:buFont typeface="+mj-lt"/>
              <a:buAutoNum type="arabicPeriod"/>
            </a:pPr>
            <a:r>
              <a:rPr lang="en-US" dirty="0"/>
              <a:t>State-sponsored cyberattacks</a:t>
            </a:r>
          </a:p>
          <a:p>
            <a:pPr marL="514350" indent="-514350">
              <a:buFont typeface="+mj-lt"/>
              <a:buAutoNum type="arabicPeriod"/>
            </a:pPr>
            <a:r>
              <a:rPr lang="en-US" dirty="0"/>
              <a:t>The use and storage of data</a:t>
            </a:r>
          </a:p>
          <a:p>
            <a:pPr marL="514350" indent="-514350">
              <a:buFont typeface="+mj-lt"/>
              <a:buAutoNum type="arabicPeriod"/>
            </a:pPr>
            <a:r>
              <a:rPr lang="en-US" dirty="0"/>
              <a:t>Extreme weather</a:t>
            </a:r>
          </a:p>
          <a:p>
            <a:pPr marL="514350" indent="-514350">
              <a:buFont typeface="+mj-lt"/>
              <a:buAutoNum type="arabicPeriod"/>
            </a:pPr>
            <a:r>
              <a:rPr lang="en-US" dirty="0"/>
              <a:t>Vulnerability of supply chains</a:t>
            </a:r>
          </a:p>
          <a:p>
            <a:pPr marL="514350" indent="-514350">
              <a:buFont typeface="+mj-lt"/>
              <a:buAutoNum type="arabicPeriod"/>
            </a:pPr>
            <a:r>
              <a:rPr lang="en-US" dirty="0"/>
              <a:t>Global financial instability</a:t>
            </a:r>
          </a:p>
          <a:p>
            <a:pPr marL="514350" indent="-514350">
              <a:buFont typeface="+mj-lt"/>
              <a:buAutoNum type="arabicPeriod"/>
            </a:pPr>
            <a:r>
              <a:rPr lang="en-US" dirty="0"/>
              <a:t>Innovation</a:t>
            </a:r>
          </a:p>
          <a:p>
            <a:pPr marL="514350" indent="-514350">
              <a:buFont typeface="+mj-lt"/>
              <a:buAutoNum type="arabicPeriod"/>
            </a:pPr>
            <a:r>
              <a:rPr lang="en-US" dirty="0"/>
              <a:t>Sustainability</a:t>
            </a:r>
          </a:p>
          <a:p>
            <a:pPr marL="514350" indent="-514350">
              <a:buFont typeface="+mj-lt"/>
              <a:buAutoNum type="arabicPeriod"/>
            </a:pPr>
            <a:r>
              <a:rPr lang="en-US" dirty="0"/>
              <a:t>Terrorism</a:t>
            </a:r>
          </a:p>
          <a:p>
            <a:pPr marL="514350" indent="-514350">
              <a:buFont typeface="+mj-lt"/>
              <a:buAutoNum type="arabicPeriod"/>
            </a:pPr>
            <a:r>
              <a:rPr lang="en-US" dirty="0"/>
              <a:t>Management itself is a business risk</a:t>
            </a:r>
          </a:p>
          <a:p>
            <a:pPr marL="514350" indent="-514350">
              <a:buFont typeface="+mj-lt"/>
              <a:buAutoNum type="arabicPeriod"/>
            </a:pPr>
            <a:endParaRPr lang="en-US" dirty="0"/>
          </a:p>
        </p:txBody>
      </p:sp>
    </p:spTree>
    <p:extLst>
      <p:ext uri="{BB962C8B-B14F-4D97-AF65-F5344CB8AC3E}">
        <p14:creationId xmlns:p14="http://schemas.microsoft.com/office/powerpoint/2010/main" val="2299200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B6A9768-9691-4BE1-96EE-729F999ED81C}"/>
              </a:ext>
            </a:extLst>
          </p:cNvPr>
          <p:cNvSpPr txBox="1"/>
          <p:nvPr/>
        </p:nvSpPr>
        <p:spPr>
          <a:xfrm>
            <a:off x="1186918" y="2610119"/>
            <a:ext cx="6791459" cy="646331"/>
          </a:xfrm>
          <a:prstGeom prst="rect">
            <a:avLst/>
          </a:prstGeom>
          <a:noFill/>
        </p:spPr>
        <p:txBody>
          <a:bodyPr wrap="square" rtlCol="0">
            <a:spAutoFit/>
          </a:bodyPr>
          <a:lstStyle/>
          <a:p>
            <a:endParaRPr lang="en-US" dirty="0">
              <a:solidFill>
                <a:schemeClr val="accent6">
                  <a:lumMod val="50000"/>
                </a:schemeClr>
              </a:solidFill>
            </a:endParaRPr>
          </a:p>
          <a:p>
            <a:endParaRPr lang="en-US" dirty="0">
              <a:solidFill>
                <a:schemeClr val="accent6">
                  <a:lumMod val="50000"/>
                </a:schemeClr>
              </a:solidFill>
            </a:endParaRPr>
          </a:p>
        </p:txBody>
      </p:sp>
      <p:sp>
        <p:nvSpPr>
          <p:cNvPr id="5" name="Title 4">
            <a:extLst>
              <a:ext uri="{FF2B5EF4-FFF2-40B4-BE49-F238E27FC236}">
                <a16:creationId xmlns:a16="http://schemas.microsoft.com/office/drawing/2014/main" id="{781DAD90-011B-4F58-AC83-6298300A3DBF}"/>
              </a:ext>
            </a:extLst>
          </p:cNvPr>
          <p:cNvSpPr>
            <a:spLocks noGrp="1"/>
          </p:cNvSpPr>
          <p:nvPr>
            <p:ph type="title"/>
          </p:nvPr>
        </p:nvSpPr>
        <p:spPr>
          <a:xfrm>
            <a:off x="449212" y="390660"/>
            <a:ext cx="8229600" cy="1143000"/>
          </a:xfrm>
        </p:spPr>
        <p:txBody>
          <a:bodyPr/>
          <a:lstStyle/>
          <a:p>
            <a:r>
              <a:rPr lang="en-US" dirty="0"/>
              <a:t>Assignments </a:t>
            </a:r>
          </a:p>
        </p:txBody>
      </p:sp>
      <p:sp>
        <p:nvSpPr>
          <p:cNvPr id="10" name="Content Placeholder 9">
            <a:extLst>
              <a:ext uri="{FF2B5EF4-FFF2-40B4-BE49-F238E27FC236}">
                <a16:creationId xmlns:a16="http://schemas.microsoft.com/office/drawing/2014/main" id="{9B554F97-7804-4B71-9783-8C88A8D7FD81}"/>
              </a:ext>
            </a:extLst>
          </p:cNvPr>
          <p:cNvSpPr>
            <a:spLocks noGrp="1"/>
          </p:cNvSpPr>
          <p:nvPr>
            <p:ph idx="1"/>
          </p:nvPr>
        </p:nvSpPr>
        <p:spPr>
          <a:xfrm>
            <a:off x="224851" y="1600202"/>
            <a:ext cx="8749259" cy="4425844"/>
          </a:xfrm>
        </p:spPr>
        <p:txBody>
          <a:bodyPr>
            <a:normAutofit fontScale="47500" lnSpcReduction="20000"/>
          </a:bodyPr>
          <a:lstStyle/>
          <a:p>
            <a:r>
              <a:rPr lang="en-US" dirty="0"/>
              <a:t>Read</a:t>
            </a:r>
          </a:p>
          <a:p>
            <a:pPr lvl="1"/>
            <a:r>
              <a:rPr lang="en-US" dirty="0"/>
              <a:t>Textbook: Chapter 7: Kressel, H., &amp; Lento, T. V. (2012). Entrepreneurship in the Global Economy : Engine for Economic Growth. Cambridge, UK: Cambridge University Press.  </a:t>
            </a:r>
            <a:r>
              <a:rPr lang="en-US" u="sng" dirty="0">
                <a:hlinkClick r:id="rId4"/>
              </a:rPr>
              <a:t>http://search.ebscohost.com/login.aspx?direct=true&amp;AuthType=shib&amp;db=nlebk&amp;AN=465765&amp;site=eds-live</a:t>
            </a:r>
            <a:endParaRPr lang="en-US" dirty="0"/>
          </a:p>
          <a:p>
            <a:pPr lvl="1"/>
            <a:r>
              <a:rPr lang="en-US" dirty="0"/>
              <a:t>Ives, B., &amp; </a:t>
            </a:r>
            <a:r>
              <a:rPr lang="en-US" dirty="0" err="1"/>
              <a:t>Jarvenpaa</a:t>
            </a:r>
            <a:r>
              <a:rPr lang="en-US" dirty="0"/>
              <a:t>, S.L. (1991). Applications of Global Information Technology: Key Issues for Management. MIS Quarterly, 15(1), 33. </a:t>
            </a:r>
            <a:r>
              <a:rPr lang="en-US" u="sng" dirty="0">
                <a:hlinkClick r:id="rId4"/>
              </a:rPr>
              <a:t>https://doi.org/10.2307/249433</a:t>
            </a:r>
            <a:endParaRPr lang="en-US" dirty="0"/>
          </a:p>
          <a:p>
            <a:pPr lvl="1"/>
            <a:endParaRPr lang="en-US" dirty="0"/>
          </a:p>
          <a:p>
            <a:r>
              <a:rPr lang="en-US" dirty="0"/>
              <a:t>Week 8: Research paper</a:t>
            </a:r>
          </a:p>
          <a:p>
            <a:pPr lvl="1"/>
            <a:r>
              <a:rPr lang="en-US" dirty="0"/>
              <a:t>Find a peer-reviewed scholarly journal article discussing implementing information technology globally. Complete a review of the article by writing a 2-3 page overview of the article. This will be a detailed summary of the journal article, including concepts discussed and findings. Additionally, find one other source (it does not have to be a peer-reviewed journal article) that substantiates the findings in the article you are reviewing. </a:t>
            </a:r>
          </a:p>
          <a:p>
            <a:pPr lvl="1"/>
            <a:r>
              <a:rPr lang="en-US" dirty="0"/>
              <a:t>Once you find the article, you will read it and write a review of it.  This is considered a research article review.</a:t>
            </a:r>
          </a:p>
          <a:p>
            <a:pPr lvl="1"/>
            <a:r>
              <a:rPr lang="en-US" dirty="0"/>
              <a:t>Your paper should meet these requirements: </a:t>
            </a:r>
          </a:p>
          <a:p>
            <a:pPr lvl="2"/>
            <a:r>
              <a:rPr lang="en-US" dirty="0"/>
              <a:t>Be approximately four to six pages in length, not including the required cover page and reference page.</a:t>
            </a:r>
          </a:p>
          <a:p>
            <a:pPr lvl="2"/>
            <a:r>
              <a:rPr lang="en-US" dirty="0"/>
              <a:t>Follow APA 7 guidelines. Your paper should include an introduction, a body with fully developed content, and a conclusion.</a:t>
            </a:r>
          </a:p>
          <a:p>
            <a:pPr lvl="2"/>
            <a:r>
              <a:rPr lang="en-US" dirty="0"/>
              <a:t>Support your answers with the readings from the course and at least two scholarly journal articles to support your positions, claims, and observations, in addition to your textbook. The UC Library is a great place to find resources.</a:t>
            </a:r>
          </a:p>
          <a:p>
            <a:pPr lvl="2"/>
            <a:r>
              <a:rPr lang="en-US" dirty="0"/>
              <a:t>Be clearly and well-written, concise, and logical, using excellent grammar and style techniques. You are being graded in part on the quality of your writing.</a:t>
            </a:r>
          </a:p>
          <a:p>
            <a:pPr lvl="1"/>
            <a:endParaRPr lang="en-US" dirty="0"/>
          </a:p>
          <a:p>
            <a:pPr marL="0" indent="0" algn="ctr">
              <a:buNone/>
            </a:pPr>
            <a:endParaRPr lang="en-US" dirty="0">
              <a:solidFill>
                <a:srgbClr val="003B70"/>
              </a:solidFill>
            </a:endParaRPr>
          </a:p>
        </p:txBody>
      </p:sp>
    </p:spTree>
    <p:extLst>
      <p:ext uri="{BB962C8B-B14F-4D97-AF65-F5344CB8AC3E}">
        <p14:creationId xmlns:p14="http://schemas.microsoft.com/office/powerpoint/2010/main" val="3309387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lstStyle/>
          <a:p>
            <a:r>
              <a:rPr lang="en-US" dirty="0"/>
              <a:t>Objectives</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p:txBody>
          <a:bodyPr>
            <a:normAutofit/>
          </a:bodyPr>
          <a:lstStyle/>
          <a:p>
            <a:pPr marL="0" indent="0">
              <a:buNone/>
            </a:pPr>
            <a:r>
              <a:rPr lang="en-US" dirty="0"/>
              <a:t>By the end of this week, you should be able to:</a:t>
            </a:r>
          </a:p>
          <a:p>
            <a:r>
              <a:rPr lang="en-US" dirty="0"/>
              <a:t>Describe the risks and challenges of global management</a:t>
            </a:r>
          </a:p>
          <a:p>
            <a:r>
              <a:rPr lang="en-US" dirty="0"/>
              <a:t>Explain ways companies are implementing technology globally</a:t>
            </a:r>
          </a:p>
        </p:txBody>
      </p:sp>
    </p:spTree>
    <p:extLst>
      <p:ext uri="{BB962C8B-B14F-4D97-AF65-F5344CB8AC3E}">
        <p14:creationId xmlns:p14="http://schemas.microsoft.com/office/powerpoint/2010/main" val="80599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a:bodyPr>
          <a:lstStyle/>
          <a:p>
            <a:r>
              <a:rPr lang="en-US" dirty="0"/>
              <a:t>What is Risk Management</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a:xfrm>
            <a:off x="304801" y="1600201"/>
            <a:ext cx="4601980" cy="4525963"/>
          </a:xfrm>
        </p:spPr>
        <p:txBody>
          <a:bodyPr>
            <a:normAutofit/>
          </a:bodyPr>
          <a:lstStyle/>
          <a:p>
            <a:r>
              <a:rPr lang="en-US" dirty="0"/>
              <a:t>Risk is an uncertain event that may have a positive or negative impact on the project.</a:t>
            </a:r>
          </a:p>
          <a:p>
            <a:r>
              <a:rPr lang="en-US" dirty="0"/>
              <a:t>Risk management is the process of identifying and mitigating risk.</a:t>
            </a:r>
          </a:p>
        </p:txBody>
      </p:sp>
      <p:pic>
        <p:nvPicPr>
          <p:cNvPr id="4" name="Picture 3">
            <a:extLst>
              <a:ext uri="{FF2B5EF4-FFF2-40B4-BE49-F238E27FC236}">
                <a16:creationId xmlns:a16="http://schemas.microsoft.com/office/drawing/2014/main" id="{E322B4B1-2593-43B5-827A-A815AEB2F45F}"/>
              </a:ext>
            </a:extLst>
          </p:cNvPr>
          <p:cNvPicPr>
            <a:picLocks noChangeAspect="1"/>
          </p:cNvPicPr>
          <p:nvPr/>
        </p:nvPicPr>
        <p:blipFill>
          <a:blip r:embed="rId4"/>
          <a:stretch>
            <a:fillRect/>
          </a:stretch>
        </p:blipFill>
        <p:spPr>
          <a:xfrm>
            <a:off x="5227556" y="2380156"/>
            <a:ext cx="3116159" cy="2334111"/>
          </a:xfrm>
          <a:prstGeom prst="rect">
            <a:avLst/>
          </a:prstGeom>
        </p:spPr>
      </p:pic>
    </p:spTree>
    <p:extLst>
      <p:ext uri="{BB962C8B-B14F-4D97-AF65-F5344CB8AC3E}">
        <p14:creationId xmlns:p14="http://schemas.microsoft.com/office/powerpoint/2010/main" val="87645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a:bodyPr>
          <a:lstStyle/>
          <a:p>
            <a:r>
              <a:rPr lang="en-US" dirty="0"/>
              <a:t>Why is it important?</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a:xfrm>
            <a:off x="304801" y="1600201"/>
            <a:ext cx="5536366" cy="4525963"/>
          </a:xfrm>
        </p:spPr>
        <p:txBody>
          <a:bodyPr>
            <a:normAutofit/>
          </a:bodyPr>
          <a:lstStyle/>
          <a:p>
            <a:r>
              <a:rPr lang="en-US" dirty="0"/>
              <a:t>Risk affects all aspects of your projects</a:t>
            </a:r>
          </a:p>
          <a:p>
            <a:r>
              <a:rPr lang="en-US" dirty="0"/>
              <a:t>It increases the probability of a positive event</a:t>
            </a:r>
          </a:p>
          <a:p>
            <a:r>
              <a:rPr lang="en-US" dirty="0"/>
              <a:t>It reduces the occurrence of a negative event.</a:t>
            </a:r>
          </a:p>
        </p:txBody>
      </p:sp>
      <p:pic>
        <p:nvPicPr>
          <p:cNvPr id="2" name="Picture 1">
            <a:extLst>
              <a:ext uri="{FF2B5EF4-FFF2-40B4-BE49-F238E27FC236}">
                <a16:creationId xmlns:a16="http://schemas.microsoft.com/office/drawing/2014/main" id="{2D33F487-7CFA-499B-BCE6-8B2FBECF6235}"/>
              </a:ext>
            </a:extLst>
          </p:cNvPr>
          <p:cNvPicPr>
            <a:picLocks noChangeAspect="1"/>
          </p:cNvPicPr>
          <p:nvPr/>
        </p:nvPicPr>
        <p:blipFill>
          <a:blip r:embed="rId4"/>
          <a:stretch>
            <a:fillRect/>
          </a:stretch>
        </p:blipFill>
        <p:spPr>
          <a:xfrm>
            <a:off x="5751226" y="2558320"/>
            <a:ext cx="3087973" cy="3087973"/>
          </a:xfrm>
          <a:prstGeom prst="rect">
            <a:avLst/>
          </a:prstGeom>
        </p:spPr>
      </p:pic>
    </p:spTree>
    <p:extLst>
      <p:ext uri="{BB962C8B-B14F-4D97-AF65-F5344CB8AC3E}">
        <p14:creationId xmlns:p14="http://schemas.microsoft.com/office/powerpoint/2010/main" val="124007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a:bodyPr>
          <a:lstStyle/>
          <a:p>
            <a:r>
              <a:rPr lang="en-US" dirty="0"/>
              <a:t>Types of Risks</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a:xfrm>
            <a:off x="304801" y="1600201"/>
            <a:ext cx="5536366" cy="4525963"/>
          </a:xfrm>
        </p:spPr>
        <p:txBody>
          <a:bodyPr>
            <a:normAutofit/>
          </a:bodyPr>
          <a:lstStyle/>
          <a:p>
            <a:r>
              <a:rPr lang="en-US" dirty="0"/>
              <a:t>Schedule Risk</a:t>
            </a:r>
          </a:p>
          <a:p>
            <a:r>
              <a:rPr lang="en-US" dirty="0"/>
              <a:t>Cost Risk</a:t>
            </a:r>
          </a:p>
          <a:p>
            <a:r>
              <a:rPr lang="en-US" dirty="0"/>
              <a:t>Quality Risk</a:t>
            </a:r>
          </a:p>
          <a:p>
            <a:r>
              <a:rPr lang="en-US" dirty="0"/>
              <a:t>Scope Risk</a:t>
            </a:r>
          </a:p>
          <a:p>
            <a:r>
              <a:rPr lang="en-US" dirty="0"/>
              <a:t>Resource Risk</a:t>
            </a:r>
          </a:p>
          <a:p>
            <a:r>
              <a:rPr lang="en-US" dirty="0"/>
              <a:t>Customer Satisfaction Risk</a:t>
            </a:r>
          </a:p>
        </p:txBody>
      </p:sp>
      <p:pic>
        <p:nvPicPr>
          <p:cNvPr id="2" name="Picture 1">
            <a:extLst>
              <a:ext uri="{FF2B5EF4-FFF2-40B4-BE49-F238E27FC236}">
                <a16:creationId xmlns:a16="http://schemas.microsoft.com/office/drawing/2014/main" id="{2D33F487-7CFA-499B-BCE6-8B2FBECF6235}"/>
              </a:ext>
            </a:extLst>
          </p:cNvPr>
          <p:cNvPicPr>
            <a:picLocks noChangeAspect="1"/>
          </p:cNvPicPr>
          <p:nvPr/>
        </p:nvPicPr>
        <p:blipFill>
          <a:blip r:embed="rId4"/>
          <a:stretch>
            <a:fillRect/>
          </a:stretch>
        </p:blipFill>
        <p:spPr>
          <a:xfrm>
            <a:off x="5751226" y="2558320"/>
            <a:ext cx="3087973" cy="3087973"/>
          </a:xfrm>
          <a:prstGeom prst="rect">
            <a:avLst/>
          </a:prstGeom>
        </p:spPr>
      </p:pic>
    </p:spTree>
    <p:extLst>
      <p:ext uri="{BB962C8B-B14F-4D97-AF65-F5344CB8AC3E}">
        <p14:creationId xmlns:p14="http://schemas.microsoft.com/office/powerpoint/2010/main" val="3929168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a:bodyPr>
          <a:lstStyle/>
          <a:p>
            <a:r>
              <a:rPr lang="en-US" dirty="0"/>
              <a:t>Plan Risk Management</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a:xfrm>
            <a:off x="304801" y="1600201"/>
            <a:ext cx="5536366" cy="4525963"/>
          </a:xfrm>
        </p:spPr>
        <p:txBody>
          <a:bodyPr>
            <a:normAutofit lnSpcReduction="10000"/>
          </a:bodyPr>
          <a:lstStyle/>
          <a:p>
            <a:r>
              <a:rPr lang="en-US" dirty="0"/>
              <a:t>Analysis and decision making to implement risk management.</a:t>
            </a:r>
          </a:p>
          <a:p>
            <a:r>
              <a:rPr lang="en-US" dirty="0"/>
              <a:t>Appropriate to size and complexity of the project or organization.</a:t>
            </a:r>
          </a:p>
          <a:p>
            <a:r>
              <a:rPr lang="en-US" dirty="0"/>
              <a:t>Stakeholders will be involved in planning risk management.</a:t>
            </a:r>
          </a:p>
        </p:txBody>
      </p:sp>
      <p:pic>
        <p:nvPicPr>
          <p:cNvPr id="4" name="Picture 3">
            <a:extLst>
              <a:ext uri="{FF2B5EF4-FFF2-40B4-BE49-F238E27FC236}">
                <a16:creationId xmlns:a16="http://schemas.microsoft.com/office/drawing/2014/main" id="{DA209046-364E-46A3-AEEF-AAC0C0DED19A}"/>
              </a:ext>
            </a:extLst>
          </p:cNvPr>
          <p:cNvPicPr>
            <a:picLocks noChangeAspect="1"/>
          </p:cNvPicPr>
          <p:nvPr/>
        </p:nvPicPr>
        <p:blipFill>
          <a:blip r:embed="rId4"/>
          <a:stretch>
            <a:fillRect/>
          </a:stretch>
        </p:blipFill>
        <p:spPr>
          <a:xfrm>
            <a:off x="5931610" y="2482355"/>
            <a:ext cx="2614300" cy="2614300"/>
          </a:xfrm>
          <a:prstGeom prst="rect">
            <a:avLst/>
          </a:prstGeom>
        </p:spPr>
      </p:pic>
    </p:spTree>
    <p:extLst>
      <p:ext uri="{BB962C8B-B14F-4D97-AF65-F5344CB8AC3E}">
        <p14:creationId xmlns:p14="http://schemas.microsoft.com/office/powerpoint/2010/main" val="1445419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a:bodyPr>
          <a:lstStyle/>
          <a:p>
            <a:r>
              <a:rPr lang="en-US" dirty="0"/>
              <a:t>Qualitative Risk Analysis</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a:xfrm>
            <a:off x="304801" y="1600201"/>
            <a:ext cx="3787514" cy="4525963"/>
          </a:xfrm>
        </p:spPr>
        <p:txBody>
          <a:bodyPr>
            <a:normAutofit fontScale="85000" lnSpcReduction="10000"/>
          </a:bodyPr>
          <a:lstStyle/>
          <a:p>
            <a:r>
              <a:rPr lang="en-US" dirty="0"/>
              <a:t>Assess impact of the identified risk</a:t>
            </a:r>
          </a:p>
          <a:p>
            <a:r>
              <a:rPr lang="en-US" dirty="0"/>
              <a:t>Assess likelihood of the identified risk</a:t>
            </a:r>
          </a:p>
          <a:p>
            <a:r>
              <a:rPr lang="en-US" dirty="0"/>
              <a:t>Individual risks are evaluated in the qualitative risk analysis.</a:t>
            </a:r>
          </a:p>
          <a:p>
            <a:r>
              <a:rPr lang="en-US" dirty="0"/>
              <a:t>Often visualized in a 2-factor risk matrix </a:t>
            </a:r>
          </a:p>
        </p:txBody>
      </p:sp>
      <p:pic>
        <p:nvPicPr>
          <p:cNvPr id="16" name="Picture 15">
            <a:extLst>
              <a:ext uri="{FF2B5EF4-FFF2-40B4-BE49-F238E27FC236}">
                <a16:creationId xmlns:a16="http://schemas.microsoft.com/office/drawing/2014/main" id="{E842EAA6-5B16-458E-8969-ABF4462B0001}"/>
              </a:ext>
            </a:extLst>
          </p:cNvPr>
          <p:cNvPicPr>
            <a:picLocks noChangeAspect="1"/>
          </p:cNvPicPr>
          <p:nvPr/>
        </p:nvPicPr>
        <p:blipFill>
          <a:blip r:embed="rId4"/>
          <a:stretch>
            <a:fillRect/>
          </a:stretch>
        </p:blipFill>
        <p:spPr>
          <a:xfrm>
            <a:off x="3913141" y="1862949"/>
            <a:ext cx="5180892" cy="3858298"/>
          </a:xfrm>
          <a:prstGeom prst="rect">
            <a:avLst/>
          </a:prstGeom>
        </p:spPr>
      </p:pic>
    </p:spTree>
    <p:extLst>
      <p:ext uri="{BB962C8B-B14F-4D97-AF65-F5344CB8AC3E}">
        <p14:creationId xmlns:p14="http://schemas.microsoft.com/office/powerpoint/2010/main" val="412712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a:bodyPr>
          <a:lstStyle/>
          <a:p>
            <a:r>
              <a:rPr lang="en-US" dirty="0"/>
              <a:t>Quantitative Risk Analysis</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a:xfrm>
            <a:off x="304801" y="1600201"/>
            <a:ext cx="4841822" cy="4525963"/>
          </a:xfrm>
        </p:spPr>
        <p:txBody>
          <a:bodyPr>
            <a:normAutofit fontScale="85000" lnSpcReduction="20000"/>
          </a:bodyPr>
          <a:lstStyle/>
          <a:p>
            <a:r>
              <a:rPr lang="en-US" dirty="0"/>
              <a:t>Quantifies the possible outcomes for the project and assesses the probability of achieving specific project objectives</a:t>
            </a:r>
          </a:p>
          <a:p>
            <a:r>
              <a:rPr lang="en-US" dirty="0"/>
              <a:t>Provides a quantitative approach to making decisions when there is uncertainty</a:t>
            </a:r>
          </a:p>
          <a:p>
            <a:r>
              <a:rPr lang="en-US" dirty="0"/>
              <a:t>Creates realistic and achievable cost, schedule or scope targets</a:t>
            </a:r>
          </a:p>
          <a:p>
            <a:endParaRPr lang="en-US" dirty="0"/>
          </a:p>
        </p:txBody>
      </p:sp>
      <p:pic>
        <p:nvPicPr>
          <p:cNvPr id="4" name="Picture 3">
            <a:extLst>
              <a:ext uri="{FF2B5EF4-FFF2-40B4-BE49-F238E27FC236}">
                <a16:creationId xmlns:a16="http://schemas.microsoft.com/office/drawing/2014/main" id="{EB1423F1-5B8D-4F19-92C1-EF7A01D04A82}"/>
              </a:ext>
            </a:extLst>
          </p:cNvPr>
          <p:cNvPicPr>
            <a:picLocks noChangeAspect="1"/>
          </p:cNvPicPr>
          <p:nvPr/>
        </p:nvPicPr>
        <p:blipFill>
          <a:blip r:embed="rId4"/>
          <a:stretch>
            <a:fillRect/>
          </a:stretch>
        </p:blipFill>
        <p:spPr>
          <a:xfrm>
            <a:off x="4979388" y="2552777"/>
            <a:ext cx="3346085" cy="1759393"/>
          </a:xfrm>
          <a:prstGeom prst="rect">
            <a:avLst/>
          </a:prstGeom>
        </p:spPr>
      </p:pic>
    </p:spTree>
    <p:extLst>
      <p:ext uri="{BB962C8B-B14F-4D97-AF65-F5344CB8AC3E}">
        <p14:creationId xmlns:p14="http://schemas.microsoft.com/office/powerpoint/2010/main" val="254913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normAutofit/>
          </a:bodyPr>
          <a:lstStyle/>
          <a:p>
            <a:r>
              <a:rPr lang="en-US" dirty="0"/>
              <a:t>Qualitative vs Quantitative</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a:xfrm>
            <a:off x="104931" y="1600201"/>
            <a:ext cx="9039068" cy="4525963"/>
          </a:xfrm>
        </p:spPr>
        <p:txBody>
          <a:bodyPr>
            <a:normAutofit fontScale="77500" lnSpcReduction="20000"/>
          </a:bodyPr>
          <a:lstStyle/>
          <a:p>
            <a:pPr fontAlgn="base"/>
            <a:r>
              <a:rPr lang="en-US" dirty="0"/>
              <a:t>Qualitative: risk-level</a:t>
            </a:r>
            <a:br>
              <a:rPr lang="en-US" dirty="0"/>
            </a:br>
            <a:r>
              <a:rPr lang="en-US" dirty="0"/>
              <a:t>Quantitative: project-level</a:t>
            </a:r>
          </a:p>
          <a:p>
            <a:pPr marL="0" indent="0" fontAlgn="base">
              <a:buNone/>
            </a:pPr>
            <a:endParaRPr lang="en-US" dirty="0"/>
          </a:p>
          <a:p>
            <a:pPr fontAlgn="base"/>
            <a:r>
              <a:rPr lang="en-US" dirty="0"/>
              <a:t>Qualitative: subjective evaluation of probability and impact</a:t>
            </a:r>
            <a:br>
              <a:rPr lang="en-US" dirty="0"/>
            </a:br>
            <a:r>
              <a:rPr lang="en-US" dirty="0"/>
              <a:t>Quantitative: probabilistic estimates of time and cost</a:t>
            </a:r>
          </a:p>
          <a:p>
            <a:pPr marL="0" indent="0" fontAlgn="base">
              <a:buNone/>
            </a:pPr>
            <a:endParaRPr lang="en-US" dirty="0"/>
          </a:p>
          <a:p>
            <a:pPr fontAlgn="base"/>
            <a:r>
              <a:rPr lang="en-US" dirty="0"/>
              <a:t>Qualitative: quick and easy to perform</a:t>
            </a:r>
            <a:br>
              <a:rPr lang="en-US" dirty="0"/>
            </a:br>
            <a:r>
              <a:rPr lang="en-US" dirty="0"/>
              <a:t>Quantitative: time consuming</a:t>
            </a:r>
          </a:p>
          <a:p>
            <a:pPr marL="0" indent="0" fontAlgn="base">
              <a:buNone/>
            </a:pPr>
            <a:endParaRPr lang="en-US" dirty="0"/>
          </a:p>
          <a:p>
            <a:pPr fontAlgn="base"/>
            <a:r>
              <a:rPr lang="en-US" dirty="0"/>
              <a:t>Qualitative: no special software or tools required</a:t>
            </a:r>
            <a:br>
              <a:rPr lang="en-US" dirty="0"/>
            </a:br>
            <a:r>
              <a:rPr lang="en-US" dirty="0"/>
              <a:t>Quantitative: may require specialized tools</a:t>
            </a:r>
          </a:p>
        </p:txBody>
      </p:sp>
    </p:spTree>
    <p:extLst>
      <p:ext uri="{BB962C8B-B14F-4D97-AF65-F5344CB8AC3E}">
        <p14:creationId xmlns:p14="http://schemas.microsoft.com/office/powerpoint/2010/main" val="941337493"/>
      </p:ext>
    </p:extLst>
  </p:cSld>
  <p:clrMapOvr>
    <a:masterClrMapping/>
  </p:clrMapOvr>
</p:sld>
</file>

<file path=ppt/theme/theme1.xml><?xml version="1.0" encoding="utf-8"?>
<a:theme xmlns:a="http://schemas.openxmlformats.org/drawingml/2006/main" name="Office Theme">
  <a:themeElements>
    <a:clrScheme name="Cumberlands">
      <a:dk1>
        <a:srgbClr val="B21E28"/>
      </a:dk1>
      <a:lt1>
        <a:sysClr val="window" lastClr="FFFFFF"/>
      </a:lt1>
      <a:dk2>
        <a:srgbClr val="003B70"/>
      </a:dk2>
      <a:lt2>
        <a:srgbClr val="D1D3D4"/>
      </a:lt2>
      <a:accent1>
        <a:srgbClr val="646569"/>
      </a:accent1>
      <a:accent2>
        <a:srgbClr val="FFCF00"/>
      </a:accent2>
      <a:accent3>
        <a:srgbClr val="009300"/>
      </a:accent3>
      <a:accent4>
        <a:srgbClr val="6E1E28"/>
      </a:accent4>
      <a:accent5>
        <a:srgbClr val="002670"/>
      </a:accent5>
      <a:accent6>
        <a:srgbClr val="9FA1A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BAA98A49BFA341AC1366C340015E8E" ma:contentTypeVersion="12" ma:contentTypeDescription="Create a new document." ma:contentTypeScope="" ma:versionID="1b69418632d3bb9d02fde200c02ff8c0">
  <xsd:schema xmlns:xsd="http://www.w3.org/2001/XMLSchema" xmlns:xs="http://www.w3.org/2001/XMLSchema" xmlns:p="http://schemas.microsoft.com/office/2006/metadata/properties" xmlns:ns3="908f7cff-0347-45c2-9add-bf2f935c6cfe" xmlns:ns4="5442d252-2672-4056-b782-008f1e56f04a" targetNamespace="http://schemas.microsoft.com/office/2006/metadata/properties" ma:root="true" ma:fieldsID="63635dce3733860d0ca0aa9b9f084fbc" ns3:_="" ns4:_="">
    <xsd:import namespace="908f7cff-0347-45c2-9add-bf2f935c6cfe"/>
    <xsd:import namespace="5442d252-2672-4056-b782-008f1e56f04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f7cff-0347-45c2-9add-bf2f935c6cf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42d252-2672-4056-b782-008f1e56f04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847F7E-0F1C-49EE-8052-CE911BE850CE}">
  <ds:schemaRefs>
    <ds:schemaRef ds:uri="http://schemas.microsoft.com/sharepoint/v3/contenttype/forms"/>
  </ds:schemaRefs>
</ds:datastoreItem>
</file>

<file path=customXml/itemProps2.xml><?xml version="1.0" encoding="utf-8"?>
<ds:datastoreItem xmlns:ds="http://schemas.openxmlformats.org/officeDocument/2006/customXml" ds:itemID="{999848BB-2F8B-4CBD-AD2D-6F8EE3C1EF71}">
  <ds:schemaRefs>
    <ds:schemaRef ds:uri="http://purl.org/dc/elements/1.1/"/>
    <ds:schemaRef ds:uri="http://schemas.openxmlformats.org/package/2006/metadata/core-properties"/>
    <ds:schemaRef ds:uri="http://purl.org/dc/dcmitype/"/>
    <ds:schemaRef ds:uri="http://schemas.microsoft.com/office/2006/metadata/properties"/>
    <ds:schemaRef ds:uri="http://schemas.microsoft.com/office/2006/documentManagement/types"/>
    <ds:schemaRef ds:uri="5442d252-2672-4056-b782-008f1e56f04a"/>
    <ds:schemaRef ds:uri="http://schemas.microsoft.com/office/infopath/2007/PartnerControls"/>
    <ds:schemaRef ds:uri="908f7cff-0347-45c2-9add-bf2f935c6cfe"/>
    <ds:schemaRef ds:uri="http://www.w3.org/XML/1998/namespace"/>
    <ds:schemaRef ds:uri="http://purl.org/dc/terms/"/>
  </ds:schemaRefs>
</ds:datastoreItem>
</file>

<file path=customXml/itemProps3.xml><?xml version="1.0" encoding="utf-8"?>
<ds:datastoreItem xmlns:ds="http://schemas.openxmlformats.org/officeDocument/2006/customXml" ds:itemID="{E103A625-B7E9-4FD0-8B7E-5CF5989C2A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f7cff-0347-45c2-9add-bf2f935c6cfe"/>
    <ds:schemaRef ds:uri="5442d252-2672-4056-b782-008f1e56f0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Adjacency.thmx</Template>
  <TotalTime>5112</TotalTime>
  <Words>723</Words>
  <Application>Microsoft Office PowerPoint</Application>
  <PresentationFormat>On-screen Show (4:3)</PresentationFormat>
  <Paragraphs>100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Office Theme</vt:lpstr>
      <vt:lpstr>PowerPoint Presentation</vt:lpstr>
      <vt:lpstr>Objectives</vt:lpstr>
      <vt:lpstr>What is Risk Management</vt:lpstr>
      <vt:lpstr>Why is it important?</vt:lpstr>
      <vt:lpstr>Types of Risks</vt:lpstr>
      <vt:lpstr>Plan Risk Management</vt:lpstr>
      <vt:lpstr>Qualitative Risk Analysis</vt:lpstr>
      <vt:lpstr>Quantitative Risk Analysis</vt:lpstr>
      <vt:lpstr>Qualitative vs Quantitative</vt:lpstr>
      <vt:lpstr>Plan Risk Response</vt:lpstr>
      <vt:lpstr>What are the benfits of risk management?</vt:lpstr>
      <vt:lpstr>10 Risks Impacting Global Management</vt:lpstr>
      <vt:lpstr>Assignments </vt:lpstr>
    </vt:vector>
  </TitlesOfParts>
  <Manager/>
  <Company>University of the Cumberlands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Denise Hoover</dc:creator>
  <cp:keywords/>
  <dc:description/>
  <cp:lastModifiedBy>Donnie Grimes</cp:lastModifiedBy>
  <cp:revision>150</cp:revision>
  <dcterms:created xsi:type="dcterms:W3CDTF">2017-07-26T13:18:55Z</dcterms:created>
  <dcterms:modified xsi:type="dcterms:W3CDTF">2020-10-01T15:03:12Z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0x01010068BAA98A49BFA341AC1366C340015E8E</vt:lpwstr>
  </property>
</Properties>
</file>