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79" r:id="rId2"/>
    <p:sldId id="272" r:id="rId3"/>
    <p:sldId id="285" r:id="rId4"/>
    <p:sldId id="276" r:id="rId5"/>
    <p:sldId id="282" r:id="rId6"/>
    <p:sldId id="277" r:id="rId7"/>
    <p:sldId id="283" r:id="rId8"/>
    <p:sldId id="278" r:id="rId9"/>
    <p:sldId id="284" r:id="rId10"/>
    <p:sldId id="281" r:id="rId11"/>
    <p:sldId id="28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6324" autoAdjust="0"/>
  </p:normalViewPr>
  <p:slideViewPr>
    <p:cSldViewPr snapToGrid="0">
      <p:cViewPr varScale="1">
        <p:scale>
          <a:sx n="42" d="100"/>
          <a:sy n="42" d="100"/>
        </p:scale>
        <p:origin x="12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>
                <a:solidFill>
                  <a:srgbClr val="0070C0"/>
                </a:solidFill>
                <a:highlight>
                  <a:srgbClr val="FFFF00"/>
                </a:highlight>
              </a:rPr>
              <a:t>Notes: This is the speaker notes section of the PowerPoint presentation.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baseline="0" dirty="0">
              <a:solidFill>
                <a:srgbClr val="0070C0"/>
              </a:solidFill>
              <a:highlight>
                <a:srgbClr val="FFFF00"/>
              </a:highligh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baseline="0" dirty="0">
                <a:solidFill>
                  <a:srgbClr val="0070C0"/>
                </a:solidFill>
                <a:highlight>
                  <a:srgbClr val="FFFF00"/>
                </a:highlight>
              </a:rPr>
              <a:t>Do Not type every word you plan to say on the slide.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baseline="0" dirty="0">
                <a:solidFill>
                  <a:srgbClr val="0070C0"/>
                </a:solidFill>
                <a:highlight>
                  <a:srgbClr val="FFFF00"/>
                </a:highlight>
              </a:rPr>
              <a:t>Everything you would say if you were giving a live presentation should be provided in text form in the speaker notes section of each slide. </a:t>
            </a:r>
            <a:endParaRPr lang="en-US" i="1" dirty="0">
              <a:solidFill>
                <a:srgbClr val="0070C0"/>
              </a:solidFill>
              <a:highlight>
                <a:srgbClr val="FFFF00"/>
              </a:highlight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90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Insert exactly what you would say to your executive audience to describe each bullet point on this slide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You should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thoroughly assess efforts by this corporation to be a responsible (ethical) corporate citizen and thoroughly determine the impact these efforts (or lack thereof) have on the company's bottom line. Provide specific examples to support your response.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18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1" u="none" dirty="0"/>
              <a:t>You should </a:t>
            </a:r>
            <a:r>
              <a:rPr lang="en-US" sz="1200" b="0" i="1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at least three (3) quality references, one of which should be the course textbook.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Wikipedia and similar websites do not quality as academic resources.</a:t>
            </a:r>
          </a:p>
          <a:p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95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 what you would said to introduce yourself to your executive audience and tell them what you are going to cover in your presentation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baseline="0" dirty="0">
              <a:solidFill>
                <a:srgbClr val="0070C0"/>
              </a:solidFill>
              <a:highlight>
                <a:srgbClr val="FFFF00"/>
              </a:highligh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baseline="0" dirty="0">
                <a:solidFill>
                  <a:srgbClr val="0070C0"/>
                </a:solidFill>
                <a:highlight>
                  <a:srgbClr val="FFFF00"/>
                </a:highlight>
              </a:rPr>
              <a:t>Do Not type every word you plan to say on the slide. Use bullet points only.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baseline="0" dirty="0">
                <a:solidFill>
                  <a:srgbClr val="0070C0"/>
                </a:solidFill>
                <a:highlight>
                  <a:srgbClr val="FFFF00"/>
                </a:highlight>
              </a:rPr>
              <a:t>Everything you would say if you were giving a live presentation should be provided in text form in the speaker notes section of each slide. </a:t>
            </a:r>
            <a:endParaRPr lang="en-US" i="1" dirty="0">
              <a:solidFill>
                <a:srgbClr val="0070C0"/>
              </a:solidFill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Insert exactly what you would say to your executive audience to describe each bullet point on this slide</a:t>
            </a:r>
          </a:p>
          <a:p>
            <a:endParaRPr lang="en-US" dirty="0" smtClean="0"/>
          </a:p>
          <a:p>
            <a:r>
              <a:rPr lang="en-US" i="1" dirty="0" smtClean="0"/>
              <a:t>You should 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thoroughly outline a strategy for the company to capitalize on its strengths and opportunities.</a:t>
            </a:r>
          </a:p>
          <a:p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05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Insert exactly what you would say to your executive audience to describe each bullet point on this slide</a:t>
            </a:r>
          </a:p>
          <a:p>
            <a:endParaRPr lang="en-US" dirty="0" smtClean="0"/>
          </a:p>
          <a:p>
            <a:r>
              <a:rPr lang="en-US" i="1" dirty="0" smtClean="0"/>
              <a:t>You should 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thoroughly outline a strategy for the company to capitalize on its strengths and opportunities.</a:t>
            </a:r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78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Insert exactly what you would say to your executive audience to describe each bullet point on this slide</a:t>
            </a:r>
          </a:p>
          <a:p>
            <a:endParaRPr lang="en-US" dirty="0"/>
          </a:p>
          <a:p>
            <a:r>
              <a:rPr lang="en-US" i="1" dirty="0"/>
              <a:t>You should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thoroughly outline a strategy for the company to minimize its weaknesses and threats.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80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Insert exactly what you would say to your executive audience to describe each bullet point on this slide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You should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thoroughly discuss the various levels and types of strategies the firm may use to maximize its competitiveness.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36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Insert exactly what you would say to your executive audience to describe each bullet point on this slide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You should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thoroughly discuss the various levels and types of strategies the firm may use to maximize its profitability.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33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Insert exactly what you would say to your executive audience to describe each bullet point on this slide</a:t>
            </a:r>
          </a:p>
          <a:p>
            <a:endParaRPr lang="en-US" dirty="0"/>
          </a:p>
          <a:p>
            <a:r>
              <a:rPr lang="en-US" i="1" dirty="0"/>
              <a:t>You should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thoroughly outline a communications plan the company could use to make the strategies you recommended on the previous slide known to all stakeholders.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75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Insert exactly what you would say to your executive audience to describe each bullet point on this slide</a:t>
            </a:r>
          </a:p>
          <a:p>
            <a:endParaRPr lang="en-US" dirty="0"/>
          </a:p>
          <a:p>
            <a:r>
              <a:rPr lang="en-US" i="1" dirty="0"/>
              <a:t>You should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thoroughly outline a communications plan the company could use to make the strategies you recommended known to all stakeholders.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75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6/8/2020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How to Use This Template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0416" y="1935480"/>
            <a:ext cx="11692128" cy="477012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Each slide needed in your submission is provided in this template.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Do not add slides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Do not delete slides (except the “How to Use This Template” slide)</a:t>
            </a:r>
          </a:p>
          <a:p>
            <a:r>
              <a:rPr lang="en-US" dirty="0">
                <a:solidFill>
                  <a:srgbClr val="0070C0"/>
                </a:solidFill>
              </a:rPr>
              <a:t>Replace the “blue” font on each slide with your presentation content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Change all font to black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Use bullet points on the slides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Do not type every word you plan to say on the slide</a:t>
            </a:r>
          </a:p>
          <a:p>
            <a:r>
              <a:rPr lang="en-US" dirty="0">
                <a:solidFill>
                  <a:srgbClr val="0070C0"/>
                </a:solidFill>
              </a:rPr>
              <a:t>Enter the text/transcript of your talk in the speaker notes section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The speaker notes section is the gray area below each slide</a:t>
            </a:r>
          </a:p>
          <a:p>
            <a:r>
              <a:rPr lang="en-US" dirty="0">
                <a:solidFill>
                  <a:srgbClr val="0070C0"/>
                </a:solidFill>
              </a:rPr>
              <a:t>Do not enter your speaker notes in comment boxes</a:t>
            </a:r>
          </a:p>
          <a:p>
            <a:r>
              <a:rPr lang="en-US" dirty="0">
                <a:solidFill>
                  <a:srgbClr val="0070C0"/>
                </a:solidFill>
              </a:rPr>
              <a:t>Do not include audio or video clips</a:t>
            </a:r>
          </a:p>
          <a:p>
            <a:r>
              <a:rPr lang="en-US" dirty="0">
                <a:solidFill>
                  <a:srgbClr val="0070C0"/>
                </a:solidFill>
              </a:rPr>
              <a:t>Delete this slide before submitting your </a:t>
            </a:r>
            <a:r>
              <a:rPr lang="en-US" dirty="0" smtClean="0">
                <a:solidFill>
                  <a:srgbClr val="0070C0"/>
                </a:solidFill>
              </a:rPr>
              <a:t>assignment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EB58B1-49CF-49D4-B016-A5B7FF4C6C92}"/>
              </a:ext>
            </a:extLst>
          </p:cNvPr>
          <p:cNvSpPr/>
          <p:nvPr/>
        </p:nvSpPr>
        <p:spPr>
          <a:xfrm>
            <a:off x="280417" y="305949"/>
            <a:ext cx="1191158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Delete this slide before submitting your assignment</a:t>
            </a:r>
          </a:p>
        </p:txBody>
      </p:sp>
    </p:spTree>
    <p:extLst>
      <p:ext uri="{BB962C8B-B14F-4D97-AF65-F5344CB8AC3E}">
        <p14:creationId xmlns:p14="http://schemas.microsoft.com/office/powerpoint/2010/main" val="11260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Corporate Social Responsibility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Responsible (ethical) corporate citizen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1</a:t>
            </a:r>
            <a:r>
              <a:rPr lang="en-US" baseline="30000" dirty="0">
                <a:solidFill>
                  <a:srgbClr val="0070C0"/>
                </a:solidFill>
              </a:rPr>
              <a:t>st</a:t>
            </a:r>
            <a:r>
              <a:rPr lang="en-US" dirty="0">
                <a:solidFill>
                  <a:srgbClr val="0070C0"/>
                </a:solidFill>
              </a:rPr>
              <a:t> bullet point on the assessment of efforts by the corporation to be a responsible (ethical) corporate citizen – specific example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nd</a:t>
            </a:r>
            <a:r>
              <a:rPr lang="en-US" dirty="0">
                <a:solidFill>
                  <a:srgbClr val="0070C0"/>
                </a:solidFill>
              </a:rPr>
              <a:t> bullet point on the assessment of efforts by the corporation to be a responsible (ethical) corporate citizen – specific example</a:t>
            </a:r>
          </a:p>
          <a:p>
            <a:r>
              <a:rPr lang="en-US" dirty="0"/>
              <a:t>Impact of efforts on company’s bottom line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1</a:t>
            </a:r>
            <a:r>
              <a:rPr lang="en-US" baseline="30000" dirty="0">
                <a:solidFill>
                  <a:srgbClr val="0070C0"/>
                </a:solidFill>
              </a:rPr>
              <a:t>st</a:t>
            </a:r>
            <a:r>
              <a:rPr lang="en-US" dirty="0">
                <a:solidFill>
                  <a:srgbClr val="0070C0"/>
                </a:solidFill>
              </a:rPr>
              <a:t> bullet point on the impact the efforts have on the company’s bottom line  – specific example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nd</a:t>
            </a:r>
            <a:r>
              <a:rPr lang="en-US" dirty="0">
                <a:solidFill>
                  <a:srgbClr val="0070C0"/>
                </a:solidFill>
              </a:rPr>
              <a:t> bullet point on the impact the efforts have on the company’s bottom line  – specific example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02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Hitt</a:t>
            </a:r>
            <a:r>
              <a:rPr lang="en-US" dirty="0"/>
              <a:t>, M. A., Ireland, R. D., &amp; </a:t>
            </a:r>
            <a:r>
              <a:rPr lang="en-US" dirty="0" err="1"/>
              <a:t>Hoskisson</a:t>
            </a:r>
            <a:r>
              <a:rPr lang="en-US" dirty="0"/>
              <a:t>, R. E. (2013). Strategic management: Concepts and cases: </a:t>
            </a:r>
            <a:r>
              <a:rPr lang="en-US" dirty="0" err="1"/>
              <a:t>Competiveness</a:t>
            </a:r>
            <a:r>
              <a:rPr lang="en-US" dirty="0"/>
              <a:t> and globalization (10th ed.). Mason, OH: South-Western Cengage Learning.</a:t>
            </a:r>
          </a:p>
          <a:p>
            <a:r>
              <a:rPr lang="en-US" dirty="0">
                <a:solidFill>
                  <a:srgbClr val="0070C0"/>
                </a:solidFill>
              </a:rPr>
              <a:t>Insert second source</a:t>
            </a:r>
          </a:p>
          <a:p>
            <a:r>
              <a:rPr lang="en-US" dirty="0">
                <a:solidFill>
                  <a:srgbClr val="0070C0"/>
                </a:solidFill>
              </a:rPr>
              <a:t>Insert third source</a:t>
            </a:r>
          </a:p>
          <a:p>
            <a:r>
              <a:rPr lang="en-US" dirty="0">
                <a:solidFill>
                  <a:srgbClr val="0070C0"/>
                </a:solidFill>
              </a:rPr>
              <a:t>Insert any additional sources</a:t>
            </a:r>
          </a:p>
        </p:txBody>
      </p:sp>
    </p:spTree>
    <p:extLst>
      <p:ext uri="{BB962C8B-B14F-4D97-AF65-F5344CB8AC3E}">
        <p14:creationId xmlns:p14="http://schemas.microsoft.com/office/powerpoint/2010/main" val="976218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BUS499 </a:t>
            </a:r>
            <a:r>
              <a:rPr lang="en-US" smtClean="0"/>
              <a:t>Capstone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10 Assignment</a:t>
            </a:r>
            <a:endParaRPr lang="en-US" dirty="0"/>
          </a:p>
          <a:p>
            <a:r>
              <a:rPr lang="en-US" dirty="0">
                <a:solidFill>
                  <a:srgbClr val="00B0F0"/>
                </a:solidFill>
              </a:rPr>
              <a:t>Insert Student’s Name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 Analysis of </a:t>
            </a:r>
            <a:r>
              <a:rPr lang="en-US" dirty="0" smtClean="0">
                <a:solidFill>
                  <a:srgbClr val="0070C0"/>
                </a:solidFill>
              </a:rPr>
              <a:t>Company Name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162107"/>
              </p:ext>
            </p:extLst>
          </p:nvPr>
        </p:nvGraphicFramePr>
        <p:xfrm>
          <a:off x="609600" y="1935163"/>
          <a:ext cx="10972800" cy="18288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3299015809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4610974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Strengths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rgbClr val="0070C0"/>
                          </a:solidFill>
                        </a:rPr>
                        <a:t>Insert a bullet or two describing strengths of the firm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Weaknesses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>
                          <a:solidFill>
                            <a:srgbClr val="0070C0"/>
                          </a:solidFill>
                        </a:rPr>
                        <a:t>Insert a bullet or two describing weaknesses of the firm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152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Opportunities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>
                          <a:solidFill>
                            <a:srgbClr val="0070C0"/>
                          </a:solidFill>
                        </a:rPr>
                        <a:t>Insert a bullet or two describing opportunities available to the firm</a:t>
                      </a:r>
                      <a:endParaRPr lang="en-US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Threats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rgbClr val="0070C0"/>
                          </a:solidFill>
                        </a:rPr>
                        <a:t>Insert a bullet or two describing threats</a:t>
                      </a:r>
                      <a:r>
                        <a:rPr lang="en-US" b="0" baseline="0" dirty="0" smtClean="0">
                          <a:solidFill>
                            <a:srgbClr val="0070C0"/>
                          </a:solidFill>
                        </a:rPr>
                        <a:t> to </a:t>
                      </a:r>
                      <a:r>
                        <a:rPr lang="en-US" b="0" dirty="0" smtClean="0">
                          <a:solidFill>
                            <a:srgbClr val="0070C0"/>
                          </a:solidFill>
                        </a:rPr>
                        <a:t>the firm</a:t>
                      </a:r>
                      <a:endParaRPr lang="en-US" b="0" dirty="0" smtClean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2684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34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SWOT Analysis Strategy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Strengths and Opportunities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Insert a bullet describing the strategy to capitalize on strengths and opportunities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Insert another bullet describing the strategy to capitalize on strengths and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SWOT Analysis Strategy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Weaknesses and Threats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Insert a bullet describing the strategy to minimize weaknesses and threats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Insert another bullet describing the strategy to minimize weaknesses and threats</a:t>
            </a:r>
          </a:p>
          <a:p>
            <a:pPr lvl="1"/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975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Competitiveness Strategy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Competitiveness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1</a:t>
            </a:r>
            <a:r>
              <a:rPr lang="en-US" baseline="30000" dirty="0">
                <a:solidFill>
                  <a:srgbClr val="0070C0"/>
                </a:solidFill>
              </a:rPr>
              <a:t>st</a:t>
            </a:r>
            <a:r>
              <a:rPr lang="en-US" dirty="0">
                <a:solidFill>
                  <a:srgbClr val="0070C0"/>
                </a:solidFill>
              </a:rPr>
              <a:t> bullet point of levels and types of strategies to maximize competitiveness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nd</a:t>
            </a:r>
            <a:r>
              <a:rPr lang="en-US" dirty="0">
                <a:solidFill>
                  <a:srgbClr val="0070C0"/>
                </a:solidFill>
              </a:rPr>
              <a:t> bullet point of levels and types of strategies to maximize competitiveness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Profitability Strategy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Profitability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1</a:t>
            </a:r>
            <a:r>
              <a:rPr lang="en-US" baseline="30000" dirty="0">
                <a:solidFill>
                  <a:srgbClr val="0070C0"/>
                </a:solidFill>
              </a:rPr>
              <a:t>st</a:t>
            </a:r>
            <a:r>
              <a:rPr lang="en-US" dirty="0">
                <a:solidFill>
                  <a:srgbClr val="0070C0"/>
                </a:solidFill>
              </a:rPr>
              <a:t> bullet point of levels and types of strategies to maximize profitability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nd</a:t>
            </a:r>
            <a:r>
              <a:rPr lang="en-US" dirty="0">
                <a:solidFill>
                  <a:srgbClr val="0070C0"/>
                </a:solidFill>
              </a:rPr>
              <a:t> bullet point of levels and types of strategies to maximize profitability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2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Communications Plan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Competitiveness Strategies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1</a:t>
            </a:r>
            <a:r>
              <a:rPr lang="en-US" baseline="30000" dirty="0">
                <a:solidFill>
                  <a:srgbClr val="0070C0"/>
                </a:solidFill>
              </a:rPr>
              <a:t>st</a:t>
            </a:r>
            <a:r>
              <a:rPr lang="en-US" dirty="0">
                <a:solidFill>
                  <a:srgbClr val="0070C0"/>
                </a:solidFill>
              </a:rPr>
              <a:t> bullet point on the plan to communicate the competitiveness strategies to stakeholders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nd</a:t>
            </a:r>
            <a:r>
              <a:rPr lang="en-US" dirty="0">
                <a:solidFill>
                  <a:srgbClr val="0070C0"/>
                </a:solidFill>
              </a:rPr>
              <a:t> bullet point on the plan to communicate the competitiveness strategies to stakeholders</a:t>
            </a:r>
          </a:p>
        </p:txBody>
      </p:sp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Communications Plan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Profitability Strategies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1</a:t>
            </a:r>
            <a:r>
              <a:rPr lang="en-US" baseline="30000" dirty="0">
                <a:solidFill>
                  <a:srgbClr val="0070C0"/>
                </a:solidFill>
              </a:rPr>
              <a:t>st</a:t>
            </a:r>
            <a:r>
              <a:rPr lang="en-US" dirty="0">
                <a:solidFill>
                  <a:srgbClr val="0070C0"/>
                </a:solidFill>
              </a:rPr>
              <a:t> bullet point on the plan to communicate the profitability strategies to stakeholders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nd</a:t>
            </a:r>
            <a:r>
              <a:rPr lang="en-US" dirty="0">
                <a:solidFill>
                  <a:srgbClr val="0070C0"/>
                </a:solidFill>
              </a:rPr>
              <a:t> bullet point on the plan to communicate the profitability strategies to stakeholders</a:t>
            </a:r>
          </a:p>
        </p:txBody>
      </p:sp>
    </p:spTree>
    <p:extLst>
      <p:ext uri="{BB962C8B-B14F-4D97-AF65-F5344CB8AC3E}">
        <p14:creationId xmlns:p14="http://schemas.microsoft.com/office/powerpoint/2010/main" val="105024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996</Words>
  <Application>Microsoft Office PowerPoint</Application>
  <PresentationFormat>Widescreen</PresentationFormat>
  <Paragraphs>110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Palatino Linotype</vt:lpstr>
      <vt:lpstr>Wingdings 2</vt:lpstr>
      <vt:lpstr>Presentation on brainstorming</vt:lpstr>
      <vt:lpstr>How to Use This Template</vt:lpstr>
      <vt:lpstr>BUS499 Capstone</vt:lpstr>
      <vt:lpstr>SWOT Analysis of Company Name</vt:lpstr>
      <vt:lpstr>SWOT Analysis Strategy</vt:lpstr>
      <vt:lpstr>SWOT Analysis Strategy</vt:lpstr>
      <vt:lpstr>Competitiveness Strategy</vt:lpstr>
      <vt:lpstr>Profitability Strategy</vt:lpstr>
      <vt:lpstr>Communications Plan</vt:lpstr>
      <vt:lpstr>Communications Plan</vt:lpstr>
      <vt:lpstr>Corporate Social Responsibility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BUS499 Captone</dc:title>
  <dc:creator>Alethia Gardner</dc:creator>
  <cp:lastModifiedBy>Mueller, Jenna</cp:lastModifiedBy>
  <cp:revision>27</cp:revision>
  <dcterms:created xsi:type="dcterms:W3CDTF">2018-11-16T01:49:47Z</dcterms:created>
  <dcterms:modified xsi:type="dcterms:W3CDTF">2020-06-08T23:58:18Z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