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1" r:id="rId4"/>
    <p:sldId id="262" r:id="rId5"/>
    <p:sldId id="263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ya Keerthi Santhana Raj" initials="JKSR" lastIdx="1" clrIdx="0">
    <p:extLst>
      <p:ext uri="{19B8F6BF-5375-455C-9EA6-DF929625EA0E}">
        <p15:presenceInfo xmlns:p15="http://schemas.microsoft.com/office/powerpoint/2012/main" userId="S-1-5-21-1408920735-363312195-2789242753-445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3AFED9-4AA4-4D40-9A31-ECC6ED84088B}" type="doc">
      <dgm:prSet loTypeId="urn:microsoft.com/office/officeart/2005/8/layout/hProcess9" loCatId="process" qsTypeId="urn:microsoft.com/office/officeart/2005/8/quickstyle/simple5" qsCatId="simple" csTypeId="urn:microsoft.com/office/officeart/2005/8/colors/accent6_2" csCatId="accent6" phldr="1"/>
      <dgm:spPr/>
    </dgm:pt>
    <dgm:pt modelId="{07CDF24F-D8FD-4B0E-9DF4-A91666677C14}">
      <dgm:prSet phldrT="[Text]"/>
      <dgm:spPr/>
      <dgm:t>
        <a:bodyPr/>
        <a:lstStyle/>
        <a:p>
          <a:r>
            <a:rPr lang="en-US" dirty="0"/>
            <a:t>Unfreeze</a:t>
          </a:r>
        </a:p>
      </dgm:t>
    </dgm:pt>
    <dgm:pt modelId="{196751A5-50EE-4089-A63C-756F2A7A2ECB}" type="parTrans" cxnId="{51FC682F-95F8-494E-A19A-1A532DBD5D9A}">
      <dgm:prSet/>
      <dgm:spPr/>
      <dgm:t>
        <a:bodyPr/>
        <a:lstStyle/>
        <a:p>
          <a:endParaRPr lang="en-US"/>
        </a:p>
      </dgm:t>
    </dgm:pt>
    <dgm:pt modelId="{8B65313A-C813-4900-9A4B-18FCA6159A0C}" type="sibTrans" cxnId="{51FC682F-95F8-494E-A19A-1A532DBD5D9A}">
      <dgm:prSet/>
      <dgm:spPr/>
      <dgm:t>
        <a:bodyPr/>
        <a:lstStyle/>
        <a:p>
          <a:endParaRPr lang="en-US"/>
        </a:p>
      </dgm:t>
    </dgm:pt>
    <dgm:pt modelId="{07EADE40-0FE5-4089-AC7F-26D3A0E5D062}">
      <dgm:prSet phldrT="[Text]"/>
      <dgm:spPr/>
      <dgm:t>
        <a:bodyPr/>
        <a:lstStyle/>
        <a:p>
          <a:r>
            <a:rPr lang="en-US" dirty="0"/>
            <a:t>Change</a:t>
          </a:r>
        </a:p>
      </dgm:t>
    </dgm:pt>
    <dgm:pt modelId="{088F171A-1E2A-4934-9165-4F763002B31E}" type="parTrans" cxnId="{68E7BCAE-F81F-42B1-ABEB-CE7C31F34592}">
      <dgm:prSet/>
      <dgm:spPr/>
      <dgm:t>
        <a:bodyPr/>
        <a:lstStyle/>
        <a:p>
          <a:endParaRPr lang="en-US"/>
        </a:p>
      </dgm:t>
    </dgm:pt>
    <dgm:pt modelId="{4C6A199F-60DB-46DD-B3BF-9D0D41701CCD}" type="sibTrans" cxnId="{68E7BCAE-F81F-42B1-ABEB-CE7C31F34592}">
      <dgm:prSet/>
      <dgm:spPr/>
      <dgm:t>
        <a:bodyPr/>
        <a:lstStyle/>
        <a:p>
          <a:endParaRPr lang="en-US"/>
        </a:p>
      </dgm:t>
    </dgm:pt>
    <dgm:pt modelId="{3D4A54D9-FF81-4B9B-86AF-F7DA8187A2B4}">
      <dgm:prSet phldrT="[Text]"/>
      <dgm:spPr/>
      <dgm:t>
        <a:bodyPr/>
        <a:lstStyle/>
        <a:p>
          <a:r>
            <a:rPr lang="en-US" dirty="0"/>
            <a:t>Refreeze</a:t>
          </a:r>
        </a:p>
      </dgm:t>
    </dgm:pt>
    <dgm:pt modelId="{1D0DD3FC-B179-462D-B002-D2E70D30116A}" type="parTrans" cxnId="{16594AE4-32FD-4C39-9A86-57C4338C94F1}">
      <dgm:prSet/>
      <dgm:spPr/>
      <dgm:t>
        <a:bodyPr/>
        <a:lstStyle/>
        <a:p>
          <a:endParaRPr lang="en-US"/>
        </a:p>
      </dgm:t>
    </dgm:pt>
    <dgm:pt modelId="{38691D4F-EFDB-4B24-B6D7-E5E11EC7F05B}" type="sibTrans" cxnId="{16594AE4-32FD-4C39-9A86-57C4338C94F1}">
      <dgm:prSet/>
      <dgm:spPr/>
      <dgm:t>
        <a:bodyPr/>
        <a:lstStyle/>
        <a:p>
          <a:endParaRPr lang="en-US"/>
        </a:p>
      </dgm:t>
    </dgm:pt>
    <dgm:pt modelId="{C9425200-2877-49CD-8B08-F19CB1F45B18}" type="pres">
      <dgm:prSet presAssocID="{943AFED9-4AA4-4D40-9A31-ECC6ED84088B}" presName="CompostProcess" presStyleCnt="0">
        <dgm:presLayoutVars>
          <dgm:dir/>
          <dgm:resizeHandles val="exact"/>
        </dgm:presLayoutVars>
      </dgm:prSet>
      <dgm:spPr/>
    </dgm:pt>
    <dgm:pt modelId="{7656A573-F1BE-4DA7-9020-1D98CFF92F72}" type="pres">
      <dgm:prSet presAssocID="{943AFED9-4AA4-4D40-9A31-ECC6ED84088B}" presName="arrow" presStyleLbl="bgShp" presStyleIdx="0" presStyleCnt="1"/>
      <dgm:spPr/>
    </dgm:pt>
    <dgm:pt modelId="{B44C47B3-20AA-412D-B8E1-3AA25D653313}" type="pres">
      <dgm:prSet presAssocID="{943AFED9-4AA4-4D40-9A31-ECC6ED84088B}" presName="linearProcess" presStyleCnt="0"/>
      <dgm:spPr/>
    </dgm:pt>
    <dgm:pt modelId="{77ADBF5A-BDB6-4474-AD08-15F4369C2B43}" type="pres">
      <dgm:prSet presAssocID="{07CDF24F-D8FD-4B0E-9DF4-A91666677C14}" presName="textNode" presStyleLbl="node1" presStyleIdx="0" presStyleCnt="3">
        <dgm:presLayoutVars>
          <dgm:bulletEnabled val="1"/>
        </dgm:presLayoutVars>
      </dgm:prSet>
      <dgm:spPr/>
    </dgm:pt>
    <dgm:pt modelId="{A81BBA75-8194-4612-A8A7-9D8613ECEE1C}" type="pres">
      <dgm:prSet presAssocID="{8B65313A-C813-4900-9A4B-18FCA6159A0C}" presName="sibTrans" presStyleCnt="0"/>
      <dgm:spPr/>
    </dgm:pt>
    <dgm:pt modelId="{775CEE28-7F19-429A-9E70-41E075ED3BD6}" type="pres">
      <dgm:prSet presAssocID="{07EADE40-0FE5-4089-AC7F-26D3A0E5D062}" presName="textNode" presStyleLbl="node1" presStyleIdx="1" presStyleCnt="3">
        <dgm:presLayoutVars>
          <dgm:bulletEnabled val="1"/>
        </dgm:presLayoutVars>
      </dgm:prSet>
      <dgm:spPr/>
    </dgm:pt>
    <dgm:pt modelId="{C3ED54B4-EA68-439F-8D65-397BAB99709E}" type="pres">
      <dgm:prSet presAssocID="{4C6A199F-60DB-46DD-B3BF-9D0D41701CCD}" presName="sibTrans" presStyleCnt="0"/>
      <dgm:spPr/>
    </dgm:pt>
    <dgm:pt modelId="{335DCD2C-655D-4F4E-B894-2411AA898780}" type="pres">
      <dgm:prSet presAssocID="{3D4A54D9-FF81-4B9B-86AF-F7DA8187A2B4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51FC682F-95F8-494E-A19A-1A532DBD5D9A}" srcId="{943AFED9-4AA4-4D40-9A31-ECC6ED84088B}" destId="{07CDF24F-D8FD-4B0E-9DF4-A91666677C14}" srcOrd="0" destOrd="0" parTransId="{196751A5-50EE-4089-A63C-756F2A7A2ECB}" sibTransId="{8B65313A-C813-4900-9A4B-18FCA6159A0C}"/>
    <dgm:cxn modelId="{5C76CE78-AACF-4978-889E-8F6B7AA2B541}" type="presOf" srcId="{07EADE40-0FE5-4089-AC7F-26D3A0E5D062}" destId="{775CEE28-7F19-429A-9E70-41E075ED3BD6}" srcOrd="0" destOrd="0" presId="urn:microsoft.com/office/officeart/2005/8/layout/hProcess9"/>
    <dgm:cxn modelId="{B8FCF39A-6E32-4345-BD3A-E4A368731A21}" type="presOf" srcId="{943AFED9-4AA4-4D40-9A31-ECC6ED84088B}" destId="{C9425200-2877-49CD-8B08-F19CB1F45B18}" srcOrd="0" destOrd="0" presId="urn:microsoft.com/office/officeart/2005/8/layout/hProcess9"/>
    <dgm:cxn modelId="{7F72399B-ACBF-414F-BA47-6E60D03173AA}" type="presOf" srcId="{07CDF24F-D8FD-4B0E-9DF4-A91666677C14}" destId="{77ADBF5A-BDB6-4474-AD08-15F4369C2B43}" srcOrd="0" destOrd="0" presId="urn:microsoft.com/office/officeart/2005/8/layout/hProcess9"/>
    <dgm:cxn modelId="{68E7BCAE-F81F-42B1-ABEB-CE7C31F34592}" srcId="{943AFED9-4AA4-4D40-9A31-ECC6ED84088B}" destId="{07EADE40-0FE5-4089-AC7F-26D3A0E5D062}" srcOrd="1" destOrd="0" parTransId="{088F171A-1E2A-4934-9165-4F763002B31E}" sibTransId="{4C6A199F-60DB-46DD-B3BF-9D0D41701CCD}"/>
    <dgm:cxn modelId="{9D15BCE2-8DAE-4119-AE79-A8896610553A}" type="presOf" srcId="{3D4A54D9-FF81-4B9B-86AF-F7DA8187A2B4}" destId="{335DCD2C-655D-4F4E-B894-2411AA898780}" srcOrd="0" destOrd="0" presId="urn:microsoft.com/office/officeart/2005/8/layout/hProcess9"/>
    <dgm:cxn modelId="{16594AE4-32FD-4C39-9A86-57C4338C94F1}" srcId="{943AFED9-4AA4-4D40-9A31-ECC6ED84088B}" destId="{3D4A54D9-FF81-4B9B-86AF-F7DA8187A2B4}" srcOrd="2" destOrd="0" parTransId="{1D0DD3FC-B179-462D-B002-D2E70D30116A}" sibTransId="{38691D4F-EFDB-4B24-B6D7-E5E11EC7F05B}"/>
    <dgm:cxn modelId="{62F4F195-8903-4BF9-81DA-15EA6783903A}" type="presParOf" srcId="{C9425200-2877-49CD-8B08-F19CB1F45B18}" destId="{7656A573-F1BE-4DA7-9020-1D98CFF92F72}" srcOrd="0" destOrd="0" presId="urn:microsoft.com/office/officeart/2005/8/layout/hProcess9"/>
    <dgm:cxn modelId="{D444D2FC-6CB6-463C-804F-828AA9544611}" type="presParOf" srcId="{C9425200-2877-49CD-8B08-F19CB1F45B18}" destId="{B44C47B3-20AA-412D-B8E1-3AA25D653313}" srcOrd="1" destOrd="0" presId="urn:microsoft.com/office/officeart/2005/8/layout/hProcess9"/>
    <dgm:cxn modelId="{460573DC-E904-4427-A201-D36029171875}" type="presParOf" srcId="{B44C47B3-20AA-412D-B8E1-3AA25D653313}" destId="{77ADBF5A-BDB6-4474-AD08-15F4369C2B43}" srcOrd="0" destOrd="0" presId="urn:microsoft.com/office/officeart/2005/8/layout/hProcess9"/>
    <dgm:cxn modelId="{96C40872-53BB-437B-AED6-BBCBCEE2ADF4}" type="presParOf" srcId="{B44C47B3-20AA-412D-B8E1-3AA25D653313}" destId="{A81BBA75-8194-4612-A8A7-9D8613ECEE1C}" srcOrd="1" destOrd="0" presId="urn:microsoft.com/office/officeart/2005/8/layout/hProcess9"/>
    <dgm:cxn modelId="{A6920E9C-F8D4-4A09-87CC-F592A3272AA7}" type="presParOf" srcId="{B44C47B3-20AA-412D-B8E1-3AA25D653313}" destId="{775CEE28-7F19-429A-9E70-41E075ED3BD6}" srcOrd="2" destOrd="0" presId="urn:microsoft.com/office/officeart/2005/8/layout/hProcess9"/>
    <dgm:cxn modelId="{79D56681-3D9D-4A8C-8CCE-089A0D0C27CE}" type="presParOf" srcId="{B44C47B3-20AA-412D-B8E1-3AA25D653313}" destId="{C3ED54B4-EA68-439F-8D65-397BAB99709E}" srcOrd="3" destOrd="0" presId="urn:microsoft.com/office/officeart/2005/8/layout/hProcess9"/>
    <dgm:cxn modelId="{CFC40E69-AFEF-47F9-ABD1-1430D3BD1947}" type="presParOf" srcId="{B44C47B3-20AA-412D-B8E1-3AA25D653313}" destId="{335DCD2C-655D-4F4E-B894-2411AA89878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9C3301-AEFF-42FA-808D-C530728D9480}" type="doc">
      <dgm:prSet loTypeId="urn:microsoft.com/office/officeart/2005/8/layout/vProcess5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BB9F2C2-C9C6-4C6F-B15F-99D10D99BF02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</a:rPr>
            <a:t>Awakening</a:t>
          </a:r>
        </a:p>
        <a:p>
          <a:r>
            <a:rPr lang="en-US" sz="2000" dirty="0">
              <a:solidFill>
                <a:schemeClr val="tx1"/>
              </a:solidFill>
            </a:rPr>
            <a:t>Chapter 4</a:t>
          </a:r>
        </a:p>
      </dgm:t>
    </dgm:pt>
    <dgm:pt modelId="{1319CCCB-F0CD-4911-AAE0-FCBD3C8D145B}" type="parTrans" cxnId="{E4DA2D12-111A-48B2-94F8-650BD6F2894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B4F60E8-FC78-45E2-853A-53FDB553989B}" type="sibTrans" cxnId="{E4DA2D12-111A-48B2-94F8-650BD6F2894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2D02B2A-FC4B-467E-A034-9DEA5625003E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</a:rPr>
            <a:t>Acceleration</a:t>
          </a:r>
        </a:p>
        <a:p>
          <a:r>
            <a:rPr lang="en-US" sz="2000" dirty="0">
              <a:solidFill>
                <a:schemeClr val="tx1"/>
              </a:solidFill>
            </a:rPr>
            <a:t>Chapter 9</a:t>
          </a:r>
        </a:p>
      </dgm:t>
    </dgm:pt>
    <dgm:pt modelId="{ECBAF4A2-91B7-4CDE-B12C-AA3B67458F04}" type="parTrans" cxnId="{E8B5462C-EA38-4D43-BEBA-79C26F45B69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6522B80-114B-4B44-B400-FE5DC7263FD9}" type="sibTrans" cxnId="{E8B5462C-EA38-4D43-BEBA-79C26F45B69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6090DBF-452A-4C90-8D96-65B7BF0CFEE4}">
      <dgm:prSet phldrT="[Text]" custT="1"/>
      <dgm:spPr/>
      <dgm:t>
        <a:bodyPr/>
        <a:lstStyle/>
        <a:p>
          <a:r>
            <a:rPr lang="en-US" sz="2800" b="1">
              <a:solidFill>
                <a:schemeClr val="tx1"/>
              </a:solidFill>
            </a:rPr>
            <a:t>Institutionalization</a:t>
          </a:r>
          <a:endParaRPr lang="en-US" sz="2000" b="1">
            <a:solidFill>
              <a:schemeClr val="tx1"/>
            </a:solidFill>
          </a:endParaRPr>
        </a:p>
        <a:p>
          <a:r>
            <a:rPr lang="en-US" sz="2000" b="0">
              <a:solidFill>
                <a:schemeClr val="tx1"/>
              </a:solidFill>
            </a:rPr>
            <a:t>Chapter 10</a:t>
          </a:r>
          <a:endParaRPr lang="en-US" sz="2000" b="0" dirty="0">
            <a:solidFill>
              <a:schemeClr val="tx1"/>
            </a:solidFill>
          </a:endParaRPr>
        </a:p>
      </dgm:t>
    </dgm:pt>
    <dgm:pt modelId="{802A7E97-7131-416A-91A1-15BE69993277}" type="parTrans" cxnId="{E75FE819-94E7-42DA-8995-DB84B342C0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5F59471-A5CD-43D5-9638-2D9141D59A87}" type="sibTrans" cxnId="{E75FE819-94E7-42DA-8995-DB84B342C0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B8FCA37-BC59-4C0E-896F-2773C88AE390}">
      <dgm:prSet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</a:rPr>
            <a:t>Mobilization</a:t>
          </a:r>
          <a:endParaRPr lang="en-US" sz="2000" b="1" dirty="0">
            <a:solidFill>
              <a:schemeClr val="tx1"/>
            </a:solidFill>
          </a:endParaRPr>
        </a:p>
        <a:p>
          <a:r>
            <a:rPr lang="en-US" sz="2000">
              <a:solidFill>
                <a:schemeClr val="tx1"/>
              </a:solidFill>
            </a:rPr>
            <a:t>Chapters </a:t>
          </a:r>
          <a:r>
            <a:rPr lang="en-US" sz="2000" dirty="0">
              <a:solidFill>
                <a:schemeClr val="tx1"/>
              </a:solidFill>
            </a:rPr>
            <a:t>5 through 8</a:t>
          </a:r>
        </a:p>
      </dgm:t>
    </dgm:pt>
    <dgm:pt modelId="{A0F00041-A251-4125-9B52-3ED46C18B9D1}" type="parTrans" cxnId="{C28C7FF1-E220-4F2F-8A57-8161C0586A1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F1029EC-A6EE-475C-95E7-00CEE104DB82}" type="sibTrans" cxnId="{C28C7FF1-E220-4F2F-8A57-8161C0586A1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02AD14C-3CF3-433C-A51B-16593F5AA9F7}" type="pres">
      <dgm:prSet presAssocID="{E09C3301-AEFF-42FA-808D-C530728D9480}" presName="outerComposite" presStyleCnt="0">
        <dgm:presLayoutVars>
          <dgm:chMax val="5"/>
          <dgm:dir/>
          <dgm:resizeHandles val="exact"/>
        </dgm:presLayoutVars>
      </dgm:prSet>
      <dgm:spPr/>
    </dgm:pt>
    <dgm:pt modelId="{8259C005-D80F-4797-B4D8-7C836267F974}" type="pres">
      <dgm:prSet presAssocID="{E09C3301-AEFF-42FA-808D-C530728D9480}" presName="dummyMaxCanvas" presStyleCnt="0">
        <dgm:presLayoutVars/>
      </dgm:prSet>
      <dgm:spPr/>
    </dgm:pt>
    <dgm:pt modelId="{F0354ED4-DC8D-49FF-AA7C-43C89293C2EF}" type="pres">
      <dgm:prSet presAssocID="{E09C3301-AEFF-42FA-808D-C530728D9480}" presName="FourNodes_1" presStyleLbl="node1" presStyleIdx="0" presStyleCnt="4">
        <dgm:presLayoutVars>
          <dgm:bulletEnabled val="1"/>
        </dgm:presLayoutVars>
      </dgm:prSet>
      <dgm:spPr/>
    </dgm:pt>
    <dgm:pt modelId="{16F268E5-E2E4-4DB2-A40C-D1E0B1A4B5C3}" type="pres">
      <dgm:prSet presAssocID="{E09C3301-AEFF-42FA-808D-C530728D9480}" presName="FourNodes_2" presStyleLbl="node1" presStyleIdx="1" presStyleCnt="4">
        <dgm:presLayoutVars>
          <dgm:bulletEnabled val="1"/>
        </dgm:presLayoutVars>
      </dgm:prSet>
      <dgm:spPr/>
    </dgm:pt>
    <dgm:pt modelId="{D7791149-985E-4284-A49A-8B0DC08D9DE4}" type="pres">
      <dgm:prSet presAssocID="{E09C3301-AEFF-42FA-808D-C530728D9480}" presName="FourNodes_3" presStyleLbl="node1" presStyleIdx="2" presStyleCnt="4">
        <dgm:presLayoutVars>
          <dgm:bulletEnabled val="1"/>
        </dgm:presLayoutVars>
      </dgm:prSet>
      <dgm:spPr/>
    </dgm:pt>
    <dgm:pt modelId="{2398DAC3-FC9C-470F-A6C8-FFA0846E6A86}" type="pres">
      <dgm:prSet presAssocID="{E09C3301-AEFF-42FA-808D-C530728D9480}" presName="FourNodes_4" presStyleLbl="node1" presStyleIdx="3" presStyleCnt="4">
        <dgm:presLayoutVars>
          <dgm:bulletEnabled val="1"/>
        </dgm:presLayoutVars>
      </dgm:prSet>
      <dgm:spPr/>
    </dgm:pt>
    <dgm:pt modelId="{5CA32936-C9C3-4775-93E5-6760387B5ADE}" type="pres">
      <dgm:prSet presAssocID="{E09C3301-AEFF-42FA-808D-C530728D9480}" presName="FourConn_1-2" presStyleLbl="fgAccFollowNode1" presStyleIdx="0" presStyleCnt="3">
        <dgm:presLayoutVars>
          <dgm:bulletEnabled val="1"/>
        </dgm:presLayoutVars>
      </dgm:prSet>
      <dgm:spPr/>
    </dgm:pt>
    <dgm:pt modelId="{9B306A98-6D51-481B-8A5B-A18EAFDB9E28}" type="pres">
      <dgm:prSet presAssocID="{E09C3301-AEFF-42FA-808D-C530728D9480}" presName="FourConn_2-3" presStyleLbl="fgAccFollowNode1" presStyleIdx="1" presStyleCnt="3">
        <dgm:presLayoutVars>
          <dgm:bulletEnabled val="1"/>
        </dgm:presLayoutVars>
      </dgm:prSet>
      <dgm:spPr/>
    </dgm:pt>
    <dgm:pt modelId="{D93322B8-B033-46DC-8359-6F68B9818928}" type="pres">
      <dgm:prSet presAssocID="{E09C3301-AEFF-42FA-808D-C530728D9480}" presName="FourConn_3-4" presStyleLbl="fgAccFollowNode1" presStyleIdx="2" presStyleCnt="3">
        <dgm:presLayoutVars>
          <dgm:bulletEnabled val="1"/>
        </dgm:presLayoutVars>
      </dgm:prSet>
      <dgm:spPr/>
    </dgm:pt>
    <dgm:pt modelId="{EAA0F5B8-FFA4-4E89-A1CE-504C3C45094A}" type="pres">
      <dgm:prSet presAssocID="{E09C3301-AEFF-42FA-808D-C530728D9480}" presName="FourNodes_1_text" presStyleLbl="node1" presStyleIdx="3" presStyleCnt="4">
        <dgm:presLayoutVars>
          <dgm:bulletEnabled val="1"/>
        </dgm:presLayoutVars>
      </dgm:prSet>
      <dgm:spPr/>
    </dgm:pt>
    <dgm:pt modelId="{D1A9D201-3228-420D-9D62-425B68C120D4}" type="pres">
      <dgm:prSet presAssocID="{E09C3301-AEFF-42FA-808D-C530728D9480}" presName="FourNodes_2_text" presStyleLbl="node1" presStyleIdx="3" presStyleCnt="4">
        <dgm:presLayoutVars>
          <dgm:bulletEnabled val="1"/>
        </dgm:presLayoutVars>
      </dgm:prSet>
      <dgm:spPr/>
    </dgm:pt>
    <dgm:pt modelId="{CE9D452D-E88D-4688-967D-1F53E4E67B11}" type="pres">
      <dgm:prSet presAssocID="{E09C3301-AEFF-42FA-808D-C530728D9480}" presName="FourNodes_3_text" presStyleLbl="node1" presStyleIdx="3" presStyleCnt="4">
        <dgm:presLayoutVars>
          <dgm:bulletEnabled val="1"/>
        </dgm:presLayoutVars>
      </dgm:prSet>
      <dgm:spPr/>
    </dgm:pt>
    <dgm:pt modelId="{EFC06168-7A6B-4CC0-8C1C-3658DE696029}" type="pres">
      <dgm:prSet presAssocID="{E09C3301-AEFF-42FA-808D-C530728D9480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5591401-DFF7-4C2D-AD45-A705D1579EE9}" type="presOf" srcId="{AF1029EC-A6EE-475C-95E7-00CEE104DB82}" destId="{9B306A98-6D51-481B-8A5B-A18EAFDB9E28}" srcOrd="0" destOrd="0" presId="urn:microsoft.com/office/officeart/2005/8/layout/vProcess5"/>
    <dgm:cxn modelId="{E4DA2D12-111A-48B2-94F8-650BD6F28947}" srcId="{E09C3301-AEFF-42FA-808D-C530728D9480}" destId="{6BB9F2C2-C9C6-4C6F-B15F-99D10D99BF02}" srcOrd="0" destOrd="0" parTransId="{1319CCCB-F0CD-4911-AAE0-FCBD3C8D145B}" sibTransId="{4B4F60E8-FC78-45E2-853A-53FDB553989B}"/>
    <dgm:cxn modelId="{440A5B17-2AA4-4F20-B976-14A602701772}" type="presOf" srcId="{4B4F60E8-FC78-45E2-853A-53FDB553989B}" destId="{5CA32936-C9C3-4775-93E5-6760387B5ADE}" srcOrd="0" destOrd="0" presId="urn:microsoft.com/office/officeart/2005/8/layout/vProcess5"/>
    <dgm:cxn modelId="{E75FE819-94E7-42DA-8995-DB84B342C0EF}" srcId="{E09C3301-AEFF-42FA-808D-C530728D9480}" destId="{66090DBF-452A-4C90-8D96-65B7BF0CFEE4}" srcOrd="3" destOrd="0" parTransId="{802A7E97-7131-416A-91A1-15BE69993277}" sibTransId="{F5F59471-A5CD-43D5-9638-2D9141D59A87}"/>
    <dgm:cxn modelId="{E8B5462C-EA38-4D43-BEBA-79C26F45B69D}" srcId="{E09C3301-AEFF-42FA-808D-C530728D9480}" destId="{12D02B2A-FC4B-467E-A034-9DEA5625003E}" srcOrd="2" destOrd="0" parTransId="{ECBAF4A2-91B7-4CDE-B12C-AA3B67458F04}" sibTransId="{76522B80-114B-4B44-B400-FE5DC7263FD9}"/>
    <dgm:cxn modelId="{81B6C85E-8324-4DBC-8C16-35E1170D813B}" type="presOf" srcId="{66090DBF-452A-4C90-8D96-65B7BF0CFEE4}" destId="{2398DAC3-FC9C-470F-A6C8-FFA0846E6A86}" srcOrd="0" destOrd="0" presId="urn:microsoft.com/office/officeart/2005/8/layout/vProcess5"/>
    <dgm:cxn modelId="{898BE15F-2323-4B9E-867E-C6DF954CA6D6}" type="presOf" srcId="{66090DBF-452A-4C90-8D96-65B7BF0CFEE4}" destId="{EFC06168-7A6B-4CC0-8C1C-3658DE696029}" srcOrd="1" destOrd="0" presId="urn:microsoft.com/office/officeart/2005/8/layout/vProcess5"/>
    <dgm:cxn modelId="{7E19B64F-EBE0-4F3B-A102-E55917CCC5AF}" type="presOf" srcId="{6BB9F2C2-C9C6-4C6F-B15F-99D10D99BF02}" destId="{EAA0F5B8-FFA4-4E89-A1CE-504C3C45094A}" srcOrd="1" destOrd="0" presId="urn:microsoft.com/office/officeart/2005/8/layout/vProcess5"/>
    <dgm:cxn modelId="{0DB5CC6F-144D-49F5-B90A-862FA93EF9BA}" type="presOf" srcId="{6BB9F2C2-C9C6-4C6F-B15F-99D10D99BF02}" destId="{F0354ED4-DC8D-49FF-AA7C-43C89293C2EF}" srcOrd="0" destOrd="0" presId="urn:microsoft.com/office/officeart/2005/8/layout/vProcess5"/>
    <dgm:cxn modelId="{A78CE35A-8021-46C5-93EF-CE64CC3046E1}" type="presOf" srcId="{E09C3301-AEFF-42FA-808D-C530728D9480}" destId="{B02AD14C-3CF3-433C-A51B-16593F5AA9F7}" srcOrd="0" destOrd="0" presId="urn:microsoft.com/office/officeart/2005/8/layout/vProcess5"/>
    <dgm:cxn modelId="{623F5F7E-EB59-4F2F-8057-9204C391D014}" type="presOf" srcId="{CB8FCA37-BC59-4C0E-896F-2773C88AE390}" destId="{16F268E5-E2E4-4DB2-A40C-D1E0B1A4B5C3}" srcOrd="0" destOrd="0" presId="urn:microsoft.com/office/officeart/2005/8/layout/vProcess5"/>
    <dgm:cxn modelId="{0B3B2EA0-BA8C-4105-8AA0-30E21A1B2547}" type="presOf" srcId="{12D02B2A-FC4B-467E-A034-9DEA5625003E}" destId="{D7791149-985E-4284-A49A-8B0DC08D9DE4}" srcOrd="0" destOrd="0" presId="urn:microsoft.com/office/officeart/2005/8/layout/vProcess5"/>
    <dgm:cxn modelId="{71ED68A8-0A48-411E-9597-BC106C97F22C}" type="presOf" srcId="{12D02B2A-FC4B-467E-A034-9DEA5625003E}" destId="{CE9D452D-E88D-4688-967D-1F53E4E67B11}" srcOrd="1" destOrd="0" presId="urn:microsoft.com/office/officeart/2005/8/layout/vProcess5"/>
    <dgm:cxn modelId="{BC7313B7-8693-4B44-9544-3325E2B35E55}" type="presOf" srcId="{76522B80-114B-4B44-B400-FE5DC7263FD9}" destId="{D93322B8-B033-46DC-8359-6F68B9818928}" srcOrd="0" destOrd="0" presId="urn:microsoft.com/office/officeart/2005/8/layout/vProcess5"/>
    <dgm:cxn modelId="{C28C7FF1-E220-4F2F-8A57-8161C0586A1E}" srcId="{E09C3301-AEFF-42FA-808D-C530728D9480}" destId="{CB8FCA37-BC59-4C0E-896F-2773C88AE390}" srcOrd="1" destOrd="0" parTransId="{A0F00041-A251-4125-9B52-3ED46C18B9D1}" sibTransId="{AF1029EC-A6EE-475C-95E7-00CEE104DB82}"/>
    <dgm:cxn modelId="{E8E025F5-B83B-4EA8-84FD-D258E9C8CB1A}" type="presOf" srcId="{CB8FCA37-BC59-4C0E-896F-2773C88AE390}" destId="{D1A9D201-3228-420D-9D62-425B68C120D4}" srcOrd="1" destOrd="0" presId="urn:microsoft.com/office/officeart/2005/8/layout/vProcess5"/>
    <dgm:cxn modelId="{10B42D4F-0344-4E79-A890-EF70F1DF071E}" type="presParOf" srcId="{B02AD14C-3CF3-433C-A51B-16593F5AA9F7}" destId="{8259C005-D80F-4797-B4D8-7C836267F974}" srcOrd="0" destOrd="0" presId="urn:microsoft.com/office/officeart/2005/8/layout/vProcess5"/>
    <dgm:cxn modelId="{86688A4D-A1B3-42ED-9214-123024FCEAC1}" type="presParOf" srcId="{B02AD14C-3CF3-433C-A51B-16593F5AA9F7}" destId="{F0354ED4-DC8D-49FF-AA7C-43C89293C2EF}" srcOrd="1" destOrd="0" presId="urn:microsoft.com/office/officeart/2005/8/layout/vProcess5"/>
    <dgm:cxn modelId="{DFDD4AB0-CB8E-4C5A-B561-05F015E6E8EB}" type="presParOf" srcId="{B02AD14C-3CF3-433C-A51B-16593F5AA9F7}" destId="{16F268E5-E2E4-4DB2-A40C-D1E0B1A4B5C3}" srcOrd="2" destOrd="0" presId="urn:microsoft.com/office/officeart/2005/8/layout/vProcess5"/>
    <dgm:cxn modelId="{95E5C9FC-5709-421A-A60E-DAA78594E3E7}" type="presParOf" srcId="{B02AD14C-3CF3-433C-A51B-16593F5AA9F7}" destId="{D7791149-985E-4284-A49A-8B0DC08D9DE4}" srcOrd="3" destOrd="0" presId="urn:microsoft.com/office/officeart/2005/8/layout/vProcess5"/>
    <dgm:cxn modelId="{98C16818-671B-4B94-905B-8394E0D6D53D}" type="presParOf" srcId="{B02AD14C-3CF3-433C-A51B-16593F5AA9F7}" destId="{2398DAC3-FC9C-470F-A6C8-FFA0846E6A86}" srcOrd="4" destOrd="0" presId="urn:microsoft.com/office/officeart/2005/8/layout/vProcess5"/>
    <dgm:cxn modelId="{F2AEEEB2-5555-4A68-AF1A-FFB3F8945335}" type="presParOf" srcId="{B02AD14C-3CF3-433C-A51B-16593F5AA9F7}" destId="{5CA32936-C9C3-4775-93E5-6760387B5ADE}" srcOrd="5" destOrd="0" presId="urn:microsoft.com/office/officeart/2005/8/layout/vProcess5"/>
    <dgm:cxn modelId="{9B93B570-390D-4413-B81B-DA2AA35837EF}" type="presParOf" srcId="{B02AD14C-3CF3-433C-A51B-16593F5AA9F7}" destId="{9B306A98-6D51-481B-8A5B-A18EAFDB9E28}" srcOrd="6" destOrd="0" presId="urn:microsoft.com/office/officeart/2005/8/layout/vProcess5"/>
    <dgm:cxn modelId="{BC9967B6-06BD-4112-914F-75C03046F95B}" type="presParOf" srcId="{B02AD14C-3CF3-433C-A51B-16593F5AA9F7}" destId="{D93322B8-B033-46DC-8359-6F68B9818928}" srcOrd="7" destOrd="0" presId="urn:microsoft.com/office/officeart/2005/8/layout/vProcess5"/>
    <dgm:cxn modelId="{8F4DED0E-3355-4C46-90CB-32EE193DC3FB}" type="presParOf" srcId="{B02AD14C-3CF3-433C-A51B-16593F5AA9F7}" destId="{EAA0F5B8-FFA4-4E89-A1CE-504C3C45094A}" srcOrd="8" destOrd="0" presId="urn:microsoft.com/office/officeart/2005/8/layout/vProcess5"/>
    <dgm:cxn modelId="{EA6598B5-D0F1-4755-9A8E-CD6A2D951087}" type="presParOf" srcId="{B02AD14C-3CF3-433C-A51B-16593F5AA9F7}" destId="{D1A9D201-3228-420D-9D62-425B68C120D4}" srcOrd="9" destOrd="0" presId="urn:microsoft.com/office/officeart/2005/8/layout/vProcess5"/>
    <dgm:cxn modelId="{B5C27C9B-4D97-4259-B009-4BEF944ED3F6}" type="presParOf" srcId="{B02AD14C-3CF3-433C-A51B-16593F5AA9F7}" destId="{CE9D452D-E88D-4688-967D-1F53E4E67B11}" srcOrd="10" destOrd="0" presId="urn:microsoft.com/office/officeart/2005/8/layout/vProcess5"/>
    <dgm:cxn modelId="{F59A555F-A670-4611-9629-038ACA9C85D8}" type="presParOf" srcId="{B02AD14C-3CF3-433C-A51B-16593F5AA9F7}" destId="{EFC06168-7A6B-4CC0-8C1C-3658DE69602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6A573-F1BE-4DA7-9020-1D98CFF92F72}">
      <dsp:nvSpPr>
        <dsp:cNvPr id="0" name=""/>
        <dsp:cNvSpPr/>
      </dsp:nvSpPr>
      <dsp:spPr>
        <a:xfrm>
          <a:off x="548639" y="0"/>
          <a:ext cx="6217920" cy="4449763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ADBF5A-BDB6-4474-AD08-15F4369C2B43}">
      <dsp:nvSpPr>
        <dsp:cNvPr id="0" name=""/>
        <dsp:cNvSpPr/>
      </dsp:nvSpPr>
      <dsp:spPr>
        <a:xfrm>
          <a:off x="5536" y="1334928"/>
          <a:ext cx="2298501" cy="177990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Unfreeze</a:t>
          </a:r>
        </a:p>
      </dsp:txBody>
      <dsp:txXfrm>
        <a:off x="92424" y="1421816"/>
        <a:ext cx="2124725" cy="1606129"/>
      </dsp:txXfrm>
    </dsp:sp>
    <dsp:sp modelId="{775CEE28-7F19-429A-9E70-41E075ED3BD6}">
      <dsp:nvSpPr>
        <dsp:cNvPr id="0" name=""/>
        <dsp:cNvSpPr/>
      </dsp:nvSpPr>
      <dsp:spPr>
        <a:xfrm>
          <a:off x="2508349" y="1334928"/>
          <a:ext cx="2298501" cy="177990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Change</a:t>
          </a:r>
        </a:p>
      </dsp:txBody>
      <dsp:txXfrm>
        <a:off x="2595237" y="1421816"/>
        <a:ext cx="2124725" cy="1606129"/>
      </dsp:txXfrm>
    </dsp:sp>
    <dsp:sp modelId="{335DCD2C-655D-4F4E-B894-2411AA898780}">
      <dsp:nvSpPr>
        <dsp:cNvPr id="0" name=""/>
        <dsp:cNvSpPr/>
      </dsp:nvSpPr>
      <dsp:spPr>
        <a:xfrm>
          <a:off x="5011162" y="1334928"/>
          <a:ext cx="2298501" cy="177990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Refreeze</a:t>
          </a:r>
        </a:p>
      </dsp:txBody>
      <dsp:txXfrm>
        <a:off x="5098050" y="1421816"/>
        <a:ext cx="2124725" cy="16061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54ED4-DC8D-49FF-AA7C-43C89293C2EF}">
      <dsp:nvSpPr>
        <dsp:cNvPr id="0" name=""/>
        <dsp:cNvSpPr/>
      </dsp:nvSpPr>
      <dsp:spPr>
        <a:xfrm>
          <a:off x="0" y="0"/>
          <a:ext cx="5730240" cy="1151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Awakening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Chapter 4</a:t>
          </a:r>
        </a:p>
      </dsp:txBody>
      <dsp:txXfrm>
        <a:off x="33715" y="33715"/>
        <a:ext cx="4390813" cy="1083698"/>
      </dsp:txXfrm>
    </dsp:sp>
    <dsp:sp modelId="{16F268E5-E2E4-4DB2-A40C-D1E0B1A4B5C3}">
      <dsp:nvSpPr>
        <dsp:cNvPr id="0" name=""/>
        <dsp:cNvSpPr/>
      </dsp:nvSpPr>
      <dsp:spPr>
        <a:xfrm>
          <a:off x="479907" y="1360424"/>
          <a:ext cx="5730240" cy="1151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Mobilization</a:t>
          </a:r>
          <a:endParaRPr lang="en-US" sz="2000" b="1" kern="1200" dirty="0">
            <a:solidFill>
              <a:schemeClr val="tx1"/>
            </a:solidFill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tx1"/>
              </a:solidFill>
            </a:rPr>
            <a:t>Chapters </a:t>
          </a:r>
          <a:r>
            <a:rPr lang="en-US" sz="2000" kern="1200" dirty="0">
              <a:solidFill>
                <a:schemeClr val="tx1"/>
              </a:solidFill>
            </a:rPr>
            <a:t>5 through 8</a:t>
          </a:r>
        </a:p>
      </dsp:txBody>
      <dsp:txXfrm>
        <a:off x="513622" y="1394139"/>
        <a:ext cx="4434669" cy="1083697"/>
      </dsp:txXfrm>
    </dsp:sp>
    <dsp:sp modelId="{D7791149-985E-4284-A49A-8B0DC08D9DE4}">
      <dsp:nvSpPr>
        <dsp:cNvPr id="0" name=""/>
        <dsp:cNvSpPr/>
      </dsp:nvSpPr>
      <dsp:spPr>
        <a:xfrm>
          <a:off x="952652" y="2720848"/>
          <a:ext cx="5730240" cy="1151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Acceleration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Chapter 9</a:t>
          </a:r>
        </a:p>
      </dsp:txBody>
      <dsp:txXfrm>
        <a:off x="986367" y="2754563"/>
        <a:ext cx="4441832" cy="1083698"/>
      </dsp:txXfrm>
    </dsp:sp>
    <dsp:sp modelId="{2398DAC3-FC9C-470F-A6C8-FFA0846E6A86}">
      <dsp:nvSpPr>
        <dsp:cNvPr id="0" name=""/>
        <dsp:cNvSpPr/>
      </dsp:nvSpPr>
      <dsp:spPr>
        <a:xfrm>
          <a:off x="1432559" y="4081271"/>
          <a:ext cx="5730240" cy="1151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solidFill>
                <a:schemeClr val="tx1"/>
              </a:solidFill>
            </a:rPr>
            <a:t>Institutionalization</a:t>
          </a:r>
          <a:endParaRPr lang="en-US" sz="2000" b="1" kern="1200">
            <a:solidFill>
              <a:schemeClr val="tx1"/>
            </a:solidFill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>
              <a:solidFill>
                <a:schemeClr val="tx1"/>
              </a:solidFill>
            </a:rPr>
            <a:t>Chapter 10</a:t>
          </a:r>
          <a:endParaRPr lang="en-US" sz="2000" b="0" kern="1200" dirty="0">
            <a:solidFill>
              <a:schemeClr val="tx1"/>
            </a:solidFill>
          </a:endParaRPr>
        </a:p>
      </dsp:txBody>
      <dsp:txXfrm>
        <a:off x="1466274" y="4114986"/>
        <a:ext cx="4434669" cy="1083698"/>
      </dsp:txXfrm>
    </dsp:sp>
    <dsp:sp modelId="{5CA32936-C9C3-4775-93E5-6760387B5ADE}">
      <dsp:nvSpPr>
        <dsp:cNvPr id="0" name=""/>
        <dsp:cNvSpPr/>
      </dsp:nvSpPr>
      <dsp:spPr>
        <a:xfrm>
          <a:off x="4982006" y="881659"/>
          <a:ext cx="748233" cy="74823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>
            <a:solidFill>
              <a:schemeClr val="tx1"/>
            </a:solidFill>
          </a:endParaRPr>
        </a:p>
      </dsp:txBody>
      <dsp:txXfrm>
        <a:off x="5150358" y="881659"/>
        <a:ext cx="411529" cy="563045"/>
      </dsp:txXfrm>
    </dsp:sp>
    <dsp:sp modelId="{9B306A98-6D51-481B-8A5B-A18EAFDB9E28}">
      <dsp:nvSpPr>
        <dsp:cNvPr id="0" name=""/>
        <dsp:cNvSpPr/>
      </dsp:nvSpPr>
      <dsp:spPr>
        <a:xfrm>
          <a:off x="5461914" y="2242083"/>
          <a:ext cx="748233" cy="74823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>
            <a:solidFill>
              <a:schemeClr val="tx1"/>
            </a:solidFill>
          </a:endParaRPr>
        </a:p>
      </dsp:txBody>
      <dsp:txXfrm>
        <a:off x="5630266" y="2242083"/>
        <a:ext cx="411529" cy="563045"/>
      </dsp:txXfrm>
    </dsp:sp>
    <dsp:sp modelId="{D93322B8-B033-46DC-8359-6F68B9818928}">
      <dsp:nvSpPr>
        <dsp:cNvPr id="0" name=""/>
        <dsp:cNvSpPr/>
      </dsp:nvSpPr>
      <dsp:spPr>
        <a:xfrm>
          <a:off x="5934659" y="3602507"/>
          <a:ext cx="748233" cy="74823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>
            <a:solidFill>
              <a:schemeClr val="tx1"/>
            </a:solidFill>
          </a:endParaRPr>
        </a:p>
      </dsp:txBody>
      <dsp:txXfrm>
        <a:off x="6103011" y="3602507"/>
        <a:ext cx="411529" cy="563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5B027-100B-48E3-8BCD-1E06ED382A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72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81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5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924800" cy="1752600"/>
          </a:xfrm>
        </p:spPr>
        <p:txBody>
          <a:bodyPr/>
          <a:lstStyle/>
          <a:p>
            <a:r>
              <a:rPr lang="en-US" dirty="0"/>
              <a:t>Chapter 2: How to Lead Organizational Change: Frameworks</a:t>
            </a:r>
          </a:p>
        </p:txBody>
      </p:sp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315200" cy="609600"/>
          </a:xfrm>
        </p:spPr>
        <p:txBody>
          <a:bodyPr>
            <a:normAutofit/>
          </a:bodyPr>
          <a:lstStyle/>
          <a:p>
            <a:r>
              <a:rPr lang="en-CA" sz="3200" b="1" dirty="0">
                <a:solidFill>
                  <a:schemeClr val="bg1"/>
                </a:solidFill>
              </a:rPr>
              <a:t>The Change Path Model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4170957665"/>
              </p:ext>
            </p:extLst>
          </p:nvPr>
        </p:nvGraphicFramePr>
        <p:xfrm>
          <a:off x="1371600" y="866775"/>
          <a:ext cx="71628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681189-7AE0-4AB8-873A-84FF02DBF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F43AE-FA51-4C8E-95CE-CC8CD651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62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922"/>
            <a:ext cx="8229600" cy="685800"/>
          </a:xfrm>
        </p:spPr>
        <p:txBody>
          <a:bodyPr>
            <a:normAutofit/>
          </a:bodyPr>
          <a:lstStyle/>
          <a:p>
            <a:r>
              <a:rPr lang="en-CA" sz="3200" b="1" dirty="0">
                <a:solidFill>
                  <a:schemeClr val="bg1"/>
                </a:solidFill>
              </a:rPr>
              <a:t>Components of the Model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834" y="1066800"/>
            <a:ext cx="7315200" cy="4724400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u="sng" dirty="0"/>
              <a:t>Awakening</a:t>
            </a:r>
            <a:r>
              <a:rPr lang="en-US" dirty="0"/>
              <a:t>: Why change? What data helps to wake people up?</a:t>
            </a:r>
          </a:p>
          <a:p>
            <a:pPr>
              <a:buNone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u="sng" dirty="0"/>
              <a:t>Mobilization</a:t>
            </a:r>
            <a:r>
              <a:rPr lang="en-US" dirty="0"/>
              <a:t>: Gap analysis—the desired future state and the present state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u="sng" dirty="0"/>
              <a:t>Acceleration</a:t>
            </a:r>
            <a:r>
              <a:rPr lang="en-US" dirty="0"/>
              <a:t>: Getting there from here—action planning and implementation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u="sng" dirty="0"/>
              <a:t>Institutionalization</a:t>
            </a:r>
            <a:r>
              <a:rPr lang="en-US" dirty="0"/>
              <a:t>: Monitoring, measuring the change, and helping to make the change stick</a:t>
            </a:r>
            <a:endParaRPr lang="en-CA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295D5-1BCB-4C4E-9366-B9F5386B0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59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854"/>
            <a:ext cx="8229600" cy="1143000"/>
          </a:xfrm>
        </p:spPr>
        <p:txBody>
          <a:bodyPr>
            <a:normAutofit/>
          </a:bodyPr>
          <a:lstStyle/>
          <a:p>
            <a:r>
              <a:rPr lang="en-CA" sz="3200" b="1" dirty="0">
                <a:solidFill>
                  <a:schemeClr val="bg1"/>
                </a:solidFill>
              </a:rPr>
              <a:t>Toolkit Exercise 2.2</a:t>
            </a:r>
            <a:br>
              <a:rPr lang="en-CA" sz="3200" b="1" dirty="0"/>
            </a:br>
            <a:r>
              <a:rPr lang="en-CA" sz="3200" b="1" dirty="0"/>
              <a:t>Interview a Manager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1595" y="1524000"/>
            <a:ext cx="7778824" cy="375487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lIns="0" tIns="0" rIns="0" bIns="0" anchor="ctr">
            <a:spAutoFit/>
          </a:bodyPr>
          <a:lstStyle/>
          <a:p>
            <a:pPr marL="225425" eaLnBrk="0" hangingPunct="0">
              <a:buFont typeface="Wingdings" pitchFamily="2" charset="2"/>
              <a:buChar char="v"/>
              <a:tabLst>
                <a:tab pos="228600" algn="l"/>
              </a:tabLst>
              <a:defRPr/>
            </a:pPr>
            <a:endParaRPr lang="en-US" sz="2000" dirty="0">
              <a:latin typeface="Arial" charset="0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GB" sz="2000" dirty="0">
                <a:latin typeface="Arial" charset="0"/>
              </a:rPr>
              <a:t>Interview a manager who has been involved in implementing an organizational change. Ask them to describe the change, what they were trying to accomplish, and what happened?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n-GB" sz="2000" dirty="0">
              <a:latin typeface="Arial" charset="0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GB" sz="2000" b="1" dirty="0">
                <a:latin typeface="Arial" charset="0"/>
              </a:rPr>
              <a:t>HOW</a:t>
            </a:r>
            <a:r>
              <a:rPr lang="en-GB" sz="2000" dirty="0">
                <a:latin typeface="Arial" charset="0"/>
              </a:rPr>
              <a:t> did the managers work to make things happen? Who did they involve? How did they persuade others? What resources did they use? 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n-GB" sz="2000" dirty="0">
              <a:latin typeface="Arial" charset="0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GB" sz="2000" dirty="0">
                <a:latin typeface="Arial" charset="0"/>
              </a:rPr>
              <a:t>Describe </a:t>
            </a:r>
            <a:r>
              <a:rPr lang="en-GB" sz="2000" b="1" dirty="0">
                <a:latin typeface="Arial" charset="0"/>
              </a:rPr>
              <a:t>WHAT</a:t>
            </a:r>
            <a:r>
              <a:rPr lang="en-GB" sz="2000" dirty="0">
                <a:latin typeface="Arial" charset="0"/>
              </a:rPr>
              <a:t> was being changed. Why were these things important? 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n-GB" sz="2000" dirty="0">
              <a:latin typeface="Arial" charset="0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GB" sz="2000" dirty="0">
                <a:latin typeface="Arial" charset="0"/>
              </a:rPr>
              <a:t>Which was more important to the change in the end: </a:t>
            </a:r>
            <a:r>
              <a:rPr lang="en-GB" sz="2000" b="1" dirty="0">
                <a:latin typeface="Arial" charset="0"/>
              </a:rPr>
              <a:t>HOW</a:t>
            </a:r>
            <a:r>
              <a:rPr lang="en-GB" sz="2000" dirty="0">
                <a:latin typeface="Arial" charset="0"/>
              </a:rPr>
              <a:t> things were changed or </a:t>
            </a:r>
            <a:r>
              <a:rPr lang="en-GB" sz="2000" b="1" dirty="0">
                <a:latin typeface="Arial" charset="0"/>
              </a:rPr>
              <a:t>WHAT</a:t>
            </a:r>
            <a:r>
              <a:rPr lang="en-GB" sz="2000" dirty="0">
                <a:latin typeface="Arial" charset="0"/>
              </a:rPr>
              <a:t> was changed? </a:t>
            </a:r>
          </a:p>
          <a:p>
            <a:pPr marL="381000" indent="-381000">
              <a:lnSpc>
                <a:spcPct val="80000"/>
              </a:lnSpc>
              <a:defRPr/>
            </a:pPr>
            <a:endParaRPr lang="en-GB" sz="2000" dirty="0">
              <a:latin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07C4C-E8CE-42C9-ADBA-84229C12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74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CA" sz="3600" b="1" dirty="0">
                <a:solidFill>
                  <a:schemeClr val="bg1"/>
                </a:solidFill>
              </a:rPr>
              <a:t>Summary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dirty="0"/>
              <a:t>We need to differentiate between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WHAT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needs to change 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HOW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to change</a:t>
            </a:r>
          </a:p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endParaRPr lang="en-US" dirty="0"/>
          </a:p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dirty="0"/>
              <a:t>This chapter has focused on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HOW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change is accomplished, i.e., the process</a:t>
            </a:r>
          </a:p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endParaRPr lang="en-US" dirty="0"/>
          </a:p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dirty="0"/>
              <a:t>The HOW of change is all about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managing the process. </a:t>
            </a:r>
            <a:r>
              <a:rPr lang="en-US" dirty="0"/>
              <a:t>This chapter gives us ways of thinking about this process with particular attention to the Change Path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0D3E6-7470-4ABD-AD03-E3F03123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1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082"/>
            <a:ext cx="8229600" cy="476122"/>
          </a:xfrm>
        </p:spPr>
        <p:txBody>
          <a:bodyPr>
            <a:noAutofit/>
          </a:bodyPr>
          <a:lstStyle/>
          <a:p>
            <a:r>
              <a:rPr lang="en-CA" sz="3200" b="1" dirty="0">
                <a:solidFill>
                  <a:schemeClr val="bg1"/>
                </a:solidFill>
              </a:rPr>
              <a:t>Chapter Overview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066800"/>
            <a:ext cx="7734300" cy="48006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24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Chapter 2 differentiates between HOW to change and WHAT to change. Change leaders must understand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both.</a:t>
            </a:r>
            <a:endParaRPr lang="en-US" sz="2400" dirty="0"/>
          </a:p>
          <a:p>
            <a:pPr marL="360363" indent="-360363">
              <a:lnSpc>
                <a:spcPct val="124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This chapter focuses on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HOW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/>
              <a:t>to create change</a:t>
            </a:r>
          </a:p>
          <a:p>
            <a:pPr marL="360363" indent="-360363">
              <a:lnSpc>
                <a:spcPct val="124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Six process-oriented models of planned, purposeful change are discussed</a:t>
            </a:r>
          </a:p>
          <a:p>
            <a:pPr marL="360363" indent="-360363">
              <a:lnSpc>
                <a:spcPct val="124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The last of these is the </a:t>
            </a:r>
            <a:r>
              <a:rPr lang="en-US" sz="2400" b="1" dirty="0"/>
              <a:t>Change Path Model</a:t>
            </a:r>
            <a:r>
              <a:rPr lang="en-US" sz="2400" dirty="0"/>
              <a:t>: it is the guiding framework used in this book  </a:t>
            </a:r>
          </a:p>
          <a:p>
            <a:pPr marL="360363" indent="-360363">
              <a:lnSpc>
                <a:spcPct val="124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/>
              <a:t>These six models will give you language to articulate models of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how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/>
              <a:t>to bring about organizational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F0792A-D015-4495-946C-B94D6D2C5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11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365125"/>
          </a:xfrm>
        </p:spPr>
        <p:txBody>
          <a:bodyPr>
            <a:noAutofit/>
          </a:bodyPr>
          <a:lstStyle/>
          <a:p>
            <a:r>
              <a:rPr lang="en-CA" sz="3200" b="1" dirty="0">
                <a:solidFill>
                  <a:schemeClr val="bg1"/>
                </a:solidFill>
              </a:rPr>
              <a:t>Getting a Handle on the Change Challenge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32718"/>
            <a:ext cx="8229600" cy="3992563"/>
          </a:xfrm>
        </p:spPr>
        <p:txBody>
          <a:bodyPr>
            <a:normAutofit/>
          </a:bodyPr>
          <a:lstStyle/>
          <a:p>
            <a:pPr marL="361950" indent="0">
              <a:buNone/>
              <a:defRPr/>
            </a:pPr>
            <a:r>
              <a:rPr lang="en-CA" sz="2800" dirty="0"/>
              <a:t>Two distinct aspects in any change management situation need to be addressed:</a:t>
            </a:r>
          </a:p>
          <a:p>
            <a:pPr marL="361950" indent="0">
              <a:buNone/>
              <a:defRPr/>
            </a:pPr>
            <a:endParaRPr lang="en-CA" sz="2800" dirty="0"/>
          </a:p>
          <a:p>
            <a:pPr marL="746126" indent="-312738">
              <a:buFont typeface="Arial" charset="0"/>
              <a:buChar char="•"/>
              <a:defRPr/>
            </a:pPr>
            <a:r>
              <a:rPr lang="en-CA" sz="2800" b="1" dirty="0">
                <a:solidFill>
                  <a:schemeClr val="accent6">
                    <a:lumMod val="75000"/>
                  </a:schemeClr>
                </a:solidFill>
              </a:rPr>
              <a:t>WHAT</a:t>
            </a:r>
            <a:r>
              <a:rPr lang="en-CA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sz="2800" dirty="0"/>
              <a:t>needs to change</a:t>
            </a:r>
            <a:endParaRPr lang="en-US" sz="2800" dirty="0"/>
          </a:p>
          <a:p>
            <a:pPr marL="1074738" lvl="1" indent="-312738">
              <a:buNone/>
              <a:defRPr/>
            </a:pPr>
            <a:endParaRPr lang="en-US" dirty="0"/>
          </a:p>
          <a:p>
            <a:pPr marL="746126" indent="-312738">
              <a:buFont typeface="Arial" charset="0"/>
              <a:buChar char="•"/>
              <a:defRPr/>
            </a:pPr>
            <a:r>
              <a:rPr lang="en-CA" sz="2800" b="1" dirty="0">
                <a:solidFill>
                  <a:schemeClr val="accent6">
                    <a:lumMod val="75000"/>
                  </a:schemeClr>
                </a:solidFill>
              </a:rPr>
              <a:t>HOW</a:t>
            </a:r>
            <a:r>
              <a:rPr lang="en-CA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sz="2800" dirty="0"/>
              <a:t>to bring about that change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CFBE7A-FFEC-4FA4-BE46-F7167DD1B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95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41128"/>
            <a:ext cx="8229600" cy="365126"/>
          </a:xfrm>
        </p:spPr>
        <p:txBody>
          <a:bodyPr>
            <a:noAutofit/>
          </a:bodyPr>
          <a:lstStyle/>
          <a:p>
            <a:r>
              <a:rPr lang="en-CA" sz="3600" b="1" dirty="0">
                <a:solidFill>
                  <a:schemeClr val="bg1"/>
                </a:solidFill>
              </a:rPr>
              <a:t>Sigmoid Curve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3" descr="This graph shows an Sigmoid curve between two variables, time and outcome.&#10;&#10;Time is tracked on the x axis and outcomes on the y axis. &#10;&#10;More negative outcomes are closer to the intersection of the axes and more positive outcomes are higher on the y axis.&#10;&#10;The curve seen on this graph starts close to the intersection of the axes and is an inverted U-shaped curve. Another dotted line, S-shaped curve intersects this U-shaped curve at two points. &#10;&#10;The first point of intersection at about half way along the y axis is labeled B and the section of the U-shaped curve on the right side of the S-shaped curve at about the same place on the y axis is labeled A. &#10;&#10;The area between the two curves is shaded.&#10;" title="Figure 2.1 The Sigmoid Curv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8002588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F9DFD3-2374-4935-8EE5-E3B3A99C1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0"/>
            <a:ext cx="8724900" cy="1112838"/>
          </a:xfrm>
        </p:spPr>
        <p:txBody>
          <a:bodyPr>
            <a:normAutofit/>
          </a:bodyPr>
          <a:lstStyle/>
          <a:p>
            <a:r>
              <a:rPr lang="en-CA" sz="3200" b="1" dirty="0">
                <a:solidFill>
                  <a:schemeClr val="bg1"/>
                </a:solidFill>
              </a:rPr>
              <a:t>Nature of Managed Organizational Change: </a:t>
            </a:r>
            <a:r>
              <a:rPr lang="en-CA" sz="3200" b="1" dirty="0"/>
              <a:t>Lewin’s View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496203"/>
              </p:ext>
            </p:extLst>
          </p:nvPr>
        </p:nvGraphicFramePr>
        <p:xfrm>
          <a:off x="1333756" y="1295400"/>
          <a:ext cx="7315200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5668B5-32C4-4343-9CA9-D68AC8B6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6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CA" sz="3600" dirty="0">
                <a:solidFill>
                  <a:schemeClr val="bg1"/>
                </a:solidFill>
              </a:rPr>
              <a:t>Kotter’s Eight-Stage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583" y="1143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2800" dirty="0"/>
              <a:t>Establishing a sense of urgency</a:t>
            </a:r>
          </a:p>
          <a:p>
            <a:pPr marL="514350" indent="-514350">
              <a:buFont typeface="+mj-lt"/>
              <a:buAutoNum type="arabicPeriod"/>
            </a:pPr>
            <a:endParaRPr lang="en-CA" sz="900" dirty="0"/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Creating a guiding coalition</a:t>
            </a:r>
          </a:p>
          <a:p>
            <a:pPr marL="514350" indent="-514350">
              <a:buFont typeface="+mj-lt"/>
              <a:buAutoNum type="arabicPeriod"/>
            </a:pPr>
            <a:endParaRPr lang="en-CA" sz="900" dirty="0"/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Developing a vision and strategy</a:t>
            </a:r>
          </a:p>
          <a:p>
            <a:pPr marL="514350" indent="-514350">
              <a:buFont typeface="+mj-lt"/>
              <a:buAutoNum type="arabicPeriod"/>
            </a:pPr>
            <a:endParaRPr lang="en-CA" sz="900" dirty="0"/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Communicate the change vision</a:t>
            </a:r>
          </a:p>
          <a:p>
            <a:pPr marL="514350" indent="-514350">
              <a:buFont typeface="+mj-lt"/>
              <a:buAutoNum type="arabicPeriod"/>
            </a:pPr>
            <a:endParaRPr lang="en-CA" sz="900" dirty="0"/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Empower employees</a:t>
            </a:r>
          </a:p>
          <a:p>
            <a:pPr marL="514350" indent="-514350">
              <a:buFont typeface="+mj-lt"/>
              <a:buAutoNum type="arabicPeriod"/>
            </a:pPr>
            <a:endParaRPr lang="en-CA" sz="900" dirty="0"/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Generate short-term wins</a:t>
            </a:r>
          </a:p>
          <a:p>
            <a:pPr marL="514350" indent="-514350">
              <a:buFont typeface="+mj-lt"/>
              <a:buAutoNum type="arabicPeriod"/>
            </a:pPr>
            <a:endParaRPr lang="en-CA" sz="900" dirty="0"/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Consolidate gains and produce more change</a:t>
            </a:r>
          </a:p>
          <a:p>
            <a:pPr marL="514350" indent="-514350">
              <a:buFont typeface="+mj-lt"/>
              <a:buAutoNum type="arabicPeriod"/>
            </a:pPr>
            <a:endParaRPr lang="en-CA" sz="1000" dirty="0"/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Anchor the new approaches in the 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B6920-D391-4D4C-A5FE-9BC434711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33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CA" sz="3600" dirty="0">
                <a:solidFill>
                  <a:schemeClr val="bg1"/>
                </a:solidFill>
              </a:rPr>
              <a:t>Gentile’s Giving Voice to Values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2090"/>
            <a:ext cx="8229600" cy="3992563"/>
          </a:xfrm>
        </p:spPr>
        <p:txBody>
          <a:bodyPr>
            <a:normAutofit/>
          </a:bodyPr>
          <a:lstStyle/>
          <a:p>
            <a:r>
              <a:rPr lang="en-CA" sz="2800" dirty="0"/>
              <a:t>Clarification and articulation of one’s values</a:t>
            </a:r>
          </a:p>
          <a:p>
            <a:endParaRPr lang="en-CA" sz="2800" dirty="0"/>
          </a:p>
          <a:p>
            <a:r>
              <a:rPr lang="en-CA" sz="2800" dirty="0"/>
              <a:t>Post decision-making analysis and implementation plan</a:t>
            </a:r>
          </a:p>
          <a:p>
            <a:endParaRPr lang="en-CA" sz="2800" dirty="0"/>
          </a:p>
          <a:p>
            <a:r>
              <a:rPr lang="en-CA" sz="2800" dirty="0"/>
              <a:t>The practice of speaking one’s values and receiving feedback from peers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30417-34D3-4604-A1E6-A61A283DD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1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13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CA" sz="3600" dirty="0">
                <a:solidFill>
                  <a:schemeClr val="bg1"/>
                </a:solidFill>
              </a:rPr>
              <a:t>Duck’s Five-Stage Change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8229600" cy="3992563"/>
          </a:xfrm>
        </p:spPr>
        <p:txBody>
          <a:bodyPr>
            <a:normAutofit lnSpcReduction="10000"/>
          </a:bodyPr>
          <a:lstStyle/>
          <a:p>
            <a:r>
              <a:rPr lang="en-CA" dirty="0"/>
              <a:t>Stagnation</a:t>
            </a:r>
          </a:p>
          <a:p>
            <a:endParaRPr lang="en-CA" sz="1800" dirty="0"/>
          </a:p>
          <a:p>
            <a:r>
              <a:rPr lang="en-CA" dirty="0"/>
              <a:t>Preparation</a:t>
            </a:r>
          </a:p>
          <a:p>
            <a:endParaRPr lang="en-CA" sz="1600" dirty="0"/>
          </a:p>
          <a:p>
            <a:r>
              <a:rPr lang="en-CA" dirty="0"/>
              <a:t>Implementation</a:t>
            </a:r>
          </a:p>
          <a:p>
            <a:endParaRPr lang="en-CA" sz="1600" dirty="0"/>
          </a:p>
          <a:p>
            <a:r>
              <a:rPr lang="en-CA" dirty="0"/>
              <a:t>Determination</a:t>
            </a:r>
          </a:p>
          <a:p>
            <a:endParaRPr lang="en-CA" sz="1700" dirty="0"/>
          </a:p>
          <a:p>
            <a:r>
              <a:rPr lang="en-CA" dirty="0"/>
              <a:t>Fruition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A8D6B-6447-40BA-8F38-38CD4BE04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54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37333"/>
            <a:ext cx="9067800" cy="678808"/>
          </a:xfrm>
        </p:spPr>
        <p:txBody>
          <a:bodyPr>
            <a:normAutofit/>
          </a:bodyPr>
          <a:lstStyle/>
          <a:p>
            <a:r>
              <a:rPr lang="en-CA" sz="2800" dirty="0" err="1">
                <a:solidFill>
                  <a:schemeClr val="bg1"/>
                </a:solidFill>
              </a:rPr>
              <a:t>Beckhard</a:t>
            </a:r>
            <a:r>
              <a:rPr lang="en-CA" sz="2800" dirty="0">
                <a:solidFill>
                  <a:schemeClr val="bg1"/>
                </a:solidFill>
              </a:rPr>
              <a:t> and Harris’ Change Process Model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28" y="571830"/>
            <a:ext cx="7872744" cy="5967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E7A33-05AA-4C52-8091-4BA36F2F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Deszca, Ingols &amp; Cawsey, Organizational Change: An Action-Oriented Toolkit, 4th ed.. © 2020 SAGE Pub.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90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708</Words>
  <Application>Microsoft Office PowerPoint</Application>
  <PresentationFormat>On-screen Show (4:3)</PresentationFormat>
  <Paragraphs>110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PowerPoint Presentation</vt:lpstr>
      <vt:lpstr>Chapter Overview</vt:lpstr>
      <vt:lpstr>Getting a Handle on the Change Challenge</vt:lpstr>
      <vt:lpstr>Sigmoid Curve</vt:lpstr>
      <vt:lpstr>Nature of Managed Organizational Change: Lewin’s View</vt:lpstr>
      <vt:lpstr>Kotter’s Eight-Stage Process</vt:lpstr>
      <vt:lpstr>Gentile’s Giving Voice to Values </vt:lpstr>
      <vt:lpstr>Duck’s Five-Stage Change Curve</vt:lpstr>
      <vt:lpstr>Beckhard and Harris’ Change Process Model </vt:lpstr>
      <vt:lpstr>The Change Path Model</vt:lpstr>
      <vt:lpstr>Components of the Model</vt:lpstr>
      <vt:lpstr>Toolkit Exercise 2.2 Interview a Manager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Abdullah T. Alotaibi</cp:lastModifiedBy>
  <cp:revision>26</cp:revision>
  <dcterms:created xsi:type="dcterms:W3CDTF">2006-08-16T00:00:00Z</dcterms:created>
  <dcterms:modified xsi:type="dcterms:W3CDTF">2020-09-14T16:37:45Z</dcterms:modified>
</cp:coreProperties>
</file>