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Lst>
  <p:notesMasterIdLst>
    <p:notesMasterId r:id="rId17"/>
  </p:notesMasterIdLst>
  <p:sldIdLst>
    <p:sldId id="259" r:id="rId2"/>
    <p:sldId id="292" r:id="rId3"/>
    <p:sldId id="293" r:id="rId4"/>
    <p:sldId id="294" r:id="rId5"/>
    <p:sldId id="295" r:id="rId6"/>
    <p:sldId id="305" r:id="rId7"/>
    <p:sldId id="296" r:id="rId8"/>
    <p:sldId id="289" r:id="rId9"/>
    <p:sldId id="298" r:id="rId10"/>
    <p:sldId id="299" r:id="rId11"/>
    <p:sldId id="301" r:id="rId12"/>
    <p:sldId id="300" r:id="rId13"/>
    <p:sldId id="282" r:id="rId14"/>
    <p:sldId id="304" r:id="rId15"/>
    <p:sldId id="302" r:id="rId1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Untitled Section" id="{B10DF405-023A-4393-A8B1-127001A90CE1}">
          <p14:sldIdLst>
            <p14:sldId id="259"/>
            <p14:sldId id="292"/>
            <p14:sldId id="293"/>
            <p14:sldId id="294"/>
            <p14:sldId id="295"/>
            <p14:sldId id="305"/>
            <p14:sldId id="296"/>
            <p14:sldId id="289"/>
            <p14:sldId id="298"/>
            <p14:sldId id="299"/>
            <p14:sldId id="301"/>
            <p14:sldId id="300"/>
            <p14:sldId id="282"/>
            <p14:sldId id="304"/>
            <p14:sldId id="302"/>
          </p14:sldIdLst>
        </p14:section>
      </p14:sectionLst>
    </p:ex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Ashtami Devi" initials="AD" lastIdx="1" clrIdx="0">
    <p:extLst>
      <p:ext uri="{19B8F6BF-5375-455C-9EA6-DF929625EA0E}">
        <p15:presenceInfo xmlns:p15="http://schemas.microsoft.com/office/powerpoint/2012/main" userId="S-1-5-21-3361151005-2080053223-3394076701-16130"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3A322"/>
    <a:srgbClr val="FABD0C"/>
    <a:srgbClr val="737301"/>
    <a:srgbClr val="FFCC66"/>
    <a:srgbClr val="FFFF66"/>
    <a:srgbClr val="FFFF99"/>
    <a:srgbClr val="497B76"/>
    <a:srgbClr val="4D837D"/>
    <a:srgbClr val="498781"/>
    <a:srgbClr val="49728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434" autoAdjust="0"/>
  </p:normalViewPr>
  <p:slideViewPr>
    <p:cSldViewPr>
      <p:cViewPr varScale="1">
        <p:scale>
          <a:sx n="68" d="100"/>
          <a:sy n="68" d="100"/>
        </p:scale>
        <p:origin x="1446" y="60"/>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commentAuthors" Target="commentAuthors.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175E5D7-CA99-481E-89DD-E2D61FE535DE}"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IN"/>
        </a:p>
      </dgm:t>
    </dgm:pt>
    <dgm:pt modelId="{982684A7-A3B5-447D-90F7-D73021A3983F}">
      <dgm:prSet custT="1"/>
      <dgm:spPr>
        <a:solidFill>
          <a:srgbClr val="83A322"/>
        </a:solidFill>
        <a:ln>
          <a:solidFill>
            <a:schemeClr val="accent1">
              <a:lumMod val="75000"/>
            </a:schemeClr>
          </a:solidFill>
        </a:ln>
      </dgm:spPr>
      <dgm:t>
        <a:bodyPr/>
        <a:lstStyle/>
        <a:p>
          <a:pPr rtl="0"/>
          <a:r>
            <a:rPr lang="en-IN" sz="3000" b="0" i="0" dirty="0"/>
            <a:t>Wind power</a:t>
          </a:r>
          <a:endParaRPr lang="en-IN" sz="3000" dirty="0"/>
        </a:p>
      </dgm:t>
    </dgm:pt>
    <dgm:pt modelId="{61F87DC1-6788-44BF-8A2E-5F930E59F6E0}" type="parTrans" cxnId="{4DF89583-5368-4069-A665-D05CAB612166}">
      <dgm:prSet/>
      <dgm:spPr/>
      <dgm:t>
        <a:bodyPr/>
        <a:lstStyle/>
        <a:p>
          <a:endParaRPr lang="en-IN"/>
        </a:p>
      </dgm:t>
    </dgm:pt>
    <dgm:pt modelId="{98722C69-E19F-4E11-9945-8E2CB9F8FFAF}" type="sibTrans" cxnId="{4DF89583-5368-4069-A665-D05CAB612166}">
      <dgm:prSet/>
      <dgm:spPr/>
      <dgm:t>
        <a:bodyPr/>
        <a:lstStyle/>
        <a:p>
          <a:endParaRPr lang="en-IN"/>
        </a:p>
      </dgm:t>
    </dgm:pt>
    <dgm:pt modelId="{7D76AD4B-41A8-4C91-92DD-EED66F3F39B7}">
      <dgm:prSet custT="1"/>
      <dgm:spPr>
        <a:solidFill>
          <a:schemeClr val="accent1">
            <a:lumMod val="75000"/>
          </a:schemeClr>
        </a:solidFill>
        <a:ln>
          <a:solidFill>
            <a:schemeClr val="accent1">
              <a:lumMod val="75000"/>
            </a:schemeClr>
          </a:solidFill>
        </a:ln>
      </dgm:spPr>
      <dgm:t>
        <a:bodyPr/>
        <a:lstStyle/>
        <a:p>
          <a:pPr rtl="0"/>
          <a:r>
            <a:rPr lang="en-IN" sz="3000" b="0" i="0" dirty="0"/>
            <a:t>Geothermal power</a:t>
          </a:r>
          <a:endParaRPr lang="en-IN" sz="3000" dirty="0"/>
        </a:p>
      </dgm:t>
    </dgm:pt>
    <dgm:pt modelId="{FC837D53-4D01-4D97-8A8C-0AB137F6E147}" type="parTrans" cxnId="{BCC9F527-EBE0-46D5-8A15-49307977C9F8}">
      <dgm:prSet/>
      <dgm:spPr/>
      <dgm:t>
        <a:bodyPr/>
        <a:lstStyle/>
        <a:p>
          <a:endParaRPr lang="en-IN"/>
        </a:p>
      </dgm:t>
    </dgm:pt>
    <dgm:pt modelId="{C62D98F7-6036-44BB-8A4F-F0F3A144E6DB}" type="sibTrans" cxnId="{BCC9F527-EBE0-46D5-8A15-49307977C9F8}">
      <dgm:prSet/>
      <dgm:spPr/>
      <dgm:t>
        <a:bodyPr/>
        <a:lstStyle/>
        <a:p>
          <a:endParaRPr lang="en-IN"/>
        </a:p>
      </dgm:t>
    </dgm:pt>
    <dgm:pt modelId="{8D931D70-CA43-44F5-826F-7A875BD43D31}">
      <dgm:prSet custT="1"/>
      <dgm:spPr>
        <a:solidFill>
          <a:schemeClr val="accent1">
            <a:lumMod val="75000"/>
          </a:schemeClr>
        </a:solidFill>
        <a:ln>
          <a:solidFill>
            <a:schemeClr val="accent1">
              <a:lumMod val="75000"/>
            </a:schemeClr>
          </a:solidFill>
        </a:ln>
      </dgm:spPr>
      <dgm:t>
        <a:bodyPr/>
        <a:lstStyle/>
        <a:p>
          <a:pPr rtl="0"/>
          <a:r>
            <a:rPr lang="en-IN" sz="3000" b="0" i="0" dirty="0"/>
            <a:t>Solar power</a:t>
          </a:r>
          <a:endParaRPr lang="en-IN" sz="3000" dirty="0"/>
        </a:p>
      </dgm:t>
    </dgm:pt>
    <dgm:pt modelId="{A07AE2DA-8DEF-461B-8ACD-4C6129127BB1}" type="parTrans" cxnId="{2F9AAF81-E819-4293-87BB-CA26CBFEA585}">
      <dgm:prSet/>
      <dgm:spPr/>
      <dgm:t>
        <a:bodyPr/>
        <a:lstStyle/>
        <a:p>
          <a:endParaRPr lang="en-IN"/>
        </a:p>
      </dgm:t>
    </dgm:pt>
    <dgm:pt modelId="{4C0EEE0D-3D33-4A4A-BD67-AA995A7FBA31}" type="sibTrans" cxnId="{2F9AAF81-E819-4293-87BB-CA26CBFEA585}">
      <dgm:prSet/>
      <dgm:spPr/>
      <dgm:t>
        <a:bodyPr/>
        <a:lstStyle/>
        <a:p>
          <a:endParaRPr lang="en-IN"/>
        </a:p>
      </dgm:t>
    </dgm:pt>
    <dgm:pt modelId="{D4450A17-CDB1-42AC-8FC7-B62E41DA8710}">
      <dgm:prSet custT="1"/>
      <dgm:spPr>
        <a:solidFill>
          <a:schemeClr val="accent1">
            <a:lumMod val="75000"/>
          </a:schemeClr>
        </a:solidFill>
        <a:ln>
          <a:solidFill>
            <a:schemeClr val="accent1">
              <a:lumMod val="75000"/>
            </a:schemeClr>
          </a:solidFill>
        </a:ln>
      </dgm:spPr>
      <dgm:t>
        <a:bodyPr/>
        <a:lstStyle/>
        <a:p>
          <a:pPr rtl="0"/>
          <a:r>
            <a:rPr lang="en-IN" sz="3000" b="0" i="0" dirty="0"/>
            <a:t>Nuclear power</a:t>
          </a:r>
          <a:endParaRPr lang="en-IN" sz="3000" dirty="0"/>
        </a:p>
      </dgm:t>
    </dgm:pt>
    <dgm:pt modelId="{24A26DCF-7703-4394-9CD4-62FDF4E95C99}" type="parTrans" cxnId="{28425F80-A89C-48E7-87BE-BDFECB429725}">
      <dgm:prSet/>
      <dgm:spPr/>
      <dgm:t>
        <a:bodyPr/>
        <a:lstStyle/>
        <a:p>
          <a:endParaRPr lang="en-IN"/>
        </a:p>
      </dgm:t>
    </dgm:pt>
    <dgm:pt modelId="{14DCF607-61EE-4F40-B7BA-7F9C7E2508A2}" type="sibTrans" cxnId="{28425F80-A89C-48E7-87BE-BDFECB429725}">
      <dgm:prSet/>
      <dgm:spPr/>
      <dgm:t>
        <a:bodyPr/>
        <a:lstStyle/>
        <a:p>
          <a:endParaRPr lang="en-IN"/>
        </a:p>
      </dgm:t>
    </dgm:pt>
    <dgm:pt modelId="{AC908EC3-BFD1-4652-B42F-0602B84CEBA4}">
      <dgm:prSet custT="1"/>
      <dgm:spPr>
        <a:solidFill>
          <a:schemeClr val="accent1">
            <a:lumMod val="75000"/>
          </a:schemeClr>
        </a:solidFill>
        <a:ln>
          <a:solidFill>
            <a:schemeClr val="accent1">
              <a:lumMod val="75000"/>
            </a:schemeClr>
          </a:solidFill>
        </a:ln>
      </dgm:spPr>
      <dgm:t>
        <a:bodyPr/>
        <a:lstStyle/>
        <a:p>
          <a:pPr rtl="0"/>
          <a:r>
            <a:rPr lang="en-IN" sz="3000" b="0" i="0" dirty="0"/>
            <a:t>Ethanol</a:t>
          </a:r>
          <a:endParaRPr lang="en-IN" sz="3000" dirty="0"/>
        </a:p>
      </dgm:t>
    </dgm:pt>
    <dgm:pt modelId="{3E9AAB90-0960-4A5B-85E9-2141EC0AE98D}" type="parTrans" cxnId="{DF9B7046-366A-4F0F-9200-589A2DB466DC}">
      <dgm:prSet/>
      <dgm:spPr/>
      <dgm:t>
        <a:bodyPr/>
        <a:lstStyle/>
        <a:p>
          <a:endParaRPr lang="en-IN"/>
        </a:p>
      </dgm:t>
    </dgm:pt>
    <dgm:pt modelId="{18FC1DFB-68A4-4748-9B48-3AEC1FD236FF}" type="sibTrans" cxnId="{DF9B7046-366A-4F0F-9200-589A2DB466DC}">
      <dgm:prSet/>
      <dgm:spPr/>
      <dgm:t>
        <a:bodyPr/>
        <a:lstStyle/>
        <a:p>
          <a:endParaRPr lang="en-IN"/>
        </a:p>
      </dgm:t>
    </dgm:pt>
    <dgm:pt modelId="{A2179817-B93A-4599-A331-10208C73636D}">
      <dgm:prSet custT="1"/>
      <dgm:spPr>
        <a:solidFill>
          <a:schemeClr val="accent1">
            <a:lumMod val="75000"/>
          </a:schemeClr>
        </a:solidFill>
        <a:ln>
          <a:solidFill>
            <a:schemeClr val="accent1">
              <a:lumMod val="75000"/>
            </a:schemeClr>
          </a:solidFill>
        </a:ln>
      </dgm:spPr>
      <dgm:t>
        <a:bodyPr/>
        <a:lstStyle/>
        <a:p>
          <a:pPr rtl="0"/>
          <a:r>
            <a:rPr lang="en-IN" sz="3000" b="0" i="0" dirty="0"/>
            <a:t>Hydropower</a:t>
          </a:r>
          <a:endParaRPr lang="en-IN" sz="3000" dirty="0"/>
        </a:p>
      </dgm:t>
    </dgm:pt>
    <dgm:pt modelId="{5208E7D4-3EFC-4F6F-B198-53E0663BB9E2}" type="parTrans" cxnId="{8588D19E-A0DA-4481-AA17-D4D26040D8EA}">
      <dgm:prSet/>
      <dgm:spPr/>
      <dgm:t>
        <a:bodyPr/>
        <a:lstStyle/>
        <a:p>
          <a:endParaRPr lang="en-IN"/>
        </a:p>
      </dgm:t>
    </dgm:pt>
    <dgm:pt modelId="{DF915F09-07C7-43B6-966E-46D66B58CBB8}" type="sibTrans" cxnId="{8588D19E-A0DA-4481-AA17-D4D26040D8EA}">
      <dgm:prSet/>
      <dgm:spPr/>
      <dgm:t>
        <a:bodyPr/>
        <a:lstStyle/>
        <a:p>
          <a:endParaRPr lang="en-IN"/>
        </a:p>
      </dgm:t>
    </dgm:pt>
    <dgm:pt modelId="{97EE3962-1C5D-4A75-A2B2-602569927939}" type="pres">
      <dgm:prSet presAssocID="{A175E5D7-CA99-481E-89DD-E2D61FE535DE}" presName="diagram" presStyleCnt="0">
        <dgm:presLayoutVars>
          <dgm:dir/>
          <dgm:resizeHandles val="exact"/>
        </dgm:presLayoutVars>
      </dgm:prSet>
      <dgm:spPr/>
    </dgm:pt>
    <dgm:pt modelId="{37A7E0E4-FC0B-40CB-AFFD-35F50CF91CC6}" type="pres">
      <dgm:prSet presAssocID="{982684A7-A3B5-447D-90F7-D73021A3983F}" presName="node" presStyleLbl="node1" presStyleIdx="0" presStyleCnt="6">
        <dgm:presLayoutVars>
          <dgm:bulletEnabled val="1"/>
        </dgm:presLayoutVars>
      </dgm:prSet>
      <dgm:spPr/>
    </dgm:pt>
    <dgm:pt modelId="{BDC58AF5-5AA3-4662-8EBE-4E1593BB1B80}" type="pres">
      <dgm:prSet presAssocID="{98722C69-E19F-4E11-9945-8E2CB9F8FFAF}" presName="sibTrans" presStyleCnt="0"/>
      <dgm:spPr/>
    </dgm:pt>
    <dgm:pt modelId="{A462C8A2-EACB-416F-B8D7-EEB0D421FF37}" type="pres">
      <dgm:prSet presAssocID="{7D76AD4B-41A8-4C91-92DD-EED66F3F39B7}" presName="node" presStyleLbl="node1" presStyleIdx="1" presStyleCnt="6">
        <dgm:presLayoutVars>
          <dgm:bulletEnabled val="1"/>
        </dgm:presLayoutVars>
      </dgm:prSet>
      <dgm:spPr/>
    </dgm:pt>
    <dgm:pt modelId="{F23D5D98-A936-4A70-A965-2D40882D0521}" type="pres">
      <dgm:prSet presAssocID="{C62D98F7-6036-44BB-8A4F-F0F3A144E6DB}" presName="sibTrans" presStyleCnt="0"/>
      <dgm:spPr/>
    </dgm:pt>
    <dgm:pt modelId="{70D1229A-8084-48F7-8B39-4EB55DAEA708}" type="pres">
      <dgm:prSet presAssocID="{8D931D70-CA43-44F5-826F-7A875BD43D31}" presName="node" presStyleLbl="node1" presStyleIdx="2" presStyleCnt="6">
        <dgm:presLayoutVars>
          <dgm:bulletEnabled val="1"/>
        </dgm:presLayoutVars>
      </dgm:prSet>
      <dgm:spPr/>
    </dgm:pt>
    <dgm:pt modelId="{D119D287-3AC5-44D0-95CC-00C19FBC22E0}" type="pres">
      <dgm:prSet presAssocID="{4C0EEE0D-3D33-4A4A-BD67-AA995A7FBA31}" presName="sibTrans" presStyleCnt="0"/>
      <dgm:spPr/>
    </dgm:pt>
    <dgm:pt modelId="{BCBE562E-583A-43B4-B7D9-284A0260DD0E}" type="pres">
      <dgm:prSet presAssocID="{D4450A17-CDB1-42AC-8FC7-B62E41DA8710}" presName="node" presStyleLbl="node1" presStyleIdx="3" presStyleCnt="6">
        <dgm:presLayoutVars>
          <dgm:bulletEnabled val="1"/>
        </dgm:presLayoutVars>
      </dgm:prSet>
      <dgm:spPr/>
    </dgm:pt>
    <dgm:pt modelId="{EB1EBE8E-9FAE-4B50-BCAE-B26283516B47}" type="pres">
      <dgm:prSet presAssocID="{14DCF607-61EE-4F40-B7BA-7F9C7E2508A2}" presName="sibTrans" presStyleCnt="0"/>
      <dgm:spPr/>
    </dgm:pt>
    <dgm:pt modelId="{5E68CBA5-D8CA-4CD4-901A-060789BE3078}" type="pres">
      <dgm:prSet presAssocID="{AC908EC3-BFD1-4652-B42F-0602B84CEBA4}" presName="node" presStyleLbl="node1" presStyleIdx="4" presStyleCnt="6">
        <dgm:presLayoutVars>
          <dgm:bulletEnabled val="1"/>
        </dgm:presLayoutVars>
      </dgm:prSet>
      <dgm:spPr/>
    </dgm:pt>
    <dgm:pt modelId="{709682DE-615D-42ED-9BDC-FA1A8E9CFA3C}" type="pres">
      <dgm:prSet presAssocID="{18FC1DFB-68A4-4748-9B48-3AEC1FD236FF}" presName="sibTrans" presStyleCnt="0"/>
      <dgm:spPr/>
    </dgm:pt>
    <dgm:pt modelId="{BB82CC95-61EA-40C5-A5FB-04FF4AA23BB9}" type="pres">
      <dgm:prSet presAssocID="{A2179817-B93A-4599-A331-10208C73636D}" presName="node" presStyleLbl="node1" presStyleIdx="5" presStyleCnt="6">
        <dgm:presLayoutVars>
          <dgm:bulletEnabled val="1"/>
        </dgm:presLayoutVars>
      </dgm:prSet>
      <dgm:spPr/>
    </dgm:pt>
  </dgm:ptLst>
  <dgm:cxnLst>
    <dgm:cxn modelId="{D18F2108-EB3A-41CB-A551-9B41B8679F2F}" type="presOf" srcId="{A175E5D7-CA99-481E-89DD-E2D61FE535DE}" destId="{97EE3962-1C5D-4A75-A2B2-602569927939}" srcOrd="0" destOrd="0" presId="urn:microsoft.com/office/officeart/2005/8/layout/default"/>
    <dgm:cxn modelId="{70E46418-566B-4EE0-9E36-93A2B2A8B025}" type="presOf" srcId="{8D931D70-CA43-44F5-826F-7A875BD43D31}" destId="{70D1229A-8084-48F7-8B39-4EB55DAEA708}" srcOrd="0" destOrd="0" presId="urn:microsoft.com/office/officeart/2005/8/layout/default"/>
    <dgm:cxn modelId="{BCC9F527-EBE0-46D5-8A15-49307977C9F8}" srcId="{A175E5D7-CA99-481E-89DD-E2D61FE535DE}" destId="{7D76AD4B-41A8-4C91-92DD-EED66F3F39B7}" srcOrd="1" destOrd="0" parTransId="{FC837D53-4D01-4D97-8A8C-0AB137F6E147}" sibTransId="{C62D98F7-6036-44BB-8A4F-F0F3A144E6DB}"/>
    <dgm:cxn modelId="{CC9D9C35-B194-4EB3-9D65-25876920E403}" type="presOf" srcId="{D4450A17-CDB1-42AC-8FC7-B62E41DA8710}" destId="{BCBE562E-583A-43B4-B7D9-284A0260DD0E}" srcOrd="0" destOrd="0" presId="urn:microsoft.com/office/officeart/2005/8/layout/default"/>
    <dgm:cxn modelId="{DF9B7046-366A-4F0F-9200-589A2DB466DC}" srcId="{A175E5D7-CA99-481E-89DD-E2D61FE535DE}" destId="{AC908EC3-BFD1-4652-B42F-0602B84CEBA4}" srcOrd="4" destOrd="0" parTransId="{3E9AAB90-0960-4A5B-85E9-2141EC0AE98D}" sibTransId="{18FC1DFB-68A4-4748-9B48-3AEC1FD236FF}"/>
    <dgm:cxn modelId="{28425F80-A89C-48E7-87BE-BDFECB429725}" srcId="{A175E5D7-CA99-481E-89DD-E2D61FE535DE}" destId="{D4450A17-CDB1-42AC-8FC7-B62E41DA8710}" srcOrd="3" destOrd="0" parTransId="{24A26DCF-7703-4394-9CD4-62FDF4E95C99}" sibTransId="{14DCF607-61EE-4F40-B7BA-7F9C7E2508A2}"/>
    <dgm:cxn modelId="{D8EB3381-AC32-4021-AC99-DCAF11BA9FE2}" type="presOf" srcId="{A2179817-B93A-4599-A331-10208C73636D}" destId="{BB82CC95-61EA-40C5-A5FB-04FF4AA23BB9}" srcOrd="0" destOrd="0" presId="urn:microsoft.com/office/officeart/2005/8/layout/default"/>
    <dgm:cxn modelId="{2F9AAF81-E819-4293-87BB-CA26CBFEA585}" srcId="{A175E5D7-CA99-481E-89DD-E2D61FE535DE}" destId="{8D931D70-CA43-44F5-826F-7A875BD43D31}" srcOrd="2" destOrd="0" parTransId="{A07AE2DA-8DEF-461B-8ACD-4C6129127BB1}" sibTransId="{4C0EEE0D-3D33-4A4A-BD67-AA995A7FBA31}"/>
    <dgm:cxn modelId="{4DF89583-5368-4069-A665-D05CAB612166}" srcId="{A175E5D7-CA99-481E-89DD-E2D61FE535DE}" destId="{982684A7-A3B5-447D-90F7-D73021A3983F}" srcOrd="0" destOrd="0" parTransId="{61F87DC1-6788-44BF-8A2E-5F930E59F6E0}" sibTransId="{98722C69-E19F-4E11-9945-8E2CB9F8FFAF}"/>
    <dgm:cxn modelId="{8588D19E-A0DA-4481-AA17-D4D26040D8EA}" srcId="{A175E5D7-CA99-481E-89DD-E2D61FE535DE}" destId="{A2179817-B93A-4599-A331-10208C73636D}" srcOrd="5" destOrd="0" parTransId="{5208E7D4-3EFC-4F6F-B198-53E0663BB9E2}" sibTransId="{DF915F09-07C7-43B6-966E-46D66B58CBB8}"/>
    <dgm:cxn modelId="{D9D16D9F-E283-45FC-98AC-9D357903908F}" type="presOf" srcId="{982684A7-A3B5-447D-90F7-D73021A3983F}" destId="{37A7E0E4-FC0B-40CB-AFFD-35F50CF91CC6}" srcOrd="0" destOrd="0" presId="urn:microsoft.com/office/officeart/2005/8/layout/default"/>
    <dgm:cxn modelId="{F633B8C7-863A-4822-B16E-34CF1F1231B6}" type="presOf" srcId="{7D76AD4B-41A8-4C91-92DD-EED66F3F39B7}" destId="{A462C8A2-EACB-416F-B8D7-EEB0D421FF37}" srcOrd="0" destOrd="0" presId="urn:microsoft.com/office/officeart/2005/8/layout/default"/>
    <dgm:cxn modelId="{C38C3CE1-1B44-4FCB-A6FA-922D987A6E73}" type="presOf" srcId="{AC908EC3-BFD1-4652-B42F-0602B84CEBA4}" destId="{5E68CBA5-D8CA-4CD4-901A-060789BE3078}" srcOrd="0" destOrd="0" presId="urn:microsoft.com/office/officeart/2005/8/layout/default"/>
    <dgm:cxn modelId="{A0EE7B06-5E5A-4C1D-B360-6756AA2EACCC}" type="presParOf" srcId="{97EE3962-1C5D-4A75-A2B2-602569927939}" destId="{37A7E0E4-FC0B-40CB-AFFD-35F50CF91CC6}" srcOrd="0" destOrd="0" presId="urn:microsoft.com/office/officeart/2005/8/layout/default"/>
    <dgm:cxn modelId="{1C2796B2-3F0E-45A3-BC30-F57C75FB55CD}" type="presParOf" srcId="{97EE3962-1C5D-4A75-A2B2-602569927939}" destId="{BDC58AF5-5AA3-4662-8EBE-4E1593BB1B80}" srcOrd="1" destOrd="0" presId="urn:microsoft.com/office/officeart/2005/8/layout/default"/>
    <dgm:cxn modelId="{CD932AFC-F8F2-4BF0-A9B2-F759E86F3192}" type="presParOf" srcId="{97EE3962-1C5D-4A75-A2B2-602569927939}" destId="{A462C8A2-EACB-416F-B8D7-EEB0D421FF37}" srcOrd="2" destOrd="0" presId="urn:microsoft.com/office/officeart/2005/8/layout/default"/>
    <dgm:cxn modelId="{ADB72469-B6F4-443B-90F2-28E7ACFCBA27}" type="presParOf" srcId="{97EE3962-1C5D-4A75-A2B2-602569927939}" destId="{F23D5D98-A936-4A70-A965-2D40882D0521}" srcOrd="3" destOrd="0" presId="urn:microsoft.com/office/officeart/2005/8/layout/default"/>
    <dgm:cxn modelId="{F1822044-1E96-41CB-BF98-BD8F555C3BDE}" type="presParOf" srcId="{97EE3962-1C5D-4A75-A2B2-602569927939}" destId="{70D1229A-8084-48F7-8B39-4EB55DAEA708}" srcOrd="4" destOrd="0" presId="urn:microsoft.com/office/officeart/2005/8/layout/default"/>
    <dgm:cxn modelId="{3589A370-7D1F-4369-98B2-49E0996E8E11}" type="presParOf" srcId="{97EE3962-1C5D-4A75-A2B2-602569927939}" destId="{D119D287-3AC5-44D0-95CC-00C19FBC22E0}" srcOrd="5" destOrd="0" presId="urn:microsoft.com/office/officeart/2005/8/layout/default"/>
    <dgm:cxn modelId="{239EF180-1106-43D3-B7BB-A228A64C6B54}" type="presParOf" srcId="{97EE3962-1C5D-4A75-A2B2-602569927939}" destId="{BCBE562E-583A-43B4-B7D9-284A0260DD0E}" srcOrd="6" destOrd="0" presId="urn:microsoft.com/office/officeart/2005/8/layout/default"/>
    <dgm:cxn modelId="{FBC39B90-9CC5-48F8-8C63-FC1AE86F3BFB}" type="presParOf" srcId="{97EE3962-1C5D-4A75-A2B2-602569927939}" destId="{EB1EBE8E-9FAE-4B50-BCAE-B26283516B47}" srcOrd="7" destOrd="0" presId="urn:microsoft.com/office/officeart/2005/8/layout/default"/>
    <dgm:cxn modelId="{88818BA2-646E-40C8-A1C3-AB5371851FC3}" type="presParOf" srcId="{97EE3962-1C5D-4A75-A2B2-602569927939}" destId="{5E68CBA5-D8CA-4CD4-901A-060789BE3078}" srcOrd="8" destOrd="0" presId="urn:microsoft.com/office/officeart/2005/8/layout/default"/>
    <dgm:cxn modelId="{687A705A-F7BE-40EB-B79F-FAFA28980121}" type="presParOf" srcId="{97EE3962-1C5D-4A75-A2B2-602569927939}" destId="{709682DE-615D-42ED-9BDC-FA1A8E9CFA3C}" srcOrd="9" destOrd="0" presId="urn:microsoft.com/office/officeart/2005/8/layout/default"/>
    <dgm:cxn modelId="{CBAABF80-76BA-4508-9E1A-90F9F66AC1AB}" type="presParOf" srcId="{97EE3962-1C5D-4A75-A2B2-602569927939}" destId="{BB82CC95-61EA-40C5-A5FB-04FF4AA23BB9}" srcOrd="10" destOrd="0" presId="urn:microsoft.com/office/officeart/2005/8/layout/defaul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B0A458F4-C936-43DC-8BF8-E188C3152334}" type="doc">
      <dgm:prSet loTypeId="urn:microsoft.com/office/officeart/2005/8/layout/default" loCatId="list" qsTypeId="urn:microsoft.com/office/officeart/2005/8/quickstyle/simple1" qsCatId="simple" csTypeId="urn:microsoft.com/office/officeart/2005/8/colors/accent1_2" csCatId="accent1" phldr="1"/>
      <dgm:spPr/>
      <dgm:t>
        <a:bodyPr/>
        <a:lstStyle/>
        <a:p>
          <a:endParaRPr lang="en-US"/>
        </a:p>
      </dgm:t>
    </dgm:pt>
    <dgm:pt modelId="{CA8DA727-6C8C-4ABE-AC9F-30D97B376EEA}">
      <dgm:prSet custT="1"/>
      <dgm:spPr>
        <a:solidFill>
          <a:srgbClr val="83A322"/>
        </a:solidFill>
      </dgm:spPr>
      <dgm:t>
        <a:bodyPr/>
        <a:lstStyle/>
        <a:p>
          <a:pPr rtl="0"/>
          <a:r>
            <a:rPr lang="en-IN" sz="2600" b="1" i="0" dirty="0"/>
            <a:t>Recycling</a:t>
          </a:r>
          <a:endParaRPr lang="en-US" sz="2600" b="1" dirty="0"/>
        </a:p>
      </dgm:t>
    </dgm:pt>
    <dgm:pt modelId="{37E4B161-06C5-4B1B-B573-997E2276EF13}" type="parTrans" cxnId="{5E6F4E1D-9FFF-4625-9BB9-A650DA1A9FE6}">
      <dgm:prSet/>
      <dgm:spPr/>
      <dgm:t>
        <a:bodyPr/>
        <a:lstStyle/>
        <a:p>
          <a:endParaRPr lang="en-US"/>
        </a:p>
      </dgm:t>
    </dgm:pt>
    <dgm:pt modelId="{6F20DC98-D276-42FF-8E21-E7F2420A7BDB}" type="sibTrans" cxnId="{5E6F4E1D-9FFF-4625-9BB9-A650DA1A9FE6}">
      <dgm:prSet/>
      <dgm:spPr/>
      <dgm:t>
        <a:bodyPr/>
        <a:lstStyle/>
        <a:p>
          <a:endParaRPr lang="en-US"/>
        </a:p>
      </dgm:t>
    </dgm:pt>
    <dgm:pt modelId="{0608EF57-11AE-46EC-AB2C-12AD53135857}">
      <dgm:prSet custT="1"/>
      <dgm:spPr>
        <a:solidFill>
          <a:srgbClr val="83A322"/>
        </a:solidFill>
      </dgm:spPr>
      <dgm:t>
        <a:bodyPr/>
        <a:lstStyle/>
        <a:p>
          <a:pPr rtl="0"/>
          <a:r>
            <a:rPr lang="en-IN" sz="2600" b="1" i="0"/>
            <a:t>Stakeholder assessment</a:t>
          </a:r>
          <a:endParaRPr lang="en-US" sz="2600" b="1"/>
        </a:p>
      </dgm:t>
    </dgm:pt>
    <dgm:pt modelId="{FDE61F0A-CE3B-449B-A5A6-23DDFE4B0B61}" type="parTrans" cxnId="{218CEA14-1AA3-4DA4-B97A-54A55253642B}">
      <dgm:prSet/>
      <dgm:spPr/>
      <dgm:t>
        <a:bodyPr/>
        <a:lstStyle/>
        <a:p>
          <a:endParaRPr lang="en-US"/>
        </a:p>
      </dgm:t>
    </dgm:pt>
    <dgm:pt modelId="{0614C13E-59C9-45A4-9ECC-16F36B492785}" type="sibTrans" cxnId="{218CEA14-1AA3-4DA4-B97A-54A55253642B}">
      <dgm:prSet/>
      <dgm:spPr/>
      <dgm:t>
        <a:bodyPr/>
        <a:lstStyle/>
        <a:p>
          <a:endParaRPr lang="en-US"/>
        </a:p>
      </dgm:t>
    </dgm:pt>
    <dgm:pt modelId="{108E577E-8BB1-4255-9972-FE6B14710956}">
      <dgm:prSet custT="1"/>
      <dgm:spPr>
        <a:solidFill>
          <a:srgbClr val="83A322"/>
        </a:solidFill>
      </dgm:spPr>
      <dgm:t>
        <a:bodyPr/>
        <a:lstStyle/>
        <a:p>
          <a:pPr rtl="0"/>
          <a:r>
            <a:rPr lang="en-IN" sz="2600" b="1" i="0" dirty="0"/>
            <a:t>Risk analysis</a:t>
          </a:r>
          <a:endParaRPr lang="en-US" sz="2600" b="1" dirty="0"/>
        </a:p>
      </dgm:t>
    </dgm:pt>
    <dgm:pt modelId="{02EC5294-1287-4370-93C1-718D2DE0B713}" type="parTrans" cxnId="{674AF770-68F9-4B9F-9854-32BC8F86C23E}">
      <dgm:prSet/>
      <dgm:spPr/>
      <dgm:t>
        <a:bodyPr/>
        <a:lstStyle/>
        <a:p>
          <a:endParaRPr lang="en-US"/>
        </a:p>
      </dgm:t>
    </dgm:pt>
    <dgm:pt modelId="{2B98C785-EE60-42FB-A5D7-6467B30F29BA}" type="sibTrans" cxnId="{674AF770-68F9-4B9F-9854-32BC8F86C23E}">
      <dgm:prSet/>
      <dgm:spPr/>
      <dgm:t>
        <a:bodyPr/>
        <a:lstStyle/>
        <a:p>
          <a:endParaRPr lang="en-US"/>
        </a:p>
      </dgm:t>
    </dgm:pt>
    <dgm:pt modelId="{E803C398-0C40-41C3-8FAA-450F5558B4AC}">
      <dgm:prSet custT="1"/>
      <dgm:spPr>
        <a:solidFill>
          <a:srgbClr val="83A322"/>
        </a:solidFill>
      </dgm:spPr>
      <dgm:t>
        <a:bodyPr/>
        <a:lstStyle/>
        <a:p>
          <a:pPr rtl="0"/>
          <a:r>
            <a:rPr lang="en-US" sz="2600" b="1" i="0" dirty="0"/>
            <a:t>Strategic Sustainability Environmental Audit</a:t>
          </a:r>
          <a:endParaRPr lang="en-US" sz="2600" b="1" dirty="0"/>
        </a:p>
      </dgm:t>
    </dgm:pt>
    <dgm:pt modelId="{96C480F1-342D-461F-8C72-0D8448A8DD0F}" type="parTrans" cxnId="{BF0F650E-ADB1-4A42-8936-B262AD04F7EB}">
      <dgm:prSet/>
      <dgm:spPr/>
      <dgm:t>
        <a:bodyPr/>
        <a:lstStyle/>
        <a:p>
          <a:endParaRPr lang="en-US"/>
        </a:p>
      </dgm:t>
    </dgm:pt>
    <dgm:pt modelId="{87C14DAE-33FB-4446-9DD5-0ACB6E73CA10}" type="sibTrans" cxnId="{BF0F650E-ADB1-4A42-8936-B262AD04F7EB}">
      <dgm:prSet/>
      <dgm:spPr/>
      <dgm:t>
        <a:bodyPr/>
        <a:lstStyle/>
        <a:p>
          <a:endParaRPr lang="en-US"/>
        </a:p>
      </dgm:t>
    </dgm:pt>
    <dgm:pt modelId="{A745252C-D1BB-4E4B-B5D8-178597F322E1}" type="pres">
      <dgm:prSet presAssocID="{B0A458F4-C936-43DC-8BF8-E188C3152334}" presName="diagram" presStyleCnt="0">
        <dgm:presLayoutVars>
          <dgm:dir/>
          <dgm:resizeHandles val="exact"/>
        </dgm:presLayoutVars>
      </dgm:prSet>
      <dgm:spPr/>
    </dgm:pt>
    <dgm:pt modelId="{14098491-BDF5-42EA-B885-E4421F533CB3}" type="pres">
      <dgm:prSet presAssocID="{CA8DA727-6C8C-4ABE-AC9F-30D97B376EEA}" presName="node" presStyleLbl="node1" presStyleIdx="0" presStyleCnt="4">
        <dgm:presLayoutVars>
          <dgm:bulletEnabled val="1"/>
        </dgm:presLayoutVars>
      </dgm:prSet>
      <dgm:spPr/>
    </dgm:pt>
    <dgm:pt modelId="{72483643-34AA-4AE3-A3F8-3219E1707233}" type="pres">
      <dgm:prSet presAssocID="{6F20DC98-D276-42FF-8E21-E7F2420A7BDB}" presName="sibTrans" presStyleCnt="0"/>
      <dgm:spPr/>
    </dgm:pt>
    <dgm:pt modelId="{26287EEB-938C-4E4B-9D6B-18E7CA064513}" type="pres">
      <dgm:prSet presAssocID="{0608EF57-11AE-46EC-AB2C-12AD53135857}" presName="node" presStyleLbl="node1" presStyleIdx="1" presStyleCnt="4">
        <dgm:presLayoutVars>
          <dgm:bulletEnabled val="1"/>
        </dgm:presLayoutVars>
      </dgm:prSet>
      <dgm:spPr/>
    </dgm:pt>
    <dgm:pt modelId="{7ED1B911-B5FC-41B7-AE9E-9B042FA1D04F}" type="pres">
      <dgm:prSet presAssocID="{0614C13E-59C9-45A4-9ECC-16F36B492785}" presName="sibTrans" presStyleCnt="0"/>
      <dgm:spPr/>
    </dgm:pt>
    <dgm:pt modelId="{20DB1AA3-9E2C-4447-B3D4-85FE027A4811}" type="pres">
      <dgm:prSet presAssocID="{108E577E-8BB1-4255-9972-FE6B14710956}" presName="node" presStyleLbl="node1" presStyleIdx="2" presStyleCnt="4">
        <dgm:presLayoutVars>
          <dgm:bulletEnabled val="1"/>
        </dgm:presLayoutVars>
      </dgm:prSet>
      <dgm:spPr/>
    </dgm:pt>
    <dgm:pt modelId="{151EF1E1-D78A-496F-9D97-03B433B0DB75}" type="pres">
      <dgm:prSet presAssocID="{2B98C785-EE60-42FB-A5D7-6467B30F29BA}" presName="sibTrans" presStyleCnt="0"/>
      <dgm:spPr/>
    </dgm:pt>
    <dgm:pt modelId="{870EE3C3-4277-46E6-8E40-E6C0F4635962}" type="pres">
      <dgm:prSet presAssocID="{E803C398-0C40-41C3-8FAA-450F5558B4AC}" presName="node" presStyleLbl="node1" presStyleIdx="3" presStyleCnt="4">
        <dgm:presLayoutVars>
          <dgm:bulletEnabled val="1"/>
        </dgm:presLayoutVars>
      </dgm:prSet>
      <dgm:spPr/>
    </dgm:pt>
  </dgm:ptLst>
  <dgm:cxnLst>
    <dgm:cxn modelId="{ED223A00-88BA-49CD-9626-D327C33D1384}" type="presOf" srcId="{108E577E-8BB1-4255-9972-FE6B14710956}" destId="{20DB1AA3-9E2C-4447-B3D4-85FE027A4811}" srcOrd="0" destOrd="0" presId="urn:microsoft.com/office/officeart/2005/8/layout/default"/>
    <dgm:cxn modelId="{BF0F650E-ADB1-4A42-8936-B262AD04F7EB}" srcId="{B0A458F4-C936-43DC-8BF8-E188C3152334}" destId="{E803C398-0C40-41C3-8FAA-450F5558B4AC}" srcOrd="3" destOrd="0" parTransId="{96C480F1-342D-461F-8C72-0D8448A8DD0F}" sibTransId="{87C14DAE-33FB-4446-9DD5-0ACB6E73CA10}"/>
    <dgm:cxn modelId="{218CEA14-1AA3-4DA4-B97A-54A55253642B}" srcId="{B0A458F4-C936-43DC-8BF8-E188C3152334}" destId="{0608EF57-11AE-46EC-AB2C-12AD53135857}" srcOrd="1" destOrd="0" parTransId="{FDE61F0A-CE3B-449B-A5A6-23DDFE4B0B61}" sibTransId="{0614C13E-59C9-45A4-9ECC-16F36B492785}"/>
    <dgm:cxn modelId="{0EA06815-D80C-454F-865A-B1880552A33D}" type="presOf" srcId="{E803C398-0C40-41C3-8FAA-450F5558B4AC}" destId="{870EE3C3-4277-46E6-8E40-E6C0F4635962}" srcOrd="0" destOrd="0" presId="urn:microsoft.com/office/officeart/2005/8/layout/default"/>
    <dgm:cxn modelId="{211ABD1B-7F4B-48A1-B643-6800B4AFE3CC}" type="presOf" srcId="{B0A458F4-C936-43DC-8BF8-E188C3152334}" destId="{A745252C-D1BB-4E4B-B5D8-178597F322E1}" srcOrd="0" destOrd="0" presId="urn:microsoft.com/office/officeart/2005/8/layout/default"/>
    <dgm:cxn modelId="{5E6F4E1D-9FFF-4625-9BB9-A650DA1A9FE6}" srcId="{B0A458F4-C936-43DC-8BF8-E188C3152334}" destId="{CA8DA727-6C8C-4ABE-AC9F-30D97B376EEA}" srcOrd="0" destOrd="0" parTransId="{37E4B161-06C5-4B1B-B573-997E2276EF13}" sibTransId="{6F20DC98-D276-42FF-8E21-E7F2420A7BDB}"/>
    <dgm:cxn modelId="{126C7A5C-8ED6-49A0-85A0-3453558408CE}" type="presOf" srcId="{CA8DA727-6C8C-4ABE-AC9F-30D97B376EEA}" destId="{14098491-BDF5-42EA-B885-E4421F533CB3}" srcOrd="0" destOrd="0" presId="urn:microsoft.com/office/officeart/2005/8/layout/default"/>
    <dgm:cxn modelId="{97598342-8FE6-49AD-9189-D23AC09BD837}" type="presOf" srcId="{0608EF57-11AE-46EC-AB2C-12AD53135857}" destId="{26287EEB-938C-4E4B-9D6B-18E7CA064513}" srcOrd="0" destOrd="0" presId="urn:microsoft.com/office/officeart/2005/8/layout/default"/>
    <dgm:cxn modelId="{674AF770-68F9-4B9F-9854-32BC8F86C23E}" srcId="{B0A458F4-C936-43DC-8BF8-E188C3152334}" destId="{108E577E-8BB1-4255-9972-FE6B14710956}" srcOrd="2" destOrd="0" parTransId="{02EC5294-1287-4370-93C1-718D2DE0B713}" sibTransId="{2B98C785-EE60-42FB-A5D7-6467B30F29BA}"/>
    <dgm:cxn modelId="{440FBF83-3867-4927-B994-B9858D351712}" type="presParOf" srcId="{A745252C-D1BB-4E4B-B5D8-178597F322E1}" destId="{14098491-BDF5-42EA-B885-E4421F533CB3}" srcOrd="0" destOrd="0" presId="urn:microsoft.com/office/officeart/2005/8/layout/default"/>
    <dgm:cxn modelId="{17FED7AD-16D6-44D4-92F2-4CF3B2EF8004}" type="presParOf" srcId="{A745252C-D1BB-4E4B-B5D8-178597F322E1}" destId="{72483643-34AA-4AE3-A3F8-3219E1707233}" srcOrd="1" destOrd="0" presId="urn:microsoft.com/office/officeart/2005/8/layout/default"/>
    <dgm:cxn modelId="{882692D3-A09C-4C6A-B68F-CF5D1F6C13DE}" type="presParOf" srcId="{A745252C-D1BB-4E4B-B5D8-178597F322E1}" destId="{26287EEB-938C-4E4B-9D6B-18E7CA064513}" srcOrd="2" destOrd="0" presId="urn:microsoft.com/office/officeart/2005/8/layout/default"/>
    <dgm:cxn modelId="{141950C8-7B51-42EA-B4D9-76EB451F057A}" type="presParOf" srcId="{A745252C-D1BB-4E4B-B5D8-178597F322E1}" destId="{7ED1B911-B5FC-41B7-AE9E-9B042FA1D04F}" srcOrd="3" destOrd="0" presId="urn:microsoft.com/office/officeart/2005/8/layout/default"/>
    <dgm:cxn modelId="{27AB0819-47E4-4FAB-B62A-C096DEA9283E}" type="presParOf" srcId="{A745252C-D1BB-4E4B-B5D8-178597F322E1}" destId="{20DB1AA3-9E2C-4447-B3D4-85FE027A4811}" srcOrd="4" destOrd="0" presId="urn:microsoft.com/office/officeart/2005/8/layout/default"/>
    <dgm:cxn modelId="{997882C1-8FA4-4595-90CA-DCB9AB6F4295}" type="presParOf" srcId="{A745252C-D1BB-4E4B-B5D8-178597F322E1}" destId="{151EF1E1-D78A-496F-9D97-03B433B0DB75}" srcOrd="5" destOrd="0" presId="urn:microsoft.com/office/officeart/2005/8/layout/default"/>
    <dgm:cxn modelId="{5C2D7A6C-3601-4084-8C30-041CDAA17637}" type="presParOf" srcId="{A745252C-D1BB-4E4B-B5D8-178597F322E1}" destId="{870EE3C3-4277-46E6-8E40-E6C0F4635962}" srcOrd="6" destOrd="0" presId="urn:microsoft.com/office/officeart/2005/8/layout/default"/>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7A7E0E4-FC0B-40CB-AFFD-35F50CF91CC6}">
      <dsp:nvSpPr>
        <dsp:cNvPr id="0" name=""/>
        <dsp:cNvSpPr/>
      </dsp:nvSpPr>
      <dsp:spPr>
        <a:xfrm>
          <a:off x="0" y="749180"/>
          <a:ext cx="2631770" cy="1579062"/>
        </a:xfrm>
        <a:prstGeom prst="rect">
          <a:avLst/>
        </a:prstGeom>
        <a:solidFill>
          <a:srgbClr val="83A322"/>
        </a:solidFill>
        <a:ln w="19050" cap="rnd" cmpd="sng" algn="ctr">
          <a:solidFill>
            <a:schemeClr val="accent1">
              <a:lumMod val="75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0">
            <a:lnSpc>
              <a:spcPct val="90000"/>
            </a:lnSpc>
            <a:spcBef>
              <a:spcPct val="0"/>
            </a:spcBef>
            <a:spcAft>
              <a:spcPct val="35000"/>
            </a:spcAft>
            <a:buNone/>
          </a:pPr>
          <a:r>
            <a:rPr lang="en-IN" sz="3000" b="0" i="0" kern="1200" dirty="0"/>
            <a:t>Wind power</a:t>
          </a:r>
          <a:endParaRPr lang="en-IN" sz="3000" kern="1200" dirty="0"/>
        </a:p>
      </dsp:txBody>
      <dsp:txXfrm>
        <a:off x="0" y="749180"/>
        <a:ext cx="2631770" cy="1579062"/>
      </dsp:txXfrm>
    </dsp:sp>
    <dsp:sp modelId="{A462C8A2-EACB-416F-B8D7-EEB0D421FF37}">
      <dsp:nvSpPr>
        <dsp:cNvPr id="0" name=""/>
        <dsp:cNvSpPr/>
      </dsp:nvSpPr>
      <dsp:spPr>
        <a:xfrm>
          <a:off x="2894947" y="749180"/>
          <a:ext cx="2631770" cy="1579062"/>
        </a:xfrm>
        <a:prstGeom prst="rect">
          <a:avLst/>
        </a:prstGeom>
        <a:solidFill>
          <a:schemeClr val="accent1">
            <a:lumMod val="75000"/>
          </a:schemeClr>
        </a:solidFill>
        <a:ln w="19050" cap="rnd" cmpd="sng" algn="ctr">
          <a:solidFill>
            <a:schemeClr val="accent1">
              <a:lumMod val="75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0">
            <a:lnSpc>
              <a:spcPct val="90000"/>
            </a:lnSpc>
            <a:spcBef>
              <a:spcPct val="0"/>
            </a:spcBef>
            <a:spcAft>
              <a:spcPct val="35000"/>
            </a:spcAft>
            <a:buNone/>
          </a:pPr>
          <a:r>
            <a:rPr lang="en-IN" sz="3000" b="0" i="0" kern="1200" dirty="0"/>
            <a:t>Geothermal power</a:t>
          </a:r>
          <a:endParaRPr lang="en-IN" sz="3000" kern="1200" dirty="0"/>
        </a:p>
      </dsp:txBody>
      <dsp:txXfrm>
        <a:off x="2894947" y="749180"/>
        <a:ext cx="2631770" cy="1579062"/>
      </dsp:txXfrm>
    </dsp:sp>
    <dsp:sp modelId="{70D1229A-8084-48F7-8B39-4EB55DAEA708}">
      <dsp:nvSpPr>
        <dsp:cNvPr id="0" name=""/>
        <dsp:cNvSpPr/>
      </dsp:nvSpPr>
      <dsp:spPr>
        <a:xfrm>
          <a:off x="5789895" y="749180"/>
          <a:ext cx="2631770" cy="1579062"/>
        </a:xfrm>
        <a:prstGeom prst="rect">
          <a:avLst/>
        </a:prstGeom>
        <a:solidFill>
          <a:schemeClr val="accent1">
            <a:lumMod val="75000"/>
          </a:schemeClr>
        </a:solidFill>
        <a:ln w="19050" cap="rnd" cmpd="sng" algn="ctr">
          <a:solidFill>
            <a:schemeClr val="accent1">
              <a:lumMod val="75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0">
            <a:lnSpc>
              <a:spcPct val="90000"/>
            </a:lnSpc>
            <a:spcBef>
              <a:spcPct val="0"/>
            </a:spcBef>
            <a:spcAft>
              <a:spcPct val="35000"/>
            </a:spcAft>
            <a:buNone/>
          </a:pPr>
          <a:r>
            <a:rPr lang="en-IN" sz="3000" b="0" i="0" kern="1200" dirty="0"/>
            <a:t>Solar power</a:t>
          </a:r>
          <a:endParaRPr lang="en-IN" sz="3000" kern="1200" dirty="0"/>
        </a:p>
      </dsp:txBody>
      <dsp:txXfrm>
        <a:off x="5789895" y="749180"/>
        <a:ext cx="2631770" cy="1579062"/>
      </dsp:txXfrm>
    </dsp:sp>
    <dsp:sp modelId="{BCBE562E-583A-43B4-B7D9-284A0260DD0E}">
      <dsp:nvSpPr>
        <dsp:cNvPr id="0" name=""/>
        <dsp:cNvSpPr/>
      </dsp:nvSpPr>
      <dsp:spPr>
        <a:xfrm>
          <a:off x="0" y="2591420"/>
          <a:ext cx="2631770" cy="1579062"/>
        </a:xfrm>
        <a:prstGeom prst="rect">
          <a:avLst/>
        </a:prstGeom>
        <a:solidFill>
          <a:schemeClr val="accent1">
            <a:lumMod val="75000"/>
          </a:schemeClr>
        </a:solidFill>
        <a:ln w="19050" cap="rnd" cmpd="sng" algn="ctr">
          <a:solidFill>
            <a:schemeClr val="accent1">
              <a:lumMod val="75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0">
            <a:lnSpc>
              <a:spcPct val="90000"/>
            </a:lnSpc>
            <a:spcBef>
              <a:spcPct val="0"/>
            </a:spcBef>
            <a:spcAft>
              <a:spcPct val="35000"/>
            </a:spcAft>
            <a:buNone/>
          </a:pPr>
          <a:r>
            <a:rPr lang="en-IN" sz="3000" b="0" i="0" kern="1200" dirty="0"/>
            <a:t>Nuclear power</a:t>
          </a:r>
          <a:endParaRPr lang="en-IN" sz="3000" kern="1200" dirty="0"/>
        </a:p>
      </dsp:txBody>
      <dsp:txXfrm>
        <a:off x="0" y="2591420"/>
        <a:ext cx="2631770" cy="1579062"/>
      </dsp:txXfrm>
    </dsp:sp>
    <dsp:sp modelId="{5E68CBA5-D8CA-4CD4-901A-060789BE3078}">
      <dsp:nvSpPr>
        <dsp:cNvPr id="0" name=""/>
        <dsp:cNvSpPr/>
      </dsp:nvSpPr>
      <dsp:spPr>
        <a:xfrm>
          <a:off x="2894947" y="2591420"/>
          <a:ext cx="2631770" cy="1579062"/>
        </a:xfrm>
        <a:prstGeom prst="rect">
          <a:avLst/>
        </a:prstGeom>
        <a:solidFill>
          <a:schemeClr val="accent1">
            <a:lumMod val="75000"/>
          </a:schemeClr>
        </a:solidFill>
        <a:ln w="19050" cap="rnd" cmpd="sng" algn="ctr">
          <a:solidFill>
            <a:schemeClr val="accent1">
              <a:lumMod val="75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0">
            <a:lnSpc>
              <a:spcPct val="90000"/>
            </a:lnSpc>
            <a:spcBef>
              <a:spcPct val="0"/>
            </a:spcBef>
            <a:spcAft>
              <a:spcPct val="35000"/>
            </a:spcAft>
            <a:buNone/>
          </a:pPr>
          <a:r>
            <a:rPr lang="en-IN" sz="3000" b="0" i="0" kern="1200" dirty="0"/>
            <a:t>Ethanol</a:t>
          </a:r>
          <a:endParaRPr lang="en-IN" sz="3000" kern="1200" dirty="0"/>
        </a:p>
      </dsp:txBody>
      <dsp:txXfrm>
        <a:off x="2894947" y="2591420"/>
        <a:ext cx="2631770" cy="1579062"/>
      </dsp:txXfrm>
    </dsp:sp>
    <dsp:sp modelId="{BB82CC95-61EA-40C5-A5FB-04FF4AA23BB9}">
      <dsp:nvSpPr>
        <dsp:cNvPr id="0" name=""/>
        <dsp:cNvSpPr/>
      </dsp:nvSpPr>
      <dsp:spPr>
        <a:xfrm>
          <a:off x="5789895" y="2591420"/>
          <a:ext cx="2631770" cy="1579062"/>
        </a:xfrm>
        <a:prstGeom prst="rect">
          <a:avLst/>
        </a:prstGeom>
        <a:solidFill>
          <a:schemeClr val="accent1">
            <a:lumMod val="75000"/>
          </a:schemeClr>
        </a:solidFill>
        <a:ln w="19050" cap="rnd" cmpd="sng" algn="ctr">
          <a:solidFill>
            <a:schemeClr val="accent1">
              <a:lumMod val="7500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14300" tIns="114300" rIns="114300" bIns="114300" numCol="1" spcCol="1270" anchor="ctr" anchorCtr="0">
          <a:noAutofit/>
        </a:bodyPr>
        <a:lstStyle/>
        <a:p>
          <a:pPr marL="0" lvl="0" indent="0" algn="ctr" defTabSz="1333500" rtl="0">
            <a:lnSpc>
              <a:spcPct val="90000"/>
            </a:lnSpc>
            <a:spcBef>
              <a:spcPct val="0"/>
            </a:spcBef>
            <a:spcAft>
              <a:spcPct val="35000"/>
            </a:spcAft>
            <a:buNone/>
          </a:pPr>
          <a:r>
            <a:rPr lang="en-IN" sz="3000" b="0" i="0" kern="1200" dirty="0"/>
            <a:t>Hydropower</a:t>
          </a:r>
          <a:endParaRPr lang="en-IN" sz="3000" kern="1200" dirty="0"/>
        </a:p>
      </dsp:txBody>
      <dsp:txXfrm>
        <a:off x="5789895" y="2591420"/>
        <a:ext cx="2631770" cy="1579062"/>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4098491-BDF5-42EA-B885-E4421F533CB3}">
      <dsp:nvSpPr>
        <dsp:cNvPr id="0" name=""/>
        <dsp:cNvSpPr/>
      </dsp:nvSpPr>
      <dsp:spPr>
        <a:xfrm>
          <a:off x="256340" y="974"/>
          <a:ext cx="3296839" cy="1978103"/>
        </a:xfrm>
        <a:prstGeom prst="rect">
          <a:avLst/>
        </a:prstGeom>
        <a:solidFill>
          <a:srgbClr val="83A322"/>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rtl="0">
            <a:lnSpc>
              <a:spcPct val="90000"/>
            </a:lnSpc>
            <a:spcBef>
              <a:spcPct val="0"/>
            </a:spcBef>
            <a:spcAft>
              <a:spcPct val="35000"/>
            </a:spcAft>
            <a:buNone/>
          </a:pPr>
          <a:r>
            <a:rPr lang="en-IN" sz="2600" b="1" i="0" kern="1200" dirty="0"/>
            <a:t>Recycling</a:t>
          </a:r>
          <a:endParaRPr lang="en-US" sz="2600" b="1" kern="1200" dirty="0"/>
        </a:p>
      </dsp:txBody>
      <dsp:txXfrm>
        <a:off x="256340" y="974"/>
        <a:ext cx="3296839" cy="1978103"/>
      </dsp:txXfrm>
    </dsp:sp>
    <dsp:sp modelId="{26287EEB-938C-4E4B-9D6B-18E7CA064513}">
      <dsp:nvSpPr>
        <dsp:cNvPr id="0" name=""/>
        <dsp:cNvSpPr/>
      </dsp:nvSpPr>
      <dsp:spPr>
        <a:xfrm>
          <a:off x="3882863" y="974"/>
          <a:ext cx="3296839" cy="1978103"/>
        </a:xfrm>
        <a:prstGeom prst="rect">
          <a:avLst/>
        </a:prstGeom>
        <a:solidFill>
          <a:srgbClr val="83A322"/>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rtl="0">
            <a:lnSpc>
              <a:spcPct val="90000"/>
            </a:lnSpc>
            <a:spcBef>
              <a:spcPct val="0"/>
            </a:spcBef>
            <a:spcAft>
              <a:spcPct val="35000"/>
            </a:spcAft>
            <a:buNone/>
          </a:pPr>
          <a:r>
            <a:rPr lang="en-IN" sz="2600" b="1" i="0" kern="1200"/>
            <a:t>Stakeholder assessment</a:t>
          </a:r>
          <a:endParaRPr lang="en-US" sz="2600" b="1" kern="1200"/>
        </a:p>
      </dsp:txBody>
      <dsp:txXfrm>
        <a:off x="3882863" y="974"/>
        <a:ext cx="3296839" cy="1978103"/>
      </dsp:txXfrm>
    </dsp:sp>
    <dsp:sp modelId="{20DB1AA3-9E2C-4447-B3D4-85FE027A4811}">
      <dsp:nvSpPr>
        <dsp:cNvPr id="0" name=""/>
        <dsp:cNvSpPr/>
      </dsp:nvSpPr>
      <dsp:spPr>
        <a:xfrm>
          <a:off x="256340" y="2308761"/>
          <a:ext cx="3296839" cy="1978103"/>
        </a:xfrm>
        <a:prstGeom prst="rect">
          <a:avLst/>
        </a:prstGeom>
        <a:solidFill>
          <a:srgbClr val="83A322"/>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rtl="0">
            <a:lnSpc>
              <a:spcPct val="90000"/>
            </a:lnSpc>
            <a:spcBef>
              <a:spcPct val="0"/>
            </a:spcBef>
            <a:spcAft>
              <a:spcPct val="35000"/>
            </a:spcAft>
            <a:buNone/>
          </a:pPr>
          <a:r>
            <a:rPr lang="en-IN" sz="2600" b="1" i="0" kern="1200" dirty="0"/>
            <a:t>Risk analysis</a:t>
          </a:r>
          <a:endParaRPr lang="en-US" sz="2600" b="1" kern="1200" dirty="0"/>
        </a:p>
      </dsp:txBody>
      <dsp:txXfrm>
        <a:off x="256340" y="2308761"/>
        <a:ext cx="3296839" cy="1978103"/>
      </dsp:txXfrm>
    </dsp:sp>
    <dsp:sp modelId="{870EE3C3-4277-46E6-8E40-E6C0F4635962}">
      <dsp:nvSpPr>
        <dsp:cNvPr id="0" name=""/>
        <dsp:cNvSpPr/>
      </dsp:nvSpPr>
      <dsp:spPr>
        <a:xfrm>
          <a:off x="3882863" y="2308761"/>
          <a:ext cx="3296839" cy="1978103"/>
        </a:xfrm>
        <a:prstGeom prst="rect">
          <a:avLst/>
        </a:prstGeom>
        <a:solidFill>
          <a:srgbClr val="83A322"/>
        </a:solidFill>
        <a:ln w="19050" cap="rnd"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rtl="0">
            <a:lnSpc>
              <a:spcPct val="90000"/>
            </a:lnSpc>
            <a:spcBef>
              <a:spcPct val="0"/>
            </a:spcBef>
            <a:spcAft>
              <a:spcPct val="35000"/>
            </a:spcAft>
            <a:buNone/>
          </a:pPr>
          <a:r>
            <a:rPr lang="en-US" sz="2600" b="1" i="0" kern="1200" dirty="0"/>
            <a:t>Strategic Sustainability Environmental Audit</a:t>
          </a:r>
          <a:endParaRPr lang="en-US" sz="2600" b="1" kern="1200" dirty="0"/>
        </a:p>
      </dsp:txBody>
      <dsp:txXfrm>
        <a:off x="3882863" y="2308761"/>
        <a:ext cx="3296839" cy="1978103"/>
      </dsp:txXfrm>
    </dsp:sp>
  </dsp:spTree>
</dsp:drawing>
</file>

<file path=ppt/diagrams/layout1.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default">
  <dgm:title val=""/>
  <dgm:desc val=""/>
  <dgm:catLst>
    <dgm:cat type="list" pri="4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diagram">
    <dgm:varLst>
      <dgm:dir/>
      <dgm:resizeHandles val="exact"/>
    </dgm:varLst>
    <dgm:choose name="Name0">
      <dgm:if name="Name1" func="var" arg="dir" op="equ" val="norm">
        <dgm:alg type="snake">
          <dgm:param type="grDir" val="tL"/>
          <dgm:param type="flowDir" val="row"/>
          <dgm:param type="contDir" val="sameDir"/>
          <dgm:param type="off" val="ctr"/>
        </dgm:alg>
      </dgm:if>
      <dgm:else name="Name2">
        <dgm:alg type="snake">
          <dgm:param type="grDir" val="tR"/>
          <dgm:param type="flowDir" val="row"/>
          <dgm:param type="contDir" val="sameDir"/>
          <dgm:param type="off" val="ctr"/>
        </dgm:alg>
      </dgm:else>
    </dgm:choose>
    <dgm:shape xmlns:r="http://schemas.openxmlformats.org/officeDocument/2006/relationships" r:blip="">
      <dgm:adjLst/>
    </dgm:shape>
    <dgm:presOf/>
    <dgm:constrLst>
      <dgm:constr type="w" for="ch" forName="node" refType="w"/>
      <dgm:constr type="h" for="ch" forName="node" refType="w" refFor="ch" refForName="node" fact="0.6"/>
      <dgm:constr type="w" for="ch" forName="sibTrans" refType="w" refFor="ch" refForName="node" fact="0.1"/>
      <dgm:constr type="sp" refType="w" refFor="ch" refForName="sibTrans"/>
      <dgm:constr type="primFontSz" for="ch" forName="node" op="equ" val="65"/>
    </dgm:constrLst>
    <dgm:ruleLst/>
    <dgm:forEach name="Name3" axis="ch" ptType="node">
      <dgm:layoutNode name="node">
        <dgm:varLst>
          <dgm:bulletEnabled val="1"/>
        </dgm:varLst>
        <dgm:alg type="tx"/>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forEach name="Name4" axis="followSib" ptType="sibTrans" cnt="1">
        <dgm:layoutNode name="sibTrans">
          <dgm:alg type="sp"/>
          <dgm:shape xmlns:r="http://schemas.openxmlformats.org/officeDocument/2006/relationships" r:blip="">
            <dgm:adjLst/>
          </dgm:shape>
          <dgm:presO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D981D4E-7733-4EE0-A3DD-F5946818A9BA}" type="datetimeFigureOut">
              <a:rPr lang="en-US" smtClean="0"/>
              <a:pPr/>
              <a:t>8/25/2020</a:t>
            </a:fld>
            <a:endParaRPr lang="en-US"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CBEEE0C1-B772-45F8-A3A5-18C4DC298566}" type="slidenum">
              <a:rPr lang="en-US" smtClean="0"/>
              <a:pPr/>
              <a:t>‹#›</a:t>
            </a:fld>
            <a:endParaRPr lang="en-US" dirty="0"/>
          </a:p>
        </p:txBody>
      </p:sp>
    </p:spTree>
    <p:extLst>
      <p:ext uri="{BB962C8B-B14F-4D97-AF65-F5344CB8AC3E}">
        <p14:creationId xmlns:p14="http://schemas.microsoft.com/office/powerpoint/2010/main" val="421734883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BEEE0C1-B772-45F8-A3A5-18C4DC298566}" type="slidenum">
              <a:rPr lang="en-US" smtClean="0"/>
              <a:pPr/>
              <a:t>1</a:t>
            </a:fld>
            <a:endParaRPr lang="en-US" dirty="0"/>
          </a:p>
        </p:txBody>
      </p:sp>
    </p:spTree>
    <p:extLst>
      <p:ext uri="{BB962C8B-B14F-4D97-AF65-F5344CB8AC3E}">
        <p14:creationId xmlns:p14="http://schemas.microsoft.com/office/powerpoint/2010/main" val="104270235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BEEE0C1-B772-45F8-A3A5-18C4DC298566}" type="slidenum">
              <a:rPr lang="en-US" smtClean="0"/>
              <a:pPr/>
              <a:t>8</a:t>
            </a:fld>
            <a:endParaRPr lang="en-US" dirty="0"/>
          </a:p>
        </p:txBody>
      </p:sp>
    </p:spTree>
    <p:extLst>
      <p:ext uri="{BB962C8B-B14F-4D97-AF65-F5344CB8AC3E}">
        <p14:creationId xmlns:p14="http://schemas.microsoft.com/office/powerpoint/2010/main" val="104270235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BEEE0C1-B772-45F8-A3A5-18C4DC298566}" type="slidenum">
              <a:rPr lang="en-US" smtClean="0"/>
              <a:pPr/>
              <a:t>13</a:t>
            </a:fld>
            <a:endParaRPr lang="en-US" dirty="0"/>
          </a:p>
        </p:txBody>
      </p:sp>
    </p:spTree>
    <p:extLst>
      <p:ext uri="{BB962C8B-B14F-4D97-AF65-F5344CB8AC3E}">
        <p14:creationId xmlns:p14="http://schemas.microsoft.com/office/powerpoint/2010/main" val="104270235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5305287" y="2136915"/>
            <a:ext cx="3498506" cy="2594112"/>
          </a:xfrm>
        </p:spPr>
        <p:txBody>
          <a:bodyPr anchor="b"/>
          <a:lstStyle>
            <a:lvl1pPr algn="ctr">
              <a:defRPr sz="4000">
                <a:solidFill>
                  <a:schemeClr val="bg1"/>
                </a:solidFill>
              </a:defRPr>
            </a:lvl1pPr>
          </a:lstStyle>
          <a:p>
            <a:r>
              <a:rPr lang="en-US" dirty="0"/>
              <a:t>Click to edit Master title style</a:t>
            </a:r>
          </a:p>
        </p:txBody>
      </p:sp>
      <p:sp>
        <p:nvSpPr>
          <p:cNvPr id="6" name="Slide Number Placeholder 5"/>
          <p:cNvSpPr>
            <a:spLocks noGrp="1"/>
          </p:cNvSpPr>
          <p:nvPr>
            <p:ph type="sldNum" sz="quarter" idx="12"/>
          </p:nvPr>
        </p:nvSpPr>
        <p:spPr>
          <a:xfrm>
            <a:off x="8335617" y="6427304"/>
            <a:ext cx="440627" cy="351119"/>
          </a:xfrm>
        </p:spPr>
        <p:txBody>
          <a:bodyPr/>
          <a:lstStyle>
            <a:lvl1pPr>
              <a:defRPr sz="1200"/>
            </a:lvl1pPr>
          </a:lstStyle>
          <a:p>
            <a:fld id="{520E3B54-D682-47CE-842E-22D33782B90E}" type="slidenum">
              <a:rPr lang="en-US" smtClean="0"/>
              <a:pPr/>
              <a:t>‹#›</a:t>
            </a:fld>
            <a:endParaRPr lang="en-US" dirty="0"/>
          </a:p>
        </p:txBody>
      </p:sp>
      <p:pic>
        <p:nvPicPr>
          <p:cNvPr id="7" name="Picture 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212160" y="370178"/>
            <a:ext cx="4850171" cy="6057126"/>
          </a:xfrm>
          <a:prstGeom prst="rect">
            <a:avLst/>
          </a:prstGeom>
        </p:spPr>
      </p:pic>
    </p:spTree>
    <p:extLst>
      <p:ext uri="{BB962C8B-B14F-4D97-AF65-F5344CB8AC3E}">
        <p14:creationId xmlns:p14="http://schemas.microsoft.com/office/powerpoint/2010/main" val="125122208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483B3F81-D9E8-449A-BCD5-8B27A5EE77E4}"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dirty="0"/>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93509783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66443" y="2861734"/>
            <a:ext cx="6620967" cy="1915647"/>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866442" y="4777381"/>
            <a:ext cx="6620968" cy="860400"/>
          </a:xfrm>
        </p:spPr>
        <p:txBody>
          <a:bodyPr anchor="t"/>
          <a:lstStyle>
            <a:lvl1pPr marL="0" indent="0" algn="l">
              <a:buNone/>
              <a:defRPr sz="2000" cap="all">
                <a:solidFill>
                  <a:schemeClr val="accent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18D2DE3D-727D-4F21-A670-387CFEAD05EA}"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155006873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27700" y="2060576"/>
            <a:ext cx="3298113" cy="419576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241975" y="2056093"/>
            <a:ext cx="3298115" cy="4200245"/>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a:xfrm rot="5400000">
            <a:off x="7494989" y="1828771"/>
            <a:ext cx="990599" cy="228659"/>
          </a:xfrm>
          <a:prstGeom prst="rect">
            <a:avLst/>
          </a:prstGeom>
        </p:spPr>
        <p:txBody>
          <a:bodyPr/>
          <a:lstStyle/>
          <a:p>
            <a:fld id="{26D68946-56BB-40C3-BEB8-11DDC31AF3BF}" type="datetime1">
              <a:rPr lang="en-US" smtClean="0"/>
              <a:t>8/25/2020</a:t>
            </a:fld>
            <a:endParaRPr lang="en-US"/>
          </a:p>
        </p:txBody>
      </p:sp>
      <p:sp>
        <p:nvSpPr>
          <p:cNvPr id="6" name="Footer Placeholder 5"/>
          <p:cNvSpPr>
            <a:spLocks noGrp="1"/>
          </p:cNvSpPr>
          <p:nvPr>
            <p:ph type="ftr" sz="quarter" idx="11"/>
          </p:nvPr>
        </p:nvSpPr>
        <p:spPr>
          <a:xfrm>
            <a:off x="2380629" y="6590694"/>
            <a:ext cx="3859795" cy="228660"/>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237950085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827700" y="1905000"/>
            <a:ext cx="3298112"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27700" y="2514600"/>
            <a:ext cx="3298113"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241976" y="1905000"/>
            <a:ext cx="3298113"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241976" y="2514600"/>
            <a:ext cx="3298113"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a:xfrm rot="5400000">
            <a:off x="7494989" y="1828771"/>
            <a:ext cx="990599" cy="228659"/>
          </a:xfrm>
          <a:prstGeom prst="rect">
            <a:avLst/>
          </a:prstGeom>
        </p:spPr>
        <p:txBody>
          <a:bodyPr/>
          <a:lstStyle/>
          <a:p>
            <a:fld id="{9D58829F-2425-4B6E-84B9-EDA90FB504D3}" type="datetime1">
              <a:rPr lang="en-US" smtClean="0"/>
              <a:t>8/25/2020</a:t>
            </a:fld>
            <a:endParaRPr lang="en-US"/>
          </a:p>
        </p:txBody>
      </p:sp>
      <p:sp>
        <p:nvSpPr>
          <p:cNvPr id="8" name="Footer Placeholder 7"/>
          <p:cNvSpPr>
            <a:spLocks noGrp="1"/>
          </p:cNvSpPr>
          <p:nvPr>
            <p:ph type="ftr" sz="quarter" idx="11"/>
          </p:nvPr>
        </p:nvSpPr>
        <p:spPr>
          <a:xfrm>
            <a:off x="2380629" y="6590694"/>
            <a:ext cx="3859795" cy="228660"/>
          </a:xfrm>
          <a:prstGeom prst="rect">
            <a:avLst/>
          </a:prstGeom>
        </p:spPr>
        <p:txBody>
          <a:bodyPr/>
          <a:lstStyle/>
          <a:p>
            <a:endParaRPr lang="en-US"/>
          </a:p>
        </p:txBody>
      </p:sp>
      <p:sp>
        <p:nvSpPr>
          <p:cNvPr id="9" name="Slide Number Placeholder 8"/>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258823497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7" name="Date Placeholder 2"/>
          <p:cNvSpPr>
            <a:spLocks noGrp="1"/>
          </p:cNvSpPr>
          <p:nvPr>
            <p:ph type="dt" sz="half" idx="10"/>
          </p:nvPr>
        </p:nvSpPr>
        <p:spPr>
          <a:xfrm rot="5400000">
            <a:off x="7494989" y="1828771"/>
            <a:ext cx="990599" cy="228659"/>
          </a:xfrm>
          <a:prstGeom prst="rect">
            <a:avLst/>
          </a:prstGeom>
        </p:spPr>
        <p:txBody>
          <a:bodyPr/>
          <a:lstStyle/>
          <a:p>
            <a:fld id="{61CF2BB9-B67D-43AF-94E4-BC64B43320D1}" type="datetime1">
              <a:rPr lang="en-US" smtClean="0"/>
              <a:t>8/25/2020</a:t>
            </a:fld>
            <a:endParaRPr lang="en-US"/>
          </a:p>
        </p:txBody>
      </p:sp>
      <p:sp>
        <p:nvSpPr>
          <p:cNvPr id="5" name="Footer Placeholder 3"/>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4"/>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369854855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7" name="Date Placeholder 1"/>
          <p:cNvSpPr>
            <a:spLocks noGrp="1"/>
          </p:cNvSpPr>
          <p:nvPr>
            <p:ph type="dt" sz="half" idx="10"/>
          </p:nvPr>
        </p:nvSpPr>
        <p:spPr>
          <a:xfrm rot="5400000">
            <a:off x="7494989" y="1828771"/>
            <a:ext cx="990599" cy="228659"/>
          </a:xfrm>
          <a:prstGeom prst="rect">
            <a:avLst/>
          </a:prstGeom>
        </p:spPr>
        <p:txBody>
          <a:bodyPr/>
          <a:lstStyle/>
          <a:p>
            <a:fld id="{B0EB4BC1-309A-48C4-B49B-CB0F4CC1DBE7}" type="datetime1">
              <a:rPr lang="en-US" smtClean="0"/>
              <a:t>8/25/2020</a:t>
            </a:fld>
            <a:endParaRPr lang="en-US"/>
          </a:p>
        </p:txBody>
      </p:sp>
      <p:sp>
        <p:nvSpPr>
          <p:cNvPr id="5" name="Footer Placeholder 2"/>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3"/>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61973557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66441" y="1447800"/>
            <a:ext cx="2551462" cy="1447800"/>
          </a:xfrm>
        </p:spPr>
        <p:txBody>
          <a:bodyPr anchor="b"/>
          <a:lstStyle>
            <a:lvl1pPr algn="l">
              <a:defRPr sz="2400" b="0"/>
            </a:lvl1pPr>
          </a:lstStyle>
          <a:p>
            <a:r>
              <a:rPr lang="en-US"/>
              <a:t>Click to edit Master title style</a:t>
            </a:r>
            <a:endParaRPr lang="en-US" dirty="0"/>
          </a:p>
        </p:txBody>
      </p:sp>
      <p:sp>
        <p:nvSpPr>
          <p:cNvPr id="3" name="Content Placeholder 2"/>
          <p:cNvSpPr>
            <a:spLocks noGrp="1"/>
          </p:cNvSpPr>
          <p:nvPr>
            <p:ph idx="1"/>
          </p:nvPr>
        </p:nvSpPr>
        <p:spPr>
          <a:xfrm>
            <a:off x="3589397" y="1447800"/>
            <a:ext cx="3898013" cy="4572000"/>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66441" y="3129281"/>
            <a:ext cx="2551462" cy="2895599"/>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7" name="Date Placeholder 4"/>
          <p:cNvSpPr>
            <a:spLocks noGrp="1"/>
          </p:cNvSpPr>
          <p:nvPr>
            <p:ph type="dt" sz="half" idx="10"/>
          </p:nvPr>
        </p:nvSpPr>
        <p:spPr>
          <a:xfrm rot="5400000">
            <a:off x="7494989" y="1828771"/>
            <a:ext cx="990599" cy="228659"/>
          </a:xfrm>
          <a:prstGeom prst="rect">
            <a:avLst/>
          </a:prstGeom>
        </p:spPr>
        <p:txBody>
          <a:bodyPr/>
          <a:lstStyle/>
          <a:p>
            <a:fld id="{B283F671-0695-40B7-95DD-01BC5D7E8160}" type="datetime1">
              <a:rPr lang="en-US" smtClean="0"/>
              <a:t>8/25/2020</a:t>
            </a:fld>
            <a:endParaRPr lang="en-US"/>
          </a:p>
        </p:txBody>
      </p:sp>
      <p:sp>
        <p:nvSpPr>
          <p:cNvPr id="5" name="Footer Placeholder 5"/>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6"/>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145464839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65656" y="1854192"/>
            <a:ext cx="3820674" cy="1574808"/>
          </a:xfrm>
        </p:spPr>
        <p:txBody>
          <a:bodyPr anchor="b">
            <a:normAutofit/>
          </a:bodyPr>
          <a:lstStyle>
            <a:lvl1pPr algn="l">
              <a:defRPr sz="36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5213517" y="1143000"/>
            <a:ext cx="2400925"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866441" y="3657600"/>
            <a:ext cx="3814728" cy="1371600"/>
          </a:xfrm>
        </p:spPr>
        <p:txBody>
          <a:bodyP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rot="5400000">
            <a:off x="7494989" y="1828771"/>
            <a:ext cx="990599" cy="228659"/>
          </a:xfrm>
          <a:prstGeom prst="rect">
            <a:avLst/>
          </a:prstGeom>
        </p:spPr>
        <p:txBody>
          <a:bodyPr/>
          <a:lstStyle/>
          <a:p>
            <a:fld id="{2E5E54E4-B362-44C6-B411-8C05A8CE4AC8}" type="datetime1">
              <a:rPr lang="en-US" smtClean="0"/>
              <a:t>8/25/2020</a:t>
            </a:fld>
            <a:endParaRPr lang="en-US"/>
          </a:p>
        </p:txBody>
      </p:sp>
      <p:sp>
        <p:nvSpPr>
          <p:cNvPr id="6" name="Footer Placeholder 5"/>
          <p:cNvSpPr>
            <a:spLocks noGrp="1"/>
          </p:cNvSpPr>
          <p:nvPr>
            <p:ph type="ftr" sz="quarter" idx="11"/>
          </p:nvPr>
        </p:nvSpPr>
        <p:spPr>
          <a:xfrm>
            <a:off x="2380629" y="6590694"/>
            <a:ext cx="3859795" cy="228660"/>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1394875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66443" y="4800587"/>
            <a:ext cx="66209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866442" y="685800"/>
            <a:ext cx="6620968" cy="3640666"/>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866443" y="5367325"/>
            <a:ext cx="6620966"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rot="5400000">
            <a:off x="7494989" y="1828771"/>
            <a:ext cx="990599" cy="228659"/>
          </a:xfrm>
          <a:prstGeom prst="rect">
            <a:avLst/>
          </a:prstGeom>
        </p:spPr>
        <p:txBody>
          <a:bodyPr/>
          <a:lstStyle/>
          <a:p>
            <a:fld id="{D2E5532A-195B-42B1-A3FC-5A7A41BB686E}" type="datetime1">
              <a:rPr lang="en-US" smtClean="0"/>
              <a:t>8/25/2020</a:t>
            </a:fld>
            <a:endParaRPr lang="en-US"/>
          </a:p>
        </p:txBody>
      </p:sp>
      <p:sp>
        <p:nvSpPr>
          <p:cNvPr id="6" name="Footer Placeholder 5"/>
          <p:cNvSpPr>
            <a:spLocks noGrp="1"/>
          </p:cNvSpPr>
          <p:nvPr>
            <p:ph type="ftr" sz="quarter" idx="11"/>
          </p:nvPr>
        </p:nvSpPr>
        <p:spPr>
          <a:xfrm>
            <a:off x="2380629" y="6590694"/>
            <a:ext cx="3859795" cy="228660"/>
          </a:xfrm>
          <a:prstGeom prst="rect">
            <a:avLst/>
          </a:prstGeom>
        </p:spPr>
        <p:txBody>
          <a:bodyPr/>
          <a:lstStyle/>
          <a:p>
            <a:endParaRPr lang="en-US"/>
          </a:p>
        </p:txBody>
      </p:sp>
      <p:sp>
        <p:nvSpPr>
          <p:cNvPr id="7" name="Slide Number Placeholder 6"/>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33248469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866442" y="1447800"/>
            <a:ext cx="6620968" cy="1981200"/>
          </a:xfrm>
        </p:spPr>
        <p:txBody>
          <a:bodyPr/>
          <a:lstStyle>
            <a:lvl1pPr>
              <a:defRPr sz="4800"/>
            </a:lvl1pPr>
          </a:lstStyle>
          <a:p>
            <a:r>
              <a:rPr lang="en-US"/>
              <a:t>Click to edit Master title style</a:t>
            </a:r>
            <a:endParaRPr lang="en-US" dirty="0"/>
          </a:p>
        </p:txBody>
      </p:sp>
      <p:sp>
        <p:nvSpPr>
          <p:cNvPr id="8" name="Text Placeholder 3"/>
          <p:cNvSpPr>
            <a:spLocks noGrp="1"/>
          </p:cNvSpPr>
          <p:nvPr>
            <p:ph type="body" sz="half" idx="2"/>
          </p:nvPr>
        </p:nvSpPr>
        <p:spPr>
          <a:xfrm>
            <a:off x="866442" y="3657600"/>
            <a:ext cx="6620968" cy="23622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B376DA23-8F1E-46C8-AAE2-CF815CE7BC74}"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245803306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81409" y="1447800"/>
            <a:ext cx="6001049" cy="2317649"/>
          </a:xfrm>
        </p:spPr>
        <p:txBody>
          <a:bodyPr/>
          <a:lstStyle>
            <a:lvl1pPr>
              <a:defRPr sz="4800"/>
            </a:lvl1pPr>
          </a:lstStyle>
          <a:p>
            <a:r>
              <a:rPr lang="en-US"/>
              <a:t>Click to edit Master title style</a:t>
            </a:r>
            <a:endParaRPr lang="en-US" dirty="0"/>
          </a:p>
        </p:txBody>
      </p:sp>
      <p:sp>
        <p:nvSpPr>
          <p:cNvPr id="14" name="Text Placeholder 3"/>
          <p:cNvSpPr>
            <a:spLocks noGrp="1"/>
          </p:cNvSpPr>
          <p:nvPr>
            <p:ph type="body" sz="half" idx="13"/>
          </p:nvPr>
        </p:nvSpPr>
        <p:spPr>
          <a:xfrm>
            <a:off x="1454530" y="3765449"/>
            <a:ext cx="5449871" cy="342174"/>
          </a:xfrm>
        </p:spPr>
        <p:txBody>
          <a:bodyPr anchor="t">
            <a:normAutofit/>
          </a:bodyPr>
          <a:lstStyle>
            <a:lvl1pPr marL="0" indent="0">
              <a:buNone/>
              <a:defRPr lang="en-US" sz="1400" b="0" i="0" kern="1200" cap="small" dirty="0">
                <a:solidFill>
                  <a:schemeClr val="accent1"/>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0" name="Text Placeholder 3"/>
          <p:cNvSpPr>
            <a:spLocks noGrp="1"/>
          </p:cNvSpPr>
          <p:nvPr>
            <p:ph type="body" sz="half" idx="2"/>
          </p:nvPr>
        </p:nvSpPr>
        <p:spPr>
          <a:xfrm>
            <a:off x="866442" y="4350657"/>
            <a:ext cx="6620968" cy="16764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AD49D156-A96E-448F-BCCA-D701030FBA67}"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
        <p:nvSpPr>
          <p:cNvPr id="9" name="TextBox 8"/>
          <p:cNvSpPr txBox="1"/>
          <p:nvPr/>
        </p:nvSpPr>
        <p:spPr>
          <a:xfrm>
            <a:off x="673897" y="971253"/>
            <a:ext cx="601591" cy="1969770"/>
          </a:xfrm>
          <a:prstGeom prst="rect">
            <a:avLst/>
          </a:prstGeom>
          <a:noFill/>
        </p:spPr>
        <p:txBody>
          <a:bodyPr wrap="square" rtlCol="0">
            <a:spAutoFit/>
          </a:bodyPr>
          <a:lstStyle>
            <a:defPPr>
              <a:defRPr lang="en-US"/>
            </a:defPPr>
            <a:lvl1pPr algn="r">
              <a:defRPr sz="12200" b="0" i="0">
                <a:solidFill>
                  <a:schemeClr val="accent1"/>
                </a:solidFill>
                <a:latin typeface="Arial"/>
                <a:ea typeface="+mj-ea"/>
                <a:cs typeface="+mj-cs"/>
              </a:defRPr>
            </a:lvl1pPr>
          </a:lstStyle>
          <a:p>
            <a:pPr lvl="0"/>
            <a:r>
              <a:rPr lang="en-US" sz="12200" dirty="0"/>
              <a:t>“</a:t>
            </a:r>
          </a:p>
        </p:txBody>
      </p:sp>
      <p:sp>
        <p:nvSpPr>
          <p:cNvPr id="13" name="TextBox 12"/>
          <p:cNvSpPr txBox="1"/>
          <p:nvPr/>
        </p:nvSpPr>
        <p:spPr>
          <a:xfrm>
            <a:off x="6999690" y="2613787"/>
            <a:ext cx="601591" cy="1969770"/>
          </a:xfrm>
          <a:prstGeom prst="rect">
            <a:avLst/>
          </a:prstGeom>
          <a:noFill/>
        </p:spPr>
        <p:txBody>
          <a:bodyPr wrap="square" rtlCol="0">
            <a:spAutoFit/>
          </a:bodyPr>
          <a:lstStyle>
            <a:defPPr>
              <a:defRPr lang="en-US"/>
            </a:defPPr>
            <a:lvl1pPr algn="r">
              <a:defRPr sz="12200" b="0" i="0">
                <a:solidFill>
                  <a:schemeClr val="accent1"/>
                </a:solidFill>
                <a:latin typeface="Arial"/>
                <a:ea typeface="+mj-ea"/>
                <a:cs typeface="+mj-cs"/>
              </a:defRPr>
            </a:lvl1pPr>
          </a:lstStyle>
          <a:p>
            <a:pPr lvl="0"/>
            <a:r>
              <a:rPr lang="en-US" sz="12200" dirty="0"/>
              <a:t>”</a:t>
            </a:r>
          </a:p>
        </p:txBody>
      </p:sp>
    </p:spTree>
    <p:extLst>
      <p:ext uri="{BB962C8B-B14F-4D97-AF65-F5344CB8AC3E}">
        <p14:creationId xmlns:p14="http://schemas.microsoft.com/office/powerpoint/2010/main" val="386897711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866441" y="3124201"/>
            <a:ext cx="6620969" cy="1653180"/>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866442" y="4777381"/>
            <a:ext cx="6620968" cy="860400"/>
          </a:xfrm>
        </p:spPr>
        <p:txBody>
          <a:bodyPr anchor="t"/>
          <a:lstStyle>
            <a:lvl1pPr marL="0" indent="0" algn="l">
              <a:buNone/>
              <a:defRPr sz="2000" cap="none">
                <a:solidFill>
                  <a:schemeClr val="accent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280C9CCF-99B4-4B24-BC0C-0E3A0F5B6805}"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240839032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a:t>Click to edit Master title style</a:t>
            </a:r>
            <a:endParaRPr lang="en-US" dirty="0"/>
          </a:p>
        </p:txBody>
      </p:sp>
      <p:sp>
        <p:nvSpPr>
          <p:cNvPr id="3" name="Text Placeholder 2"/>
          <p:cNvSpPr>
            <a:spLocks noGrp="1"/>
          </p:cNvSpPr>
          <p:nvPr>
            <p:ph type="body" idx="1"/>
          </p:nvPr>
        </p:nvSpPr>
        <p:spPr>
          <a:xfrm>
            <a:off x="474834" y="1981200"/>
            <a:ext cx="2210725"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6" name="Text Placeholder 3"/>
          <p:cNvSpPr>
            <a:spLocks noGrp="1"/>
          </p:cNvSpPr>
          <p:nvPr>
            <p:ph type="body" sz="half" idx="15"/>
          </p:nvPr>
        </p:nvSpPr>
        <p:spPr>
          <a:xfrm>
            <a:off x="489475" y="2667000"/>
            <a:ext cx="2196084"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Text Placeholder 4"/>
          <p:cNvSpPr>
            <a:spLocks noGrp="1"/>
          </p:cNvSpPr>
          <p:nvPr>
            <p:ph type="body" sz="quarter" idx="3"/>
          </p:nvPr>
        </p:nvSpPr>
        <p:spPr>
          <a:xfrm>
            <a:off x="2913504" y="1981200"/>
            <a:ext cx="2202754"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9" name="Text Placeholder 3"/>
          <p:cNvSpPr>
            <a:spLocks noGrp="1"/>
          </p:cNvSpPr>
          <p:nvPr>
            <p:ph type="body" sz="half" idx="16"/>
          </p:nvPr>
        </p:nvSpPr>
        <p:spPr>
          <a:xfrm>
            <a:off x="2905586" y="2667000"/>
            <a:ext cx="2210671"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4" name="Text Placeholder 4"/>
          <p:cNvSpPr>
            <a:spLocks noGrp="1"/>
          </p:cNvSpPr>
          <p:nvPr>
            <p:ph type="body" sz="quarter" idx="13"/>
          </p:nvPr>
        </p:nvSpPr>
        <p:spPr>
          <a:xfrm>
            <a:off x="5344917" y="1981200"/>
            <a:ext cx="2199658"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0" name="Text Placeholder 3"/>
          <p:cNvSpPr>
            <a:spLocks noGrp="1"/>
          </p:cNvSpPr>
          <p:nvPr>
            <p:ph type="body" sz="half" idx="17"/>
          </p:nvPr>
        </p:nvSpPr>
        <p:spPr>
          <a:xfrm>
            <a:off x="5344917" y="2667000"/>
            <a:ext cx="2199658"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cxnSp>
        <p:nvCxnSpPr>
          <p:cNvPr id="17" name="Straight Connector 16"/>
          <p:cNvCxnSpPr/>
          <p:nvPr/>
        </p:nvCxnSpPr>
        <p:spPr>
          <a:xfrm>
            <a:off x="2795334" y="2133600"/>
            <a:ext cx="0" cy="3962400"/>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5223030" y="2133600"/>
            <a:ext cx="0" cy="3966882"/>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a:xfrm rot="5400000">
            <a:off x="7494989" y="1828771"/>
            <a:ext cx="990599" cy="228659"/>
          </a:xfrm>
          <a:prstGeom prst="rect">
            <a:avLst/>
          </a:prstGeom>
        </p:spPr>
        <p:txBody>
          <a:bodyPr/>
          <a:lstStyle/>
          <a:p>
            <a:fld id="{74823D6D-950D-405D-86A2-DD5818C24367}" type="datetime1">
              <a:rPr lang="en-US" smtClean="0"/>
              <a:t>8/25/2020</a:t>
            </a:fld>
            <a:endParaRPr lang="en-US"/>
          </a:p>
        </p:txBody>
      </p:sp>
      <p:sp>
        <p:nvSpPr>
          <p:cNvPr id="4"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346704096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a:t>Click to edit Master title style</a:t>
            </a:r>
            <a:endParaRPr lang="en-US" dirty="0"/>
          </a:p>
        </p:txBody>
      </p:sp>
      <p:sp>
        <p:nvSpPr>
          <p:cNvPr id="3" name="Text Placeholder 2"/>
          <p:cNvSpPr>
            <a:spLocks noGrp="1"/>
          </p:cNvSpPr>
          <p:nvPr>
            <p:ph type="body" idx="1"/>
          </p:nvPr>
        </p:nvSpPr>
        <p:spPr>
          <a:xfrm>
            <a:off x="489475" y="4250949"/>
            <a:ext cx="2205612"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9" name="Picture Placeholder 2"/>
          <p:cNvSpPr>
            <a:spLocks noGrp="1" noChangeAspect="1"/>
          </p:cNvSpPr>
          <p:nvPr>
            <p:ph type="pic" idx="15"/>
          </p:nvPr>
        </p:nvSpPr>
        <p:spPr>
          <a:xfrm>
            <a:off x="489475" y="2209800"/>
            <a:ext cx="2205612"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2" name="Text Placeholder 3"/>
          <p:cNvSpPr>
            <a:spLocks noGrp="1"/>
          </p:cNvSpPr>
          <p:nvPr>
            <p:ph type="body" sz="half" idx="18"/>
          </p:nvPr>
        </p:nvSpPr>
        <p:spPr>
          <a:xfrm>
            <a:off x="489475" y="4827212"/>
            <a:ext cx="2205612"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Text Placeholder 4"/>
          <p:cNvSpPr>
            <a:spLocks noGrp="1"/>
          </p:cNvSpPr>
          <p:nvPr>
            <p:ph type="body" sz="quarter" idx="3"/>
          </p:nvPr>
        </p:nvSpPr>
        <p:spPr>
          <a:xfrm>
            <a:off x="2917792" y="4250949"/>
            <a:ext cx="2198466"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30" name="Picture Placeholder 2"/>
          <p:cNvSpPr>
            <a:spLocks noGrp="1" noChangeAspect="1"/>
          </p:cNvSpPr>
          <p:nvPr>
            <p:ph type="pic" idx="21"/>
          </p:nvPr>
        </p:nvSpPr>
        <p:spPr>
          <a:xfrm>
            <a:off x="2917791" y="2209800"/>
            <a:ext cx="2198466"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3" name="Text Placeholder 3"/>
          <p:cNvSpPr>
            <a:spLocks noGrp="1"/>
          </p:cNvSpPr>
          <p:nvPr>
            <p:ph type="body" sz="half" idx="19"/>
          </p:nvPr>
        </p:nvSpPr>
        <p:spPr>
          <a:xfrm>
            <a:off x="2916776" y="4827211"/>
            <a:ext cx="2201378"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4" name="Text Placeholder 4"/>
          <p:cNvSpPr>
            <a:spLocks noGrp="1"/>
          </p:cNvSpPr>
          <p:nvPr>
            <p:ph type="body" sz="quarter" idx="13"/>
          </p:nvPr>
        </p:nvSpPr>
        <p:spPr>
          <a:xfrm>
            <a:off x="5344917" y="4250949"/>
            <a:ext cx="2199658"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31" name="Picture Placeholder 2"/>
          <p:cNvSpPr>
            <a:spLocks noGrp="1" noChangeAspect="1"/>
          </p:cNvSpPr>
          <p:nvPr>
            <p:ph type="pic" idx="22"/>
          </p:nvPr>
        </p:nvSpPr>
        <p:spPr>
          <a:xfrm>
            <a:off x="5344916" y="2209800"/>
            <a:ext cx="2199658"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20"/>
          </p:nvPr>
        </p:nvSpPr>
        <p:spPr>
          <a:xfrm>
            <a:off x="5344824" y="4827209"/>
            <a:ext cx="2202571"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cxnSp>
        <p:nvCxnSpPr>
          <p:cNvPr id="17" name="Straight Connector 16"/>
          <p:cNvCxnSpPr/>
          <p:nvPr/>
        </p:nvCxnSpPr>
        <p:spPr>
          <a:xfrm>
            <a:off x="2795334" y="2133600"/>
            <a:ext cx="0" cy="3962400"/>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5223030" y="2133600"/>
            <a:ext cx="0" cy="3966882"/>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a:xfrm rot="5400000">
            <a:off x="7494989" y="1828771"/>
            <a:ext cx="990599" cy="228659"/>
          </a:xfrm>
          <a:prstGeom prst="rect">
            <a:avLst/>
          </a:prstGeom>
        </p:spPr>
        <p:txBody>
          <a:bodyPr/>
          <a:lstStyle/>
          <a:p>
            <a:fld id="{68CF3AF7-7DE7-48D5-A6D2-1F1E336BA45C}" type="datetime1">
              <a:rPr lang="en-US" smtClean="0"/>
              <a:t>8/25/2020</a:t>
            </a:fld>
            <a:endParaRPr lang="en-US"/>
          </a:p>
        </p:txBody>
      </p:sp>
      <p:sp>
        <p:nvSpPr>
          <p:cNvPr id="4"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159837005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nchorCtr="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6310BEEB-069C-4072-B03F-2C98A4B0A99B}"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270554422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229782" y="430214"/>
            <a:ext cx="1314793" cy="5826125"/>
          </a:xfrm>
        </p:spPr>
        <p:txBody>
          <a:bodyPr vert="eaVert" anchor="b" anchorCtr="0"/>
          <a:lstStyle/>
          <a:p>
            <a:r>
              <a:rPr lang="en-US"/>
              <a:t>Click to edit Master title style</a:t>
            </a:r>
            <a:endParaRPr lang="en-US" dirty="0"/>
          </a:p>
        </p:txBody>
      </p:sp>
      <p:sp>
        <p:nvSpPr>
          <p:cNvPr id="3" name="Vertical Text Placeholder 2"/>
          <p:cNvSpPr>
            <a:spLocks noGrp="1"/>
          </p:cNvSpPr>
          <p:nvPr>
            <p:ph type="body" orient="vert" idx="1"/>
          </p:nvPr>
        </p:nvSpPr>
        <p:spPr>
          <a:xfrm>
            <a:off x="489475" y="773205"/>
            <a:ext cx="5568812" cy="5483134"/>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rot="5400000">
            <a:off x="7494989" y="1828771"/>
            <a:ext cx="990599" cy="228659"/>
          </a:xfrm>
          <a:prstGeom prst="rect">
            <a:avLst/>
          </a:prstGeom>
        </p:spPr>
        <p:txBody>
          <a:bodyPr/>
          <a:lstStyle/>
          <a:p>
            <a:fld id="{7C64A8D7-9585-4E91-B390-286838DF0876}" type="datetime1">
              <a:rPr lang="en-US" smtClean="0"/>
              <a:t>8/25/2020</a:t>
            </a:fld>
            <a:endParaRPr lang="en-US"/>
          </a:p>
        </p:txBody>
      </p:sp>
      <p:sp>
        <p:nvSpPr>
          <p:cNvPr id="5" name="Footer Placeholder 4"/>
          <p:cNvSpPr>
            <a:spLocks noGrp="1"/>
          </p:cNvSpPr>
          <p:nvPr>
            <p:ph type="ftr" sz="quarter" idx="11"/>
          </p:nvPr>
        </p:nvSpPr>
        <p:spPr>
          <a:xfrm>
            <a:off x="2380629" y="6590694"/>
            <a:ext cx="3859795" cy="228660"/>
          </a:xfrm>
          <a:prstGeom prst="rect">
            <a:avLst/>
          </a:prstGeom>
        </p:spPr>
        <p:txBody>
          <a:bodyPr/>
          <a:lstStyle/>
          <a:p>
            <a:endParaRPr lang="en-US"/>
          </a:p>
        </p:txBody>
      </p:sp>
      <p:sp>
        <p:nvSpPr>
          <p:cNvPr id="6" name="Slide Number Placeholder 5"/>
          <p:cNvSpPr>
            <a:spLocks noGrp="1"/>
          </p:cNvSpPr>
          <p:nvPr>
            <p:ph type="sldNum" sz="quarter" idx="12"/>
          </p:nvPr>
        </p:nvSpPr>
        <p:spPr/>
        <p:txBody>
          <a:bodyPr/>
          <a:lstStyle/>
          <a:p>
            <a:fld id="{520E3B54-D682-47CE-842E-22D33782B90E}" type="slidenum">
              <a:rPr lang="en-US" smtClean="0"/>
              <a:t>‹#›</a:t>
            </a:fld>
            <a:endParaRPr lang="en-US"/>
          </a:p>
        </p:txBody>
      </p:sp>
    </p:spTree>
    <p:extLst>
      <p:ext uri="{BB962C8B-B14F-4D97-AF65-F5344CB8AC3E}">
        <p14:creationId xmlns:p14="http://schemas.microsoft.com/office/powerpoint/2010/main" val="34576977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 preserve="1">
  <p:cSld name="1_Title Slide">
    <p:bg>
      <p:bgRef idx="1002">
        <a:schemeClr val="bg2"/>
      </p:bgRef>
    </p:bg>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a:t>Click to edit Master title style</a:t>
            </a:r>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a:t>Click to edit Master subtitle style</a:t>
            </a:r>
          </a:p>
        </p:txBody>
      </p:sp>
      <p:sp>
        <p:nvSpPr>
          <p:cNvPr id="30" name="Date Placeholder 29"/>
          <p:cNvSpPr>
            <a:spLocks noGrp="1"/>
          </p:cNvSpPr>
          <p:nvPr>
            <p:ph type="dt" sz="half" idx="10"/>
          </p:nvPr>
        </p:nvSpPr>
        <p:spPr>
          <a:xfrm>
            <a:off x="457200" y="6356350"/>
            <a:ext cx="2133600" cy="365125"/>
          </a:xfrm>
          <a:prstGeom prst="rect">
            <a:avLst/>
          </a:prstGeom>
        </p:spPr>
        <p:txBody>
          <a:bodyPr/>
          <a:lstStyle/>
          <a:p>
            <a:fld id="{2CC1DC7C-30D1-4FE8-BB06-E72623813C69}" type="datetime1">
              <a:rPr lang="en-US" smtClean="0"/>
              <a:t>8/25/2020</a:t>
            </a:fld>
            <a:endParaRPr lang="en-US" dirty="0"/>
          </a:p>
        </p:txBody>
      </p:sp>
      <p:sp>
        <p:nvSpPr>
          <p:cNvPr id="19" name="Footer Placeholder 18"/>
          <p:cNvSpPr>
            <a:spLocks noGrp="1"/>
          </p:cNvSpPr>
          <p:nvPr>
            <p:ph type="ftr" sz="quarter" idx="11"/>
          </p:nvPr>
        </p:nvSpPr>
        <p:spPr>
          <a:xfrm>
            <a:off x="2667000" y="6356350"/>
            <a:ext cx="3352800" cy="365125"/>
          </a:xfrm>
          <a:prstGeom prst="rect">
            <a:avLst/>
          </a:prstGeom>
        </p:spPr>
        <p:txBody>
          <a:bodyPr/>
          <a:lstStyle/>
          <a:p>
            <a:endParaRPr lang="en-US" dirty="0"/>
          </a:p>
        </p:txBody>
      </p:sp>
      <p:sp>
        <p:nvSpPr>
          <p:cNvPr id="27" name="Slide Number Placeholder 26"/>
          <p:cNvSpPr>
            <a:spLocks noGrp="1"/>
          </p:cNvSpPr>
          <p:nvPr>
            <p:ph type="sldNum" sz="quarter" idx="12"/>
          </p:nvPr>
        </p:nvSpPr>
        <p:spPr/>
        <p:txBody>
          <a:bodyPr/>
          <a:lstStyle/>
          <a:p>
            <a:fld id="{2A7F9223-B69B-4AA9-B6C4-9B69EF94F2BD}" type="slidenum">
              <a:rPr lang="en-US" smtClean="0"/>
              <a:pPr/>
              <a:t>‹#›</a:t>
            </a:fld>
            <a:endParaRPr lang="en-US"/>
          </a:p>
        </p:txBody>
      </p:sp>
    </p:spTree>
    <p:extLst>
      <p:ext uri="{BB962C8B-B14F-4D97-AF65-F5344CB8AC3E}">
        <p14:creationId xmlns:p14="http://schemas.microsoft.com/office/powerpoint/2010/main" val="784396997"/>
      </p:ext>
    </p:extLst>
  </p:cSld>
  <p:clrMapOvr>
    <a:overrideClrMapping bg1="dk1" tx1="lt1" bg2="dk2" tx2="lt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gradFill flip="none" rotWithShape="1">
          <a:gsLst>
            <a:gs pos="74000">
              <a:srgbClr val="0070C0"/>
            </a:gs>
            <a:gs pos="0">
              <a:schemeClr val="accent1">
                <a:lumMod val="75000"/>
              </a:schemeClr>
            </a:gs>
            <a:gs pos="100000">
              <a:srgbClr val="002060"/>
            </a:gs>
          </a:gsLst>
          <a:path path="circle">
            <a:fillToRect l="100000" t="100000"/>
          </a:path>
          <a:tileRect r="-100000" b="-100000"/>
        </a:gradFill>
        <a:effectLst/>
      </p:bgPr>
    </p:bg>
    <p:spTree>
      <p:nvGrpSpPr>
        <p:cNvPr id="1" name=""/>
        <p:cNvGrpSpPr/>
        <p:nvPr/>
      </p:nvGrpSpPr>
      <p:grpSpPr>
        <a:xfrm>
          <a:off x="0" y="0"/>
          <a:ext cx="0" cy="0"/>
          <a:chOff x="0" y="0"/>
          <a:chExt cx="0" cy="0"/>
        </a:xfrm>
      </p:grpSpPr>
      <p:sp>
        <p:nvSpPr>
          <p:cNvPr id="22" name="Oval 21"/>
          <p:cNvSpPr/>
          <p:nvPr/>
        </p:nvSpPr>
        <p:spPr>
          <a:xfrm>
            <a:off x="6299432" y="1676400"/>
            <a:ext cx="2819400" cy="2819400"/>
          </a:xfrm>
          <a:prstGeom prst="ellipse">
            <a:avLst/>
          </a:prstGeom>
          <a:gradFill flip="none" rotWithShape="1">
            <a:gsLst>
              <a:gs pos="0">
                <a:schemeClr val="bg2">
                  <a:lumMod val="40000"/>
                  <a:lumOff val="60000"/>
                  <a:alpha val="7000"/>
                </a:schemeClr>
              </a:gs>
              <a:gs pos="69000">
                <a:schemeClr val="bg2">
                  <a:lumMod val="40000"/>
                  <a:lumOff val="60000"/>
                  <a:alpha val="0"/>
                </a:schemeClr>
              </a:gs>
              <a:gs pos="36000">
                <a:schemeClr val="bg2">
                  <a:lumMod val="40000"/>
                  <a:lumOff val="60000"/>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3" name="Oval 22"/>
          <p:cNvSpPr/>
          <p:nvPr/>
        </p:nvSpPr>
        <p:spPr>
          <a:xfrm>
            <a:off x="5689832" y="-457200"/>
            <a:ext cx="1600200" cy="1600200"/>
          </a:xfrm>
          <a:prstGeom prst="ellipse">
            <a:avLst/>
          </a:prstGeom>
          <a:gradFill flip="none" rotWithShape="1">
            <a:gsLst>
              <a:gs pos="0">
                <a:schemeClr val="bg2">
                  <a:lumMod val="40000"/>
                  <a:lumOff val="60000"/>
                  <a:alpha val="14000"/>
                </a:schemeClr>
              </a:gs>
              <a:gs pos="73000">
                <a:schemeClr val="bg2">
                  <a:lumMod val="40000"/>
                  <a:lumOff val="60000"/>
                  <a:alpha val="0"/>
                </a:schemeClr>
              </a:gs>
              <a:gs pos="36000">
                <a:schemeClr val="bg2">
                  <a:lumMod val="40000"/>
                  <a:lumOff val="60000"/>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4" name="Oval 23"/>
          <p:cNvSpPr/>
          <p:nvPr/>
        </p:nvSpPr>
        <p:spPr>
          <a:xfrm>
            <a:off x="6299432" y="6096000"/>
            <a:ext cx="990600" cy="990600"/>
          </a:xfrm>
          <a:prstGeom prst="ellipse">
            <a:avLst/>
          </a:prstGeom>
          <a:gradFill flip="none" rotWithShape="1">
            <a:gsLst>
              <a:gs pos="0">
                <a:schemeClr val="bg2">
                  <a:lumMod val="40000"/>
                  <a:lumOff val="60000"/>
                  <a:alpha val="14000"/>
                </a:schemeClr>
              </a:gs>
              <a:gs pos="66000">
                <a:schemeClr val="bg2">
                  <a:lumMod val="40000"/>
                  <a:lumOff val="60000"/>
                  <a:alpha val="0"/>
                </a:schemeClr>
              </a:gs>
              <a:gs pos="36000">
                <a:schemeClr val="bg2">
                  <a:lumMod val="40000"/>
                  <a:lumOff val="60000"/>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153988" y="2667000"/>
            <a:ext cx="4191000" cy="4191000"/>
          </a:xfrm>
          <a:prstGeom prst="ellipse">
            <a:avLst/>
          </a:prstGeom>
          <a:gradFill flip="none" rotWithShape="1">
            <a:gsLst>
              <a:gs pos="0">
                <a:schemeClr val="bg2">
                  <a:lumMod val="40000"/>
                  <a:lumOff val="60000"/>
                  <a:alpha val="11000"/>
                </a:schemeClr>
              </a:gs>
              <a:gs pos="75000">
                <a:schemeClr val="bg2">
                  <a:lumMod val="40000"/>
                  <a:lumOff val="60000"/>
                  <a:alpha val="0"/>
                </a:schemeClr>
              </a:gs>
              <a:gs pos="36000">
                <a:schemeClr val="bg2">
                  <a:lumMod val="40000"/>
                  <a:lumOff val="60000"/>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839788" y="2895600"/>
            <a:ext cx="2362200" cy="2362200"/>
          </a:xfrm>
          <a:prstGeom prst="ellipse">
            <a:avLst/>
          </a:prstGeom>
          <a:gradFill flip="none" rotWithShape="1">
            <a:gsLst>
              <a:gs pos="0">
                <a:schemeClr val="bg2">
                  <a:lumMod val="40000"/>
                  <a:lumOff val="60000"/>
                  <a:alpha val="8000"/>
                </a:schemeClr>
              </a:gs>
              <a:gs pos="72000">
                <a:schemeClr val="bg2">
                  <a:lumMod val="40000"/>
                  <a:lumOff val="60000"/>
                  <a:alpha val="0"/>
                </a:schemeClr>
              </a:gs>
              <a:gs pos="36000">
                <a:schemeClr val="bg2">
                  <a:lumMod val="40000"/>
                  <a:lumOff val="60000"/>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Rectangle 18"/>
          <p:cNvSpPr/>
          <p:nvPr/>
        </p:nvSpPr>
        <p:spPr>
          <a:xfrm>
            <a:off x="8277563" y="12083"/>
            <a:ext cx="685800" cy="742122"/>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484710" y="300319"/>
            <a:ext cx="8018134" cy="995081"/>
          </a:xfrm>
          <a:prstGeom prst="rect">
            <a:avLst/>
          </a:prstGeom>
        </p:spPr>
        <p:txBody>
          <a:bodyPr vert="horz" lIns="91440" tIns="45720" rIns="91440" bIns="45720" rtlCol="0" anchor="ctr">
            <a:noAutofit/>
          </a:bodyPr>
          <a:lstStyle/>
          <a:p>
            <a:r>
              <a:rPr lang="en-US" dirty="0"/>
              <a:t>Click to edit Master title style</a:t>
            </a:r>
          </a:p>
        </p:txBody>
      </p:sp>
      <p:sp>
        <p:nvSpPr>
          <p:cNvPr id="3" name="Text Placeholder 2"/>
          <p:cNvSpPr>
            <a:spLocks noGrp="1"/>
          </p:cNvSpPr>
          <p:nvPr>
            <p:ph type="body" idx="1"/>
          </p:nvPr>
        </p:nvSpPr>
        <p:spPr>
          <a:xfrm>
            <a:off x="484710" y="1655760"/>
            <a:ext cx="8018134" cy="4821240"/>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Slide Number Placeholder 5"/>
          <p:cNvSpPr>
            <a:spLocks noGrp="1"/>
          </p:cNvSpPr>
          <p:nvPr>
            <p:ph type="sldNum" sz="quarter" idx="4"/>
          </p:nvPr>
        </p:nvSpPr>
        <p:spPr>
          <a:xfrm>
            <a:off x="8502844" y="6463693"/>
            <a:ext cx="403532" cy="284913"/>
          </a:xfrm>
          <a:prstGeom prst="rect">
            <a:avLst/>
          </a:prstGeom>
        </p:spPr>
        <p:txBody>
          <a:bodyPr vert="horz" lIns="91440" tIns="45720" rIns="91440" bIns="45720" rtlCol="0" anchor="b"/>
          <a:lstStyle>
            <a:lvl1pPr algn="ctr">
              <a:defRPr sz="1200" b="0" i="0">
                <a:solidFill>
                  <a:schemeClr val="bg1"/>
                </a:solidFill>
              </a:defRPr>
            </a:lvl1pPr>
          </a:lstStyle>
          <a:p>
            <a:fld id="{520E3B54-D682-47CE-842E-22D33782B90E}" type="slidenum">
              <a:rPr lang="en-US" smtClean="0"/>
              <a:pPr/>
              <a:t>‹#›</a:t>
            </a:fld>
            <a:endParaRPr lang="en-US" dirty="0"/>
          </a:p>
        </p:txBody>
      </p:sp>
      <p:sp>
        <p:nvSpPr>
          <p:cNvPr id="13" name="Rectangle 12"/>
          <p:cNvSpPr/>
          <p:nvPr userDrawn="1"/>
        </p:nvSpPr>
        <p:spPr>
          <a:xfrm>
            <a:off x="548684" y="6485364"/>
            <a:ext cx="7393577" cy="338554"/>
          </a:xfrm>
          <a:prstGeom prst="rect">
            <a:avLst/>
          </a:prstGeom>
        </p:spPr>
        <p:txBody>
          <a:bodyPr wrap="square">
            <a:spAutoFit/>
          </a:bodyPr>
          <a:lstStyle/>
          <a:p>
            <a:pPr algn="ctr"/>
            <a:r>
              <a:rPr lang="en-IN" sz="800" dirty="0">
                <a:solidFill>
                  <a:schemeClr val="bg1"/>
                </a:solidFill>
                <a:effectLst/>
                <a:latin typeface="Calibri" panose="020F0502020204030204" pitchFamily="34" charset="0"/>
                <a:ea typeface="Calibri" panose="020F0502020204030204" pitchFamily="34" charset="0"/>
                <a:cs typeface="Times New Roman" panose="02020603050405020304" pitchFamily="18" charset="0"/>
              </a:rPr>
              <a:t>©2017Cengage Learning®. May not be scanned, copied or duplicated, or posted to a publicly accessible website, in whole or in part, except for use as permitted in a license distributed with a certain product or service or otherwise on a password-protected website or school-approved learning management system for classroom use.</a:t>
            </a:r>
            <a:endParaRPr lang="en-US" sz="800" dirty="0">
              <a:solidFill>
                <a:schemeClr val="bg1"/>
              </a:solidFill>
            </a:endParaRPr>
          </a:p>
        </p:txBody>
      </p:sp>
    </p:spTree>
    <p:extLst>
      <p:ext uri="{BB962C8B-B14F-4D97-AF65-F5344CB8AC3E}">
        <p14:creationId xmlns:p14="http://schemas.microsoft.com/office/powerpoint/2010/main" val="27699968"/>
      </p:ext>
    </p:extLst>
  </p:cSld>
  <p:clrMap bg1="dk1" tx1="lt1" bg2="dk2" tx2="lt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 id="2147483696" r:id="rId12"/>
    <p:sldLayoutId id="2147483697" r:id="rId13"/>
    <p:sldLayoutId id="2147483698" r:id="rId14"/>
    <p:sldLayoutId id="2147483699" r:id="rId15"/>
    <p:sldLayoutId id="2147483700" r:id="rId16"/>
    <p:sldLayoutId id="2147483701" r:id="rId17"/>
    <p:sldLayoutId id="2147483702" r:id="rId18"/>
  </p:sldLayoutIdLst>
  <p:hf hdr="0" ftr="0" dt="0"/>
  <p:txStyles>
    <p:titleStyle>
      <a:lvl1pPr algn="l" defTabSz="457200" rtl="0" eaLnBrk="1" latinLnBrk="0" hangingPunct="1">
        <a:spcBef>
          <a:spcPct val="0"/>
        </a:spcBef>
        <a:buNone/>
        <a:defRPr sz="4200" b="0" i="0" kern="1200">
          <a:solidFill>
            <a:schemeClr val="tx1"/>
          </a:solidFill>
          <a:latin typeface="Times New Roman" panose="02020603050405020304" pitchFamily="18" charset="0"/>
          <a:ea typeface="+mj-ea"/>
          <a:cs typeface="Times New Roman" panose="02020603050405020304" pitchFamily="18" charset="0"/>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600"/>
        </a:spcAft>
        <a:buClr>
          <a:schemeClr val="accent1"/>
        </a:buClr>
        <a:buSzPct val="80000"/>
        <a:buFont typeface="Wingdings 3" charset="2"/>
        <a:buChar char=""/>
        <a:defRPr sz="2800" b="0" i="0" kern="1200">
          <a:solidFill>
            <a:schemeClr val="tx1"/>
          </a:solidFill>
          <a:latin typeface="Times New Roman" panose="02020603050405020304" pitchFamily="18" charset="0"/>
          <a:ea typeface="+mj-ea"/>
          <a:cs typeface="Times New Roman" panose="02020603050405020304" pitchFamily="18" charset="0"/>
        </a:defRPr>
      </a:lvl1pPr>
      <a:lvl2pPr marL="742950" indent="-285750" algn="l" defTabSz="457200" rtl="0" eaLnBrk="1" latinLnBrk="0" hangingPunct="1">
        <a:spcBef>
          <a:spcPts val="1000"/>
        </a:spcBef>
        <a:spcAft>
          <a:spcPts val="600"/>
        </a:spcAft>
        <a:buClr>
          <a:schemeClr val="accent1"/>
        </a:buClr>
        <a:buSzPct val="80000"/>
        <a:buFont typeface="Wingdings 3" charset="2"/>
        <a:buChar char=""/>
        <a:defRPr sz="2600" b="0" i="0" kern="1200">
          <a:solidFill>
            <a:schemeClr val="tx1"/>
          </a:solidFill>
          <a:latin typeface="Times New Roman" panose="02020603050405020304" pitchFamily="18" charset="0"/>
          <a:ea typeface="+mj-ea"/>
          <a:cs typeface="Times New Roman" panose="02020603050405020304" pitchFamily="18" charset="0"/>
        </a:defRPr>
      </a:lvl2pPr>
      <a:lvl3pPr marL="1143000" indent="-228600" algn="l" defTabSz="457200" rtl="0" eaLnBrk="1" latinLnBrk="0" hangingPunct="1">
        <a:spcBef>
          <a:spcPts val="1000"/>
        </a:spcBef>
        <a:spcAft>
          <a:spcPts val="600"/>
        </a:spcAft>
        <a:buClr>
          <a:schemeClr val="accent1"/>
        </a:buClr>
        <a:buSzPct val="80000"/>
        <a:buFont typeface="Wingdings 3" charset="2"/>
        <a:buChar char=""/>
        <a:defRPr sz="2400" b="0" i="0" kern="1200">
          <a:solidFill>
            <a:schemeClr val="tx1"/>
          </a:solidFill>
          <a:latin typeface="Times New Roman" panose="02020603050405020304" pitchFamily="18" charset="0"/>
          <a:ea typeface="+mj-ea"/>
          <a:cs typeface="Times New Roman" panose="02020603050405020304" pitchFamily="18" charset="0"/>
        </a:defRPr>
      </a:lvl3pPr>
      <a:lvl4pPr marL="1600200" indent="-228600" algn="l" defTabSz="457200" rtl="0" eaLnBrk="1" latinLnBrk="0" hangingPunct="1">
        <a:spcBef>
          <a:spcPts val="1000"/>
        </a:spcBef>
        <a:spcAft>
          <a:spcPts val="600"/>
        </a:spcAft>
        <a:buClr>
          <a:schemeClr val="accent1"/>
        </a:buClr>
        <a:buSzPct val="80000"/>
        <a:buFont typeface="Wingdings 3" charset="2"/>
        <a:buChar char=""/>
        <a:defRPr sz="2000" b="0" i="0" kern="1200">
          <a:solidFill>
            <a:schemeClr val="tx1"/>
          </a:solidFill>
          <a:latin typeface="Times New Roman" panose="02020603050405020304" pitchFamily="18" charset="0"/>
          <a:ea typeface="+mj-ea"/>
          <a:cs typeface="Times New Roman" panose="02020603050405020304" pitchFamily="18" charset="0"/>
        </a:defRPr>
      </a:lvl4pPr>
      <a:lvl5pPr marL="2057400" indent="-228600" algn="l" defTabSz="457200" rtl="0" eaLnBrk="1" latinLnBrk="0" hangingPunct="1">
        <a:spcBef>
          <a:spcPts val="1000"/>
        </a:spcBef>
        <a:spcAft>
          <a:spcPts val="600"/>
        </a:spcAft>
        <a:buClr>
          <a:schemeClr val="accent1"/>
        </a:buClr>
        <a:buSzPct val="80000"/>
        <a:buFont typeface="Wingdings 3" charset="2"/>
        <a:buChar char=""/>
        <a:defRPr sz="1800" b="0" i="0" kern="1200">
          <a:solidFill>
            <a:schemeClr val="tx1"/>
          </a:solidFill>
          <a:latin typeface="Times New Roman" panose="02020603050405020304" pitchFamily="18" charset="0"/>
          <a:ea typeface="+mj-ea"/>
          <a:cs typeface="Times New Roman" panose="02020603050405020304" pitchFamily="18" charset="0"/>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solidFill>
          <a:latin typeface="+mj-lt"/>
          <a:ea typeface="+mj-ea"/>
          <a:cs typeface="+mj-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ctrTitle"/>
          </p:nvPr>
        </p:nvSpPr>
        <p:spPr/>
        <p:txBody>
          <a:bodyPr/>
          <a:lstStyle/>
          <a:p>
            <a:r>
              <a:rPr lang="en-IN" sz="2800" dirty="0">
                <a:solidFill>
                  <a:schemeClr val="tx1"/>
                </a:solidFill>
              </a:rPr>
              <a:t>Chapter 12</a:t>
            </a:r>
            <a:br>
              <a:rPr lang="en-IN" sz="2800" dirty="0">
                <a:solidFill>
                  <a:schemeClr val="tx1"/>
                </a:solidFill>
              </a:rPr>
            </a:br>
            <a:r>
              <a:rPr lang="en-IN" sz="2800" dirty="0">
                <a:solidFill>
                  <a:schemeClr val="tx1"/>
                </a:solidFill>
              </a:rPr>
              <a:t>Sustainability: Ethical and Social Responsibility Dimensions</a:t>
            </a:r>
            <a:br>
              <a:rPr lang="en-IN" sz="2800" dirty="0">
                <a:solidFill>
                  <a:schemeClr val="tx1"/>
                </a:solidFill>
              </a:rPr>
            </a:br>
            <a:endParaRPr lang="en-IN" sz="2800" dirty="0">
              <a:solidFill>
                <a:schemeClr val="tx1"/>
              </a:solidFill>
            </a:endParaRPr>
          </a:p>
        </p:txBody>
      </p:sp>
    </p:spTree>
    <p:extLst>
      <p:ext uri="{BB962C8B-B14F-4D97-AF65-F5344CB8AC3E}">
        <p14:creationId xmlns:p14="http://schemas.microsoft.com/office/powerpoint/2010/main" val="237776560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Learning Objectives</a:t>
            </a:r>
          </a:p>
        </p:txBody>
      </p:sp>
      <p:sp>
        <p:nvSpPr>
          <p:cNvPr id="3" name="Content Placeholder 2"/>
          <p:cNvSpPr>
            <a:spLocks noGrp="1"/>
          </p:cNvSpPr>
          <p:nvPr>
            <p:ph idx="1"/>
          </p:nvPr>
        </p:nvSpPr>
        <p:spPr/>
        <p:txBody>
          <a:bodyPr/>
          <a:lstStyle/>
          <a:p>
            <a:r>
              <a:rPr lang="en-IN" dirty="0"/>
              <a:t>Relate sustainability to ethical decision making and social responsibility</a:t>
            </a:r>
          </a:p>
          <a:p>
            <a:r>
              <a:rPr lang="en-IN" dirty="0"/>
              <a:t>Examine global environmental issues related to the atmosphere, water, and land</a:t>
            </a:r>
          </a:p>
          <a:p>
            <a:r>
              <a:rPr lang="en-IN" dirty="0"/>
              <a:t>Review environmental legislation related to sustainability</a:t>
            </a:r>
          </a:p>
        </p:txBody>
      </p:sp>
      <p:sp>
        <p:nvSpPr>
          <p:cNvPr id="4" name="Slide Number Placeholder 3"/>
          <p:cNvSpPr>
            <a:spLocks noGrp="1"/>
          </p:cNvSpPr>
          <p:nvPr>
            <p:ph type="sldNum" sz="quarter" idx="12"/>
          </p:nvPr>
        </p:nvSpPr>
        <p:spPr/>
        <p:txBody>
          <a:bodyPr/>
          <a:lstStyle/>
          <a:p>
            <a:fld id="{520E3B54-D682-47CE-842E-22D33782B90E}" type="slidenum">
              <a:rPr lang="en-US" smtClean="0"/>
              <a:t>2</a:t>
            </a:fld>
            <a:endParaRPr lang="en-US"/>
          </a:p>
        </p:txBody>
      </p:sp>
    </p:spTree>
    <p:extLst>
      <p:ext uri="{BB962C8B-B14F-4D97-AF65-F5344CB8AC3E}">
        <p14:creationId xmlns:p14="http://schemas.microsoft.com/office/powerpoint/2010/main" val="276188484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Learning Objectives </a:t>
            </a:r>
            <a:r>
              <a:rPr lang="en-IN" sz="2000" dirty="0"/>
              <a:t>(continued)</a:t>
            </a:r>
          </a:p>
        </p:txBody>
      </p:sp>
      <p:sp>
        <p:nvSpPr>
          <p:cNvPr id="3" name="Content Placeholder 2"/>
          <p:cNvSpPr>
            <a:spLocks noGrp="1"/>
          </p:cNvSpPr>
          <p:nvPr>
            <p:ph idx="1"/>
          </p:nvPr>
        </p:nvSpPr>
        <p:spPr/>
        <p:txBody>
          <a:bodyPr/>
          <a:lstStyle/>
          <a:p>
            <a:r>
              <a:rPr lang="en-IN" dirty="0"/>
              <a:t>Compare renewable energy sources that provide alternatives for sustainability</a:t>
            </a:r>
          </a:p>
          <a:p>
            <a:r>
              <a:rPr lang="en-IN" dirty="0"/>
              <a:t>Evaluate business responses to sustainability related to green marketing and greenwashing</a:t>
            </a:r>
          </a:p>
          <a:p>
            <a:r>
              <a:rPr lang="en-IN" dirty="0"/>
              <a:t>Provide strategic directions for implementation of sustainability</a:t>
            </a:r>
          </a:p>
        </p:txBody>
      </p:sp>
      <p:sp>
        <p:nvSpPr>
          <p:cNvPr id="4" name="Slide Number Placeholder 3"/>
          <p:cNvSpPr>
            <a:spLocks noGrp="1"/>
          </p:cNvSpPr>
          <p:nvPr>
            <p:ph type="sldNum" sz="quarter" idx="12"/>
          </p:nvPr>
        </p:nvSpPr>
        <p:spPr/>
        <p:txBody>
          <a:bodyPr/>
          <a:lstStyle/>
          <a:p>
            <a:fld id="{520E3B54-D682-47CE-842E-22D33782B90E}" type="slidenum">
              <a:rPr lang="en-US" smtClean="0"/>
              <a:t>3</a:t>
            </a:fld>
            <a:endParaRPr lang="en-US"/>
          </a:p>
        </p:txBody>
      </p:sp>
    </p:spTree>
    <p:extLst>
      <p:ext uri="{BB962C8B-B14F-4D97-AF65-F5344CB8AC3E}">
        <p14:creationId xmlns:p14="http://schemas.microsoft.com/office/powerpoint/2010/main" val="275812399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Sustainability</a:t>
            </a:r>
          </a:p>
        </p:txBody>
      </p:sp>
      <p:sp>
        <p:nvSpPr>
          <p:cNvPr id="3" name="Content Placeholder 2"/>
          <p:cNvSpPr>
            <a:spLocks noGrp="1"/>
          </p:cNvSpPr>
          <p:nvPr>
            <p:ph idx="1"/>
          </p:nvPr>
        </p:nvSpPr>
        <p:spPr/>
        <p:txBody>
          <a:bodyPr/>
          <a:lstStyle/>
          <a:p>
            <a:r>
              <a:rPr lang="en-IN" dirty="0"/>
              <a:t>Assessment and improvement of business strategies, economic sectors, work practices, technologies, and lifestyles while maintaining the natural environment </a:t>
            </a:r>
          </a:p>
          <a:p>
            <a:r>
              <a:rPr lang="en-IN" dirty="0"/>
              <a:t>Sustainable development has emerged as a major concern</a:t>
            </a:r>
          </a:p>
          <a:p>
            <a:pPr lvl="1"/>
            <a:r>
              <a:rPr lang="en-IN" b="1" dirty="0"/>
              <a:t>Sustainable development</a:t>
            </a:r>
            <a:r>
              <a:rPr lang="en-IN" dirty="0"/>
              <a:t>: </a:t>
            </a:r>
            <a:r>
              <a:rPr lang="en-US" dirty="0"/>
              <a:t>Meeting the needs of the present without compromising the ability of future generations to meet their own needs</a:t>
            </a:r>
            <a:endParaRPr lang="en-IN" dirty="0"/>
          </a:p>
        </p:txBody>
      </p:sp>
      <p:sp>
        <p:nvSpPr>
          <p:cNvPr id="4" name="Slide Number Placeholder 3"/>
          <p:cNvSpPr>
            <a:spLocks noGrp="1"/>
          </p:cNvSpPr>
          <p:nvPr>
            <p:ph type="sldNum" sz="quarter" idx="12"/>
          </p:nvPr>
        </p:nvSpPr>
        <p:spPr/>
        <p:txBody>
          <a:bodyPr/>
          <a:lstStyle/>
          <a:p>
            <a:fld id="{520E3B54-D682-47CE-842E-22D33782B90E}" type="slidenum">
              <a:rPr lang="en-US" smtClean="0"/>
              <a:t>4</a:t>
            </a:fld>
            <a:endParaRPr lang="en-US"/>
          </a:p>
        </p:txBody>
      </p:sp>
    </p:spTree>
    <p:extLst>
      <p:ext uri="{BB962C8B-B14F-4D97-AF65-F5344CB8AC3E}">
        <p14:creationId xmlns:p14="http://schemas.microsoft.com/office/powerpoint/2010/main" val="12518189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sz="3200" dirty="0"/>
              <a:t>Relationship between Sustainability, Ethical Decision Making, and Social Responsibility</a:t>
            </a:r>
          </a:p>
        </p:txBody>
      </p:sp>
      <p:sp>
        <p:nvSpPr>
          <p:cNvPr id="3" name="Content Placeholder 2"/>
          <p:cNvSpPr>
            <a:spLocks noGrp="1"/>
          </p:cNvSpPr>
          <p:nvPr>
            <p:ph idx="1"/>
          </p:nvPr>
        </p:nvSpPr>
        <p:spPr/>
        <p:txBody>
          <a:bodyPr>
            <a:noAutofit/>
          </a:bodyPr>
          <a:lstStyle/>
          <a:p>
            <a:r>
              <a:rPr lang="en-IN" dirty="0"/>
              <a:t>Corporate culture that includes a sustainability agenda or a corporate social responsibility (CSR) report creates </a:t>
            </a:r>
            <a:r>
              <a:rPr lang="en-IN" dirty="0" err="1"/>
              <a:t>favorable</a:t>
            </a:r>
            <a:r>
              <a:rPr lang="en-IN" dirty="0"/>
              <a:t> stakeholder responses</a:t>
            </a:r>
          </a:p>
          <a:p>
            <a:pPr lvl="1"/>
            <a:r>
              <a:rPr lang="en-IN" dirty="0"/>
              <a:t>CSR increases employees’ company identification and commitment</a:t>
            </a:r>
          </a:p>
          <a:p>
            <a:pPr lvl="1"/>
            <a:r>
              <a:rPr lang="en-IN" dirty="0"/>
              <a:t>Firms use </a:t>
            </a:r>
            <a:r>
              <a:rPr lang="en-US" dirty="0"/>
              <a:t>sustainable business practices to demonstrate their social commitment through activities such as recycling and using alternative energy sources</a:t>
            </a:r>
            <a:endParaRPr lang="en-IN" dirty="0"/>
          </a:p>
        </p:txBody>
      </p:sp>
      <p:sp>
        <p:nvSpPr>
          <p:cNvPr id="4" name="Slide Number Placeholder 3"/>
          <p:cNvSpPr>
            <a:spLocks noGrp="1"/>
          </p:cNvSpPr>
          <p:nvPr>
            <p:ph type="sldNum" sz="quarter" idx="12"/>
          </p:nvPr>
        </p:nvSpPr>
        <p:spPr/>
        <p:txBody>
          <a:bodyPr/>
          <a:lstStyle/>
          <a:p>
            <a:fld id="{520E3B54-D682-47CE-842E-22D33782B90E}" type="slidenum">
              <a:rPr lang="en-US" smtClean="0"/>
              <a:t>5</a:t>
            </a:fld>
            <a:endParaRPr lang="en-US"/>
          </a:p>
        </p:txBody>
      </p:sp>
    </p:spTree>
    <p:extLst>
      <p:ext uri="{BB962C8B-B14F-4D97-AF65-F5344CB8AC3E}">
        <p14:creationId xmlns:p14="http://schemas.microsoft.com/office/powerpoint/2010/main" val="311946070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900" dirty="0"/>
              <a:t>Figure 12.1 - Ethical Decisions Affect Sustainability as a Component of Social Responsibility</a:t>
            </a:r>
          </a:p>
        </p:txBody>
      </p:sp>
      <p:sp>
        <p:nvSpPr>
          <p:cNvPr id="4" name="Slide Number Placeholder 3"/>
          <p:cNvSpPr>
            <a:spLocks noGrp="1"/>
          </p:cNvSpPr>
          <p:nvPr>
            <p:ph type="sldNum" sz="quarter" idx="12"/>
          </p:nvPr>
        </p:nvSpPr>
        <p:spPr/>
        <p:txBody>
          <a:bodyPr/>
          <a:lstStyle/>
          <a:p>
            <a:fld id="{520E3B54-D682-47CE-842E-22D33782B90E}" type="slidenum">
              <a:rPr lang="en-US" smtClean="0"/>
              <a:t>6</a:t>
            </a:fld>
            <a:endParaRPr lang="en-US"/>
          </a:p>
        </p:txBody>
      </p:sp>
      <p:pic>
        <p:nvPicPr>
          <p:cNvPr id="5" name="Picture 4" descr="This figure illustrates how ethical decisions affect sustainability as a component of social responsibility. The figure consists of three rectangular boxes placed next to each other. Starting from the left, the first box is labeled ethical issue awareness. An arrow extends from this box and points to the second box. This box is labeled examples of social responsibility concerns. The following content is listed in this box:&#10;• Social Issues&#10;• Employee Well-Being&#10;• Legal Responsibilities&#10;• Sustainability&#10;• Philanthropy&#10;• Consumer Protection&#10;• Corporate Governance&#10;The word sustainability is highlighted here. An arrow extends from this box and points to the third box. This box is labeled decisions. There is a double-ended arrow, labeled stakeholder evaluations, at the bottom of the rectangles. The arrow points to the first and the third boxes.&#10;" title="Figure 12.1 - Ethical Decisions Affect Sustainability as a Component of Social Responsibility"/>
          <p:cNvPicPr>
            <a:picLocks noChangeAspect="1"/>
          </p:cNvPicPr>
          <p:nvPr/>
        </p:nvPicPr>
        <p:blipFill rotWithShape="1">
          <a:blip r:embed="rId2" cstate="print">
            <a:extLst>
              <a:ext uri="{28A0092B-C50C-407E-A947-70E740481C1C}">
                <a14:useLocalDpi xmlns:a14="http://schemas.microsoft.com/office/drawing/2010/main" val="0"/>
              </a:ext>
            </a:extLst>
          </a:blip>
          <a:srcRect t="10387"/>
          <a:stretch/>
        </p:blipFill>
        <p:spPr>
          <a:xfrm>
            <a:off x="435565" y="2286000"/>
            <a:ext cx="8116423" cy="2743200"/>
          </a:xfrm>
          <a:prstGeom prst="rect">
            <a:avLst/>
          </a:prstGeom>
        </p:spPr>
      </p:pic>
    </p:spTree>
    <p:extLst>
      <p:ext uri="{BB962C8B-B14F-4D97-AF65-F5344CB8AC3E}">
        <p14:creationId xmlns:p14="http://schemas.microsoft.com/office/powerpoint/2010/main" val="212724063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Global Environmental Issues</a:t>
            </a:r>
          </a:p>
        </p:txBody>
      </p:sp>
      <p:sp>
        <p:nvSpPr>
          <p:cNvPr id="4" name="Slide Number Placeholder 3"/>
          <p:cNvSpPr>
            <a:spLocks noGrp="1"/>
          </p:cNvSpPr>
          <p:nvPr>
            <p:ph type="sldNum" sz="quarter" idx="12"/>
          </p:nvPr>
        </p:nvSpPr>
        <p:spPr/>
        <p:txBody>
          <a:bodyPr/>
          <a:lstStyle/>
          <a:p>
            <a:fld id="{520E3B54-D682-47CE-842E-22D33782B90E}" type="slidenum">
              <a:rPr lang="en-US" smtClean="0"/>
              <a:t>7</a:t>
            </a:fld>
            <a:endParaRPr lang="en-US"/>
          </a:p>
        </p:txBody>
      </p:sp>
      <p:sp>
        <p:nvSpPr>
          <p:cNvPr id="3" name="Content Placeholder 2"/>
          <p:cNvSpPr>
            <a:spLocks noGrp="1"/>
          </p:cNvSpPr>
          <p:nvPr>
            <p:ph idx="1"/>
          </p:nvPr>
        </p:nvSpPr>
        <p:spPr/>
        <p:txBody>
          <a:bodyPr>
            <a:noAutofit/>
          </a:bodyPr>
          <a:lstStyle/>
          <a:p>
            <a:pPr lvl="0" rtl="0"/>
            <a:r>
              <a:rPr lang="en-IN" b="0" i="0" dirty="0">
                <a:solidFill>
                  <a:schemeClr val="tx1"/>
                </a:solidFill>
              </a:rPr>
              <a:t>Atmospheric</a:t>
            </a:r>
          </a:p>
          <a:p>
            <a:pPr lvl="1"/>
            <a:r>
              <a:rPr lang="en-IN" b="0" i="0" dirty="0">
                <a:solidFill>
                  <a:schemeClr val="tx1"/>
                </a:solidFill>
              </a:rPr>
              <a:t>Air pollution, acid rain, and global warming</a:t>
            </a:r>
            <a:endParaRPr lang="en-IN" dirty="0">
              <a:solidFill>
                <a:schemeClr val="tx1"/>
              </a:solidFill>
            </a:endParaRPr>
          </a:p>
          <a:p>
            <a:pPr lvl="0" rtl="0"/>
            <a:r>
              <a:rPr lang="en-IN" b="0" i="0" dirty="0">
                <a:solidFill>
                  <a:schemeClr val="tx1"/>
                </a:solidFill>
              </a:rPr>
              <a:t>Water </a:t>
            </a:r>
          </a:p>
          <a:p>
            <a:pPr lvl="1"/>
            <a:r>
              <a:rPr lang="en-IN" dirty="0"/>
              <a:t>Water </a:t>
            </a:r>
            <a:r>
              <a:rPr lang="en-IN" b="0" i="0" dirty="0">
                <a:solidFill>
                  <a:schemeClr val="tx1"/>
                </a:solidFill>
              </a:rPr>
              <a:t>pollution and water quantity issues</a:t>
            </a:r>
            <a:endParaRPr lang="en-IN" dirty="0">
              <a:solidFill>
                <a:schemeClr val="tx1"/>
              </a:solidFill>
            </a:endParaRPr>
          </a:p>
          <a:p>
            <a:pPr lvl="0" rtl="0"/>
            <a:r>
              <a:rPr lang="en-IN" b="0" i="0" dirty="0">
                <a:solidFill>
                  <a:schemeClr val="tx1"/>
                </a:solidFill>
              </a:rPr>
              <a:t>Land</a:t>
            </a:r>
          </a:p>
          <a:p>
            <a:pPr lvl="1"/>
            <a:r>
              <a:rPr lang="en-IN" b="0" i="0" dirty="0">
                <a:solidFill>
                  <a:schemeClr val="tx1"/>
                </a:solidFill>
              </a:rPr>
              <a:t>Land pollution</a:t>
            </a:r>
            <a:r>
              <a:rPr lang="en-IN" dirty="0"/>
              <a:t>, waste management, deforestation, urban sprawl, biodiversity, and </a:t>
            </a:r>
            <a:r>
              <a:rPr lang="en-IN" b="1" dirty="0"/>
              <a:t>genetically modified (GM) organisms</a:t>
            </a:r>
            <a:endParaRPr lang="en-IN" dirty="0"/>
          </a:p>
          <a:p>
            <a:pPr lvl="1"/>
            <a:endParaRPr lang="en-IN" dirty="0">
              <a:solidFill>
                <a:schemeClr val="tx1"/>
              </a:solidFill>
            </a:endParaRPr>
          </a:p>
        </p:txBody>
      </p:sp>
    </p:spTree>
    <p:extLst>
      <p:ext uri="{BB962C8B-B14F-4D97-AF65-F5344CB8AC3E}">
        <p14:creationId xmlns:p14="http://schemas.microsoft.com/office/powerpoint/2010/main" val="209016936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400" dirty="0"/>
              <a:t>Environmental Legislations for Sustainability</a:t>
            </a:r>
          </a:p>
        </p:txBody>
      </p:sp>
      <p:sp>
        <p:nvSpPr>
          <p:cNvPr id="13" name="Subtitle 2"/>
          <p:cNvSpPr>
            <a:spLocks noGrp="1"/>
          </p:cNvSpPr>
          <p:nvPr>
            <p:ph idx="1"/>
          </p:nvPr>
        </p:nvSpPr>
        <p:spPr/>
        <p:txBody>
          <a:bodyPr>
            <a:noAutofit/>
          </a:bodyPr>
          <a:lstStyle/>
          <a:p>
            <a:r>
              <a:rPr lang="en-IN" b="1" dirty="0"/>
              <a:t>Environmental Protection Agency</a:t>
            </a:r>
            <a:r>
              <a:rPr lang="en-IN" dirty="0"/>
              <a:t> (EPA)</a:t>
            </a:r>
          </a:p>
          <a:p>
            <a:pPr lvl="1"/>
            <a:r>
              <a:rPr lang="en-IN" dirty="0"/>
              <a:t>Created to coordinate environmental agencies involved in:</a:t>
            </a:r>
          </a:p>
          <a:p>
            <a:pPr lvl="2"/>
            <a:r>
              <a:rPr lang="en-IN" dirty="0"/>
              <a:t>Conducting environmental research</a:t>
            </a:r>
          </a:p>
          <a:p>
            <a:pPr lvl="2"/>
            <a:r>
              <a:rPr lang="en-IN" dirty="0"/>
              <a:t>Providing assistance in fighting pollution</a:t>
            </a:r>
          </a:p>
          <a:p>
            <a:pPr lvl="2"/>
            <a:r>
              <a:rPr lang="en-IN" dirty="0"/>
              <a:t>Enforcing the nation’s environmental laws</a:t>
            </a:r>
          </a:p>
        </p:txBody>
      </p:sp>
      <p:sp>
        <p:nvSpPr>
          <p:cNvPr id="8" name="Slide Number Placeholder 7"/>
          <p:cNvSpPr>
            <a:spLocks noGrp="1"/>
          </p:cNvSpPr>
          <p:nvPr>
            <p:ph type="sldNum" sz="quarter" idx="12"/>
          </p:nvPr>
        </p:nvSpPr>
        <p:spPr/>
        <p:txBody>
          <a:bodyPr/>
          <a:lstStyle/>
          <a:p>
            <a:fld id="{2A7F9223-B69B-4AA9-B6C4-9B69EF94F2BD}" type="slidenum">
              <a:rPr lang="en-US" smtClean="0"/>
              <a:pPr/>
              <a:t>8</a:t>
            </a:fld>
            <a:endParaRPr lang="en-US" dirty="0"/>
          </a:p>
        </p:txBody>
      </p:sp>
    </p:spTree>
    <p:extLst>
      <p:ext uri="{BB962C8B-B14F-4D97-AF65-F5344CB8AC3E}">
        <p14:creationId xmlns:p14="http://schemas.microsoft.com/office/powerpoint/2010/main" val="88120934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sz="3400" dirty="0"/>
              <a:t>Environmental Legislations for Sustainability </a:t>
            </a:r>
            <a:r>
              <a:rPr lang="en-IN" sz="2000" dirty="0"/>
              <a:t>(continued)</a:t>
            </a:r>
          </a:p>
        </p:txBody>
      </p:sp>
      <p:sp>
        <p:nvSpPr>
          <p:cNvPr id="8" name="Freeform 7"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3200400"/>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Clean Air Act(CAA)</a:t>
            </a:r>
            <a:endParaRPr lang="en-IN" sz="2000" kern="1200" dirty="0">
              <a:solidFill>
                <a:schemeClr val="bg1"/>
              </a:solidFill>
            </a:endParaRPr>
          </a:p>
        </p:txBody>
      </p:sp>
      <p:sp>
        <p:nvSpPr>
          <p:cNvPr id="9" name="Freeform 8"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3655923"/>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Endangered Species Act</a:t>
            </a:r>
            <a:endParaRPr lang="en-IN" sz="2000" kern="1200" dirty="0">
              <a:solidFill>
                <a:schemeClr val="bg1"/>
              </a:solidFill>
            </a:endParaRPr>
          </a:p>
        </p:txBody>
      </p:sp>
      <p:sp>
        <p:nvSpPr>
          <p:cNvPr id="10" name="Freeform 9"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4111445"/>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Toxic Substances Control Act (TSCA)</a:t>
            </a:r>
            <a:endParaRPr lang="en-IN" sz="2000" kern="1200" dirty="0">
              <a:solidFill>
                <a:schemeClr val="bg1"/>
              </a:solidFill>
            </a:endParaRPr>
          </a:p>
        </p:txBody>
      </p:sp>
      <p:sp>
        <p:nvSpPr>
          <p:cNvPr id="11" name="Freeform 10"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4566967"/>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Clean Water Act (CWA)</a:t>
            </a:r>
            <a:endParaRPr lang="en-IN" sz="2000" kern="1200" dirty="0">
              <a:solidFill>
                <a:schemeClr val="bg1"/>
              </a:solidFill>
            </a:endParaRPr>
          </a:p>
        </p:txBody>
      </p:sp>
      <p:sp>
        <p:nvSpPr>
          <p:cNvPr id="12" name="Freeform 11"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5022490"/>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Pollution Prevention Act</a:t>
            </a:r>
            <a:endParaRPr lang="en-IN" sz="2000" kern="1200" dirty="0">
              <a:solidFill>
                <a:schemeClr val="bg1"/>
              </a:solidFill>
            </a:endParaRPr>
          </a:p>
        </p:txBody>
      </p:sp>
      <p:sp>
        <p:nvSpPr>
          <p:cNvPr id="13" name="Freeform 12"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5478012"/>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Food Quality Protection Act</a:t>
            </a:r>
            <a:endParaRPr lang="en-IN" sz="2000" kern="1200" dirty="0">
              <a:solidFill>
                <a:schemeClr val="bg1"/>
              </a:solidFill>
            </a:endParaRPr>
          </a:p>
        </p:txBody>
      </p:sp>
      <p:sp>
        <p:nvSpPr>
          <p:cNvPr id="14" name="Freeform 13"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1286523" y="5933535"/>
            <a:ext cx="6414507" cy="394786"/>
          </a:xfrm>
          <a:custGeom>
            <a:avLst/>
            <a:gdLst>
              <a:gd name="connsiteX0" fmla="*/ 0 w 6414507"/>
              <a:gd name="connsiteY0" fmla="*/ 39479 h 394786"/>
              <a:gd name="connsiteX1" fmla="*/ 39479 w 6414507"/>
              <a:gd name="connsiteY1" fmla="*/ 0 h 394786"/>
              <a:gd name="connsiteX2" fmla="*/ 6375028 w 6414507"/>
              <a:gd name="connsiteY2" fmla="*/ 0 h 394786"/>
              <a:gd name="connsiteX3" fmla="*/ 6414507 w 6414507"/>
              <a:gd name="connsiteY3" fmla="*/ 39479 h 394786"/>
              <a:gd name="connsiteX4" fmla="*/ 6414507 w 6414507"/>
              <a:gd name="connsiteY4" fmla="*/ 355307 h 394786"/>
              <a:gd name="connsiteX5" fmla="*/ 6375028 w 6414507"/>
              <a:gd name="connsiteY5" fmla="*/ 394786 h 394786"/>
              <a:gd name="connsiteX6" fmla="*/ 39479 w 6414507"/>
              <a:gd name="connsiteY6" fmla="*/ 394786 h 394786"/>
              <a:gd name="connsiteX7" fmla="*/ 0 w 6414507"/>
              <a:gd name="connsiteY7" fmla="*/ 355307 h 394786"/>
              <a:gd name="connsiteX8" fmla="*/ 0 w 6414507"/>
              <a:gd name="connsiteY8" fmla="*/ 39479 h 39478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6414507" h="394786">
                <a:moveTo>
                  <a:pt x="0" y="39479"/>
                </a:moveTo>
                <a:cubicBezTo>
                  <a:pt x="0" y="17675"/>
                  <a:pt x="17675" y="0"/>
                  <a:pt x="39479" y="0"/>
                </a:cubicBezTo>
                <a:lnTo>
                  <a:pt x="6375028" y="0"/>
                </a:lnTo>
                <a:cubicBezTo>
                  <a:pt x="6396832" y="0"/>
                  <a:pt x="6414507" y="17675"/>
                  <a:pt x="6414507" y="39479"/>
                </a:cubicBezTo>
                <a:lnTo>
                  <a:pt x="6414507" y="355307"/>
                </a:lnTo>
                <a:cubicBezTo>
                  <a:pt x="6414507" y="377111"/>
                  <a:pt x="6396832" y="394786"/>
                  <a:pt x="6375028" y="394786"/>
                </a:cubicBezTo>
                <a:lnTo>
                  <a:pt x="39479" y="394786"/>
                </a:lnTo>
                <a:cubicBezTo>
                  <a:pt x="17675" y="394786"/>
                  <a:pt x="0" y="377111"/>
                  <a:pt x="0" y="355307"/>
                </a:cubicBezTo>
                <a:lnTo>
                  <a:pt x="0" y="39479"/>
                </a:lnTo>
                <a:close/>
              </a:path>
            </a:pathLst>
          </a:custGeom>
          <a:solidFill>
            <a:schemeClr val="accent1">
              <a:lumMod val="75000"/>
            </a:schemeClr>
          </a:solidFill>
          <a:ln>
            <a:solidFill>
              <a:schemeClr val="accent1">
                <a:lumMod val="75000"/>
              </a:schemeClr>
            </a:solidFill>
          </a:ln>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62363" tIns="49663" rIns="62363" bIns="49663" numCol="1" spcCol="1270" anchor="ctr" anchorCtr="0">
            <a:noAutofit/>
          </a:bodyPr>
          <a:lstStyle/>
          <a:p>
            <a:pPr lvl="0" algn="ctr" defTabSz="889000" rtl="0">
              <a:lnSpc>
                <a:spcPct val="90000"/>
              </a:lnSpc>
              <a:spcBef>
                <a:spcPct val="0"/>
              </a:spcBef>
              <a:spcAft>
                <a:spcPct val="35000"/>
              </a:spcAft>
            </a:pPr>
            <a:r>
              <a:rPr lang="en-IN" sz="2000" b="0" i="0" kern="1200" dirty="0">
                <a:solidFill>
                  <a:schemeClr val="bg1"/>
                </a:solidFill>
              </a:rPr>
              <a:t>Energy Policy Act</a:t>
            </a:r>
            <a:endParaRPr lang="en-IN" sz="2000" kern="1200" dirty="0">
              <a:solidFill>
                <a:schemeClr val="bg1"/>
              </a:solidFill>
            </a:endParaRPr>
          </a:p>
        </p:txBody>
      </p:sp>
      <p:sp>
        <p:nvSpPr>
          <p:cNvPr id="4" name="Slide Number Placeholder 3"/>
          <p:cNvSpPr>
            <a:spLocks noGrp="1"/>
          </p:cNvSpPr>
          <p:nvPr>
            <p:ph type="sldNum" sz="quarter" idx="12"/>
          </p:nvPr>
        </p:nvSpPr>
        <p:spPr/>
        <p:txBody>
          <a:bodyPr/>
          <a:lstStyle/>
          <a:p>
            <a:fld id="{520E3B54-D682-47CE-842E-22D33782B90E}" type="slidenum">
              <a:rPr lang="en-US" smtClean="0"/>
              <a:t>9</a:t>
            </a:fld>
            <a:endParaRPr lang="en-US"/>
          </a:p>
        </p:txBody>
      </p:sp>
      <p:sp>
        <p:nvSpPr>
          <p:cNvPr id="16" name="Oval 15"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2531626" y="1752600"/>
            <a:ext cx="3924300" cy="857250"/>
          </a:xfrm>
          <a:prstGeom prst="ellipse">
            <a:avLst/>
          </a:prstGeom>
          <a:solidFill>
            <a:schemeClr val="tx1"/>
          </a:solidFill>
          <a:ln w="38100">
            <a:solidFill>
              <a:schemeClr val="bg1"/>
            </a:solidFill>
          </a:ln>
        </p:spPr>
        <p:style>
          <a:lnRef idx="2">
            <a:schemeClr val="dk1">
              <a:shade val="50000"/>
            </a:schemeClr>
          </a:lnRef>
          <a:fillRef idx="1">
            <a:schemeClr val="dk1"/>
          </a:fillRef>
          <a:effectRef idx="0">
            <a:schemeClr val="dk1"/>
          </a:effectRef>
          <a:fontRef idx="minor">
            <a:schemeClr val="lt1"/>
          </a:fontRef>
        </p:style>
        <p:txBody>
          <a:bodyPr rtlCol="0" anchor="ctr"/>
          <a:lstStyle/>
          <a:p>
            <a:pPr marL="571500" lvl="1" indent="-114300" algn="just"/>
            <a:r>
              <a:rPr lang="en-IN" b="1" dirty="0">
                <a:solidFill>
                  <a:schemeClr val="bg1"/>
                </a:solidFill>
              </a:rPr>
              <a:t>Environmental Regulations</a:t>
            </a:r>
          </a:p>
        </p:txBody>
      </p:sp>
      <p:sp>
        <p:nvSpPr>
          <p:cNvPr id="17" name="Down Arrow 16" descr="The slide contains an oval labeled environmental regulations. An arrow originates from the oval and points below to a set of seven rectangles placed one below the other. Starting from the top, the first rectangle is labeled Clean Air Act (CAA), the second rectangle is labeled Endangered Species Act, the third rectangle is labeled Toxic Substances Control Act (TSCA), the fourth rectangle is labeled Clean Water Act (CWA), the fifth rectangle is labeled Pollution Prevention Act, the sixth rectangle is labeled Food Quality Protection Act, and the seventh rectangle is labeled Energy Policy Act." title="Environmental Legislations for Sustainability (continued)"/>
          <p:cNvSpPr/>
          <p:nvPr/>
        </p:nvSpPr>
        <p:spPr>
          <a:xfrm>
            <a:off x="4267200" y="2609850"/>
            <a:ext cx="304800" cy="590550"/>
          </a:xfrm>
          <a:prstGeom prst="downArrow">
            <a:avLst/>
          </a:prstGeom>
          <a:solidFill>
            <a:schemeClr val="bg1"/>
          </a:solidFill>
          <a:ln>
            <a:solidFill>
              <a:schemeClr val="bg1"/>
            </a:solidFill>
          </a:ln>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IN"/>
          </a:p>
        </p:txBody>
      </p:sp>
    </p:spTree>
    <p:extLst>
      <p:ext uri="{BB962C8B-B14F-4D97-AF65-F5344CB8AC3E}">
        <p14:creationId xmlns:p14="http://schemas.microsoft.com/office/powerpoint/2010/main" val="34814682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Alternative Energy Sources</a:t>
            </a:r>
          </a:p>
        </p:txBody>
      </p:sp>
      <p:graphicFrame>
        <p:nvGraphicFramePr>
          <p:cNvPr id="5" name="Content Placeholder 4" descr="This slide contains 6 rectangular shaped boxes. Starting from the left, the first box is labeled wind power, the second box is labeled geothermal power, and the third box is labeled solar power. The fourth box, labeled nuclear power, is placed below the first box. The fifth box, labeled ethanol, is placed below the second box. The sixth box, labeled hydropower, is placed below the third box." title="Alternative Energy Sources"/>
          <p:cNvGraphicFramePr>
            <a:graphicFrameLocks noGrp="1"/>
          </p:cNvGraphicFramePr>
          <p:nvPr>
            <p:ph idx="1"/>
            <p:extLst>
              <p:ext uri="{D42A27DB-BD31-4B8C-83A1-F6EECF244321}">
                <p14:modId xmlns:p14="http://schemas.microsoft.com/office/powerpoint/2010/main" val="3123862458"/>
              </p:ext>
            </p:extLst>
          </p:nvPr>
        </p:nvGraphicFramePr>
        <p:xfrm>
          <a:off x="361167" y="1295400"/>
          <a:ext cx="8421666" cy="491966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4" name="Slide Number Placeholder 3"/>
          <p:cNvSpPr>
            <a:spLocks noGrp="1"/>
          </p:cNvSpPr>
          <p:nvPr>
            <p:ph type="sldNum" sz="quarter" idx="12"/>
          </p:nvPr>
        </p:nvSpPr>
        <p:spPr/>
        <p:txBody>
          <a:bodyPr/>
          <a:lstStyle/>
          <a:p>
            <a:fld id="{520E3B54-D682-47CE-842E-22D33782B90E}" type="slidenum">
              <a:rPr lang="en-US" smtClean="0"/>
              <a:t>10</a:t>
            </a:fld>
            <a:endParaRPr lang="en-US"/>
          </a:p>
        </p:txBody>
      </p:sp>
    </p:spTree>
    <p:extLst>
      <p:ext uri="{BB962C8B-B14F-4D97-AF65-F5344CB8AC3E}">
        <p14:creationId xmlns:p14="http://schemas.microsoft.com/office/powerpoint/2010/main" val="324581336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sz="4000" dirty="0"/>
              <a:t>Business Response to Sustainability Issues</a:t>
            </a:r>
          </a:p>
        </p:txBody>
      </p:sp>
      <p:sp>
        <p:nvSpPr>
          <p:cNvPr id="3" name="Content Placeholder 2"/>
          <p:cNvSpPr>
            <a:spLocks noGrp="1"/>
          </p:cNvSpPr>
          <p:nvPr>
            <p:ph idx="1"/>
          </p:nvPr>
        </p:nvSpPr>
        <p:spPr/>
        <p:txBody>
          <a:bodyPr/>
          <a:lstStyle/>
          <a:p>
            <a:r>
              <a:rPr lang="en-IN" dirty="0"/>
              <a:t>Triple-bottom line approach</a:t>
            </a:r>
          </a:p>
          <a:p>
            <a:pPr lvl="1"/>
            <a:r>
              <a:rPr lang="en-IN" dirty="0"/>
              <a:t>Considers social and environmental performance along with economic performance</a:t>
            </a:r>
          </a:p>
          <a:p>
            <a:pPr lvl="1"/>
            <a:r>
              <a:rPr lang="en-IN" dirty="0"/>
              <a:t>Better environmental performance reduces costs by:</a:t>
            </a:r>
          </a:p>
          <a:p>
            <a:pPr lvl="2"/>
            <a:r>
              <a:rPr lang="en-IN" dirty="0"/>
              <a:t>Improving risk management and stakeholder relationships</a:t>
            </a:r>
          </a:p>
          <a:p>
            <a:pPr lvl="2"/>
            <a:r>
              <a:rPr lang="en-IN" dirty="0"/>
              <a:t>Reducing the amount of materials and energy used</a:t>
            </a:r>
          </a:p>
          <a:p>
            <a:pPr lvl="2"/>
            <a:r>
              <a:rPr lang="en-IN" dirty="0"/>
              <a:t>Reducing capital and </a:t>
            </a:r>
            <a:r>
              <a:rPr lang="en-IN" dirty="0" err="1"/>
              <a:t>labor</a:t>
            </a:r>
            <a:r>
              <a:rPr lang="en-IN" dirty="0"/>
              <a:t> costs </a:t>
            </a:r>
          </a:p>
        </p:txBody>
      </p:sp>
      <p:sp>
        <p:nvSpPr>
          <p:cNvPr id="4" name="Slide Number Placeholder 3"/>
          <p:cNvSpPr>
            <a:spLocks noGrp="1"/>
          </p:cNvSpPr>
          <p:nvPr>
            <p:ph type="sldNum" sz="quarter" idx="12"/>
          </p:nvPr>
        </p:nvSpPr>
        <p:spPr/>
        <p:txBody>
          <a:bodyPr/>
          <a:lstStyle/>
          <a:p>
            <a:fld id="{520E3B54-D682-47CE-842E-22D33782B90E}" type="slidenum">
              <a:rPr lang="en-US" smtClean="0"/>
              <a:t>11</a:t>
            </a:fld>
            <a:endParaRPr lang="en-US"/>
          </a:p>
        </p:txBody>
      </p:sp>
    </p:spTree>
    <p:extLst>
      <p:ext uri="{BB962C8B-B14F-4D97-AF65-F5344CB8AC3E}">
        <p14:creationId xmlns:p14="http://schemas.microsoft.com/office/powerpoint/2010/main" val="11079094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sz="3200" dirty="0"/>
              <a:t>Figure 12.3 - Positive Links between Environmental and Economic Performance</a:t>
            </a:r>
          </a:p>
        </p:txBody>
      </p:sp>
      <p:pic>
        <p:nvPicPr>
          <p:cNvPr id="5" name="Content Placeholder 4" descr="The figure is an illustration of positive links between environmental and economic performance. An oval labeled firm’s innovation strategy is in the center of the figure and is surrounded by five other ovals. Starting from the left, the first oval is labeled employees, the second oval is labeled regulators, the third oval is labeled consumers/purchasers, the fourth oval is labeled shareholders, and the fifth oval is labeled other external stakeholders – NGOs and communities. Arrows originate from each of the five ovals and point toward the oval in the center. An arrow originates from the bottom of the oval and branches out to point to two boxes. The box on the left is labeled opportunities for increasing revenues. The following points are listed in the box:&#10;• Better access to certain markets&#10;• Differentiating products&#10;• Selling pollution-control technologies&#10;The box on the right is labeled opportunities for reducing cost. The following points are listed in the box:&#10;• Risk management and relations with external stakeholders&#10;• Cost of material, energy, and services&#10;• Cost of capital&#10;• Cost of labor&#10;&#10;There are two arrows between the boxes. One arrow points to the left and the other points to the right. Two rectangles are placed one below the other at the bottom of the figure. The rectangles are labeled environmental performance and economic performance. Arrows originate from the boxes labeled opportunities for increasing revenues and opportunities for reducing costs and point to the boxes labeled environmental performance and economic performance.&#10;" title="Figure 12.3 - Positive Links between Environmental and Economic Performance"/>
          <p:cNvPicPr>
            <a:picLocks noGrp="1" noChangeAspect="1"/>
          </p:cNvPicPr>
          <p:nvPr>
            <p:ph idx="1"/>
          </p:nvPr>
        </p:nvPicPr>
        <p:blipFill rotWithShape="1">
          <a:blip r:embed="rId2">
            <a:extLst>
              <a:ext uri="{28A0092B-C50C-407E-A947-70E740481C1C}">
                <a14:useLocalDpi xmlns:a14="http://schemas.microsoft.com/office/drawing/2010/main" val="0"/>
              </a:ext>
            </a:extLst>
          </a:blip>
          <a:srcRect t="2258" b="1552"/>
          <a:stretch/>
        </p:blipFill>
        <p:spPr>
          <a:xfrm>
            <a:off x="1905765" y="1386089"/>
            <a:ext cx="5176023" cy="5101416"/>
          </a:xfrm>
        </p:spPr>
      </p:pic>
      <p:sp>
        <p:nvSpPr>
          <p:cNvPr id="4" name="Slide Number Placeholder 3"/>
          <p:cNvSpPr>
            <a:spLocks noGrp="1"/>
          </p:cNvSpPr>
          <p:nvPr>
            <p:ph type="sldNum" sz="quarter" idx="12"/>
          </p:nvPr>
        </p:nvSpPr>
        <p:spPr/>
        <p:txBody>
          <a:bodyPr/>
          <a:lstStyle/>
          <a:p>
            <a:fld id="{520E3B54-D682-47CE-842E-22D33782B90E}" type="slidenum">
              <a:rPr lang="en-US" smtClean="0"/>
              <a:t>12</a:t>
            </a:fld>
            <a:endParaRPr lang="en-US"/>
          </a:p>
        </p:txBody>
      </p:sp>
    </p:spTree>
    <p:extLst>
      <p:ext uri="{BB962C8B-B14F-4D97-AF65-F5344CB8AC3E}">
        <p14:creationId xmlns:p14="http://schemas.microsoft.com/office/powerpoint/2010/main" val="40052303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Green Marketing and Greenwashing</a:t>
            </a:r>
          </a:p>
        </p:txBody>
      </p:sp>
      <p:sp>
        <p:nvSpPr>
          <p:cNvPr id="13" name="Subtitle 2"/>
          <p:cNvSpPr>
            <a:spLocks noGrp="1"/>
          </p:cNvSpPr>
          <p:nvPr>
            <p:ph idx="1"/>
          </p:nvPr>
        </p:nvSpPr>
        <p:spPr/>
        <p:txBody>
          <a:bodyPr/>
          <a:lstStyle/>
          <a:p>
            <a:r>
              <a:rPr lang="en-IN" b="1" dirty="0"/>
              <a:t>Green marketing</a:t>
            </a:r>
            <a:r>
              <a:rPr lang="en-IN" dirty="0"/>
              <a:t>: Using stakeholder assessment to create long-term relationships with customers while maintaining, supporting, and enhancing the natural environment</a:t>
            </a:r>
          </a:p>
          <a:p>
            <a:r>
              <a:rPr lang="en-US" b="1" dirty="0"/>
              <a:t>Greenwashing</a:t>
            </a:r>
            <a:r>
              <a:rPr lang="en-US" dirty="0"/>
              <a:t>: </a:t>
            </a:r>
            <a:r>
              <a:rPr lang="en-IN" dirty="0"/>
              <a:t>Misleading a consumer into thinking that a good or service is more environmentally friendly than it really is</a:t>
            </a:r>
          </a:p>
          <a:p>
            <a:pPr lvl="1"/>
            <a:r>
              <a:rPr lang="en-IN" dirty="0"/>
              <a:t>Negatively relates to financial performance</a:t>
            </a:r>
            <a:endParaRPr lang="en-US" dirty="0"/>
          </a:p>
        </p:txBody>
      </p:sp>
      <p:sp>
        <p:nvSpPr>
          <p:cNvPr id="8" name="Slide Number Placeholder 7"/>
          <p:cNvSpPr>
            <a:spLocks noGrp="1"/>
          </p:cNvSpPr>
          <p:nvPr>
            <p:ph type="sldNum" sz="quarter" idx="12"/>
          </p:nvPr>
        </p:nvSpPr>
        <p:spPr/>
        <p:txBody>
          <a:bodyPr/>
          <a:lstStyle/>
          <a:p>
            <a:fld id="{2A7F9223-B69B-4AA9-B6C4-9B69EF94F2BD}" type="slidenum">
              <a:rPr lang="en-US" smtClean="0"/>
              <a:pPr/>
              <a:t>13</a:t>
            </a:fld>
            <a:endParaRPr lang="en-US" dirty="0"/>
          </a:p>
        </p:txBody>
      </p:sp>
    </p:spTree>
    <p:extLst>
      <p:ext uri="{BB962C8B-B14F-4D97-AF65-F5344CB8AC3E}">
        <p14:creationId xmlns:p14="http://schemas.microsoft.com/office/powerpoint/2010/main" val="88120934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sz="3800" dirty="0"/>
              <a:t>Figure 12.4 - </a:t>
            </a:r>
            <a:r>
              <a:rPr lang="en-US" sz="3800" dirty="0"/>
              <a:t>Strategic Approaches to Environmental Issues</a:t>
            </a:r>
            <a:endParaRPr lang="en-IN" sz="3800" dirty="0"/>
          </a:p>
        </p:txBody>
      </p:sp>
      <p:sp>
        <p:nvSpPr>
          <p:cNvPr id="4" name="Slide Number Placeholder 3"/>
          <p:cNvSpPr>
            <a:spLocks noGrp="1"/>
          </p:cNvSpPr>
          <p:nvPr>
            <p:ph type="sldNum" sz="quarter" idx="12"/>
          </p:nvPr>
        </p:nvSpPr>
        <p:spPr/>
        <p:txBody>
          <a:bodyPr/>
          <a:lstStyle/>
          <a:p>
            <a:fld id="{520E3B54-D682-47CE-842E-22D33782B90E}" type="slidenum">
              <a:rPr lang="en-US" smtClean="0"/>
              <a:t>14</a:t>
            </a:fld>
            <a:endParaRPr lang="en-US"/>
          </a:p>
        </p:txBody>
      </p:sp>
      <p:pic>
        <p:nvPicPr>
          <p:cNvPr id="3" name="Picture 2" descr="The figure is an illustration of strategic approaches to environmental issues. There is a horizontal double-ended arrow on the top portion of the figure. The left end of the arrow is labeled low commitment, the center is labeled medium commitment, and the right end is labeled high commitment. &#10;The following points are listed below low commitment:&#10;• Deals only with existing problems&#10;• Makes only limited plans for anticipated problems&#10;• Fails to consider stakeholder environmental issues&#10;• Operates without concern for long-term environmental impact&#10;The following points are listed below medium commitment:&#10;• Attempts to comply with environmental laws&#10;• Deals with issues that could cause public relations problems&#10;• Views environmental issues from a tactical, not a strategic, perspective&#10;• Views environment as more of a threat than an opportunity&#10;The following points are listed below high commitment:&#10;• Has strategic programs to address environmental issues&#10;• Views environment as an opportunity to advance the business strategy&#10;• Consults with stakeholders about their environmental concerns&#10;• Conducts an environmental audit to assess performance and adopts international standards&#10;" title="Figure 12.4 - Strategic Approaches to Environmental Issues"/>
          <p:cNvPicPr>
            <a:picLocks noChangeAspect="1"/>
          </p:cNvPicPr>
          <p:nvPr/>
        </p:nvPicPr>
        <p:blipFill rotWithShape="1">
          <a:blip r:embed="rId2" cstate="print">
            <a:extLst>
              <a:ext uri="{28A0092B-C50C-407E-A947-70E740481C1C}">
                <a14:useLocalDpi xmlns:a14="http://schemas.microsoft.com/office/drawing/2010/main" val="0"/>
              </a:ext>
            </a:extLst>
          </a:blip>
          <a:srcRect t="7879"/>
          <a:stretch/>
        </p:blipFill>
        <p:spPr>
          <a:xfrm>
            <a:off x="733305" y="1676400"/>
            <a:ext cx="7520944" cy="4638831"/>
          </a:xfrm>
          <a:prstGeom prst="rect">
            <a:avLst/>
          </a:prstGeom>
        </p:spPr>
      </p:pic>
    </p:spTree>
    <p:extLst>
      <p:ext uri="{BB962C8B-B14F-4D97-AF65-F5344CB8AC3E}">
        <p14:creationId xmlns:p14="http://schemas.microsoft.com/office/powerpoint/2010/main" val="389452708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sz="3400" dirty="0"/>
              <a:t>Strategic Implementation of Environmental Responsibility</a:t>
            </a:r>
          </a:p>
        </p:txBody>
      </p:sp>
      <p:graphicFrame>
        <p:nvGraphicFramePr>
          <p:cNvPr id="5" name="Content Placeholder 4" descr="The slide contains four rectangular boxes placed in two rows. In the first row, the first box is labeled recycling and the second box is labeled stakeholder assessment. In the second row, the first box labeled risk analysis and the second box is labeled strategic sustainable environmental audit. " title="Strategic Implementation of Environmental Responsibility"/>
          <p:cNvGraphicFramePr>
            <a:graphicFrameLocks noGrp="1"/>
          </p:cNvGraphicFramePr>
          <p:nvPr>
            <p:ph idx="1"/>
            <p:extLst>
              <p:ext uri="{D42A27DB-BD31-4B8C-83A1-F6EECF244321}">
                <p14:modId xmlns:p14="http://schemas.microsoft.com/office/powerpoint/2010/main" val="2803656396"/>
              </p:ext>
            </p:extLst>
          </p:nvPr>
        </p:nvGraphicFramePr>
        <p:xfrm>
          <a:off x="775755" y="1735626"/>
          <a:ext cx="7436044" cy="428784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4" name="Slide Number Placeholder 3"/>
          <p:cNvSpPr>
            <a:spLocks noGrp="1"/>
          </p:cNvSpPr>
          <p:nvPr>
            <p:ph type="sldNum" sz="quarter" idx="12"/>
          </p:nvPr>
        </p:nvSpPr>
        <p:spPr/>
        <p:txBody>
          <a:bodyPr/>
          <a:lstStyle/>
          <a:p>
            <a:fld id="{520E3B54-D682-47CE-842E-22D33782B90E}" type="slidenum">
              <a:rPr lang="en-US" smtClean="0"/>
              <a:t>15</a:t>
            </a:fld>
            <a:endParaRPr lang="en-US"/>
          </a:p>
        </p:txBody>
      </p:sp>
    </p:spTree>
    <p:extLst>
      <p:ext uri="{BB962C8B-B14F-4D97-AF65-F5344CB8AC3E}">
        <p14:creationId xmlns:p14="http://schemas.microsoft.com/office/powerpoint/2010/main" val="3403879681"/>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on">
  <a:themeElements>
    <a:clrScheme name="Ion">
      <a:dk1>
        <a:sysClr val="windowText" lastClr="000000"/>
      </a:dk1>
      <a:lt1>
        <a:sysClr val="window" lastClr="FFFFFF"/>
      </a:lt1>
      <a:dk2>
        <a:srgbClr val="0E5580"/>
      </a:dk2>
      <a:lt2>
        <a:srgbClr val="EBEBEB"/>
      </a:lt2>
      <a:accent1>
        <a:srgbClr val="ACD433"/>
      </a:accent1>
      <a:accent2>
        <a:srgbClr val="E6C133"/>
      </a:accent2>
      <a:accent3>
        <a:srgbClr val="EF7A24"/>
      </a:accent3>
      <a:accent4>
        <a:srgbClr val="5AA0F5"/>
      </a:accent4>
      <a:accent5>
        <a:srgbClr val="75CEEC"/>
      </a:accent5>
      <a:accent6>
        <a:srgbClr val="65D6A0"/>
      </a:accent6>
      <a:hlink>
        <a:srgbClr val="C4E46E"/>
      </a:hlink>
      <a:folHlink>
        <a:srgbClr val="BDE0FB"/>
      </a:folHlink>
    </a:clrScheme>
    <a:fontScheme name="Ion">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2000"/>
                <a:hueMod val="96000"/>
                <a:satMod val="128000"/>
                <a:lumMod val="114000"/>
              </a:schemeClr>
            </a:gs>
            <a:gs pos="100000">
              <a:schemeClr val="phClr">
                <a:tint val="100000"/>
                <a:shade val="62000"/>
                <a:hueMod val="100000"/>
                <a:satMod val="134000"/>
                <a:lumMod val="56000"/>
              </a:schemeClr>
            </a:gs>
          </a:gsLst>
          <a:path path="circle">
            <a:fillToRect l="45000" t="65000" r="125000" b="100000"/>
          </a:path>
        </a:gradFill>
        <a:blipFill rotWithShape="1">
          <a:blip xmlns:r="http://schemas.openxmlformats.org/officeDocument/2006/relationships" r:embed="rId1">
            <a:duotone>
              <a:schemeClr val="phClr">
                <a:shade val="62000"/>
                <a:hueMod val="108000"/>
                <a:satMod val="164000"/>
                <a:lumMod val="69000"/>
              </a:schemeClr>
              <a:schemeClr val="phClr">
                <a:tint val="96000"/>
                <a:hueMod val="90000"/>
                <a:satMod val="130000"/>
                <a:lumMod val="134000"/>
              </a:schemeClr>
            </a:duotone>
          </a:blip>
          <a:stretch/>
        </a:blipFill>
      </a:bgFillStyleLst>
    </a:fmtScheme>
  </a:themeElements>
  <a:objectDefaults/>
  <a:extraClrSchemeLst/>
  <a:extLst>
    <a:ext uri="{05A4C25C-085E-4340-85A3-A5531E510DB2}">
      <thm15:themeFamily xmlns:thm15="http://schemas.microsoft.com/office/thememl/2012/main" name="Ion" id="{B8441ADB-2E43-4AF7-B97A-BD870242C6A8}" vid="{BACC050B-8757-4460-95D8-E37B46A6B421}"/>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2298</TotalTime>
  <Words>466</Words>
  <Application>Microsoft Office PowerPoint</Application>
  <PresentationFormat>On-screen Show (4:3)</PresentationFormat>
  <Paragraphs>82</Paragraphs>
  <Slides>15</Slides>
  <Notes>3</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15</vt:i4>
      </vt:variant>
    </vt:vector>
  </HeadingPairs>
  <TitlesOfParts>
    <vt:vector size="21" baseType="lpstr">
      <vt:lpstr>Arial</vt:lpstr>
      <vt:lpstr>Calibri</vt:lpstr>
      <vt:lpstr>Century Gothic</vt:lpstr>
      <vt:lpstr>Times New Roman</vt:lpstr>
      <vt:lpstr>Wingdings 3</vt:lpstr>
      <vt:lpstr>Ion</vt:lpstr>
      <vt:lpstr>Chapter 12 Sustainability: Ethical and Social Responsibility Dimensions </vt:lpstr>
      <vt:lpstr>Learning Objectives</vt:lpstr>
      <vt:lpstr>Learning Objectives (continued)</vt:lpstr>
      <vt:lpstr>Sustainability</vt:lpstr>
      <vt:lpstr>Relationship between Sustainability, Ethical Decision Making, and Social Responsibility</vt:lpstr>
      <vt:lpstr>Figure 12.1 - Ethical Decisions Affect Sustainability as a Component of Social Responsibility</vt:lpstr>
      <vt:lpstr>Global Environmental Issues</vt:lpstr>
      <vt:lpstr>Environmental Legislations for Sustainability</vt:lpstr>
      <vt:lpstr>Environmental Legislations for Sustainability (continued)</vt:lpstr>
      <vt:lpstr>Alternative Energy Sources</vt:lpstr>
      <vt:lpstr>Business Response to Sustainability Issues</vt:lpstr>
      <vt:lpstr>Figure 12.3 - Positive Links between Environmental and Economic Performance</vt:lpstr>
      <vt:lpstr>Green Marketing and Greenwashing</vt:lpstr>
      <vt:lpstr>Figure 12.4 - Strategic Approaches to Environmental Issues</vt:lpstr>
      <vt:lpstr>Strategic Implementation of Environmental Responsibility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A.B. Custom Solutions</dc:creator>
  <cp:lastModifiedBy>Walter Frazier</cp:lastModifiedBy>
  <cp:revision>191</cp:revision>
  <dcterms:created xsi:type="dcterms:W3CDTF">2011-08-11T18:31:05Z</dcterms:created>
  <dcterms:modified xsi:type="dcterms:W3CDTF">2020-08-25T21:40:24Z</dcterms:modified>
</cp:coreProperties>
</file>