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C57F-843E-4BB8-8D8D-0B0A3CAB2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59732-E30B-4992-A863-4F2BA088F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A5CDE-043A-4C3B-B7C6-E1768858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5445-208D-485B-9FAF-BB3CEBAD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9955-F44F-4F7D-A423-A2821CCC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FE3D-3417-4D09-8772-EF37B98A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CB15E-9BB3-4FB3-ABCA-5551FE863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72E8-8AAB-4D49-AABE-06EE9A96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C705-5757-4CA5-959E-FB53028A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EEC16-DEFE-4990-86D6-44D4EB44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220FE-F358-45CF-8DA2-8A6C295CE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10DC4-3C20-4D65-A778-AD566A49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A57D0-D692-4805-A567-009CA058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43C3-5E4C-4AE5-A5BE-687889E7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2B38-5D4C-4EB3-B2BA-3CAD458B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7420-7480-4E98-8594-4179252A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439A-1033-4F32-A48C-3E6041BF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0FFB-53A2-408A-8C24-7F022BFD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D12D6-355E-4042-97E1-43DC6BB3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002BD-7EDB-4EE3-8F0B-4A68E984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5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ACAF-108C-4000-8BCA-C603FBED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EC456-330D-4B02-B18D-09B60E57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70D4-BCE8-40FA-A3A2-781DA2D5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233-8A2C-4379-B5C4-E52538B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D6D8-20CA-4501-B69C-D75098EB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8364-1354-4F1E-83F9-40B6543A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541A-3DF2-444B-A318-E5CB5FD44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4019B-36AB-4743-B8C8-452CD8C2B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AB2B-6F07-4CCB-B734-321E329F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8B6F7-396D-4A23-BB3E-B158410D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CC91-A514-484E-ACF6-6675D130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F0CD-8CCE-4D6C-9974-70819C32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4501-BDB2-4519-B3D8-B4C7904B5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B5989-7194-4AC9-BBFC-0973A0195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A9626-A17A-4817-A579-7827AC019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0E427-5903-41BF-A6BF-F5DCB28B4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BD0E5-F8F9-4A49-94C5-F34F749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664AB-3808-4373-AB78-157EACB5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0D8B9-BBED-4BAC-AB40-0B5A71AE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56A8-E05B-4304-A61F-39111DF2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A9BCA-7777-446B-910E-86FE8F87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70C58-D885-45CB-ACA2-B3D3269B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35603-F08A-498E-A647-0B79617F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DC464-DA6B-4035-8008-E217F968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88B0B-24FA-4C27-AF19-62DDD816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B8C2C-4B94-4F2B-8342-450F61C3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544A-DCB2-45CE-894D-5DCDF868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D3B2-ADF4-4DF1-B11B-AD97AE569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D270B-6736-4EB7-B10B-4FA90D11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2FE5-2282-44DE-BD8C-E979F601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9476E-29FA-4F1E-9896-E7F893B1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B276-2096-4125-82CB-1C438A0B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482B-459A-489C-9AAF-F66A753D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3A209-8302-4FF8-86A4-DEA2A6775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5135C-4C7E-49EB-BE79-6B75D7C0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E78B2-4068-4087-8742-59A44655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4A98D-DAB0-4546-B66B-7FC502E4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044F5-0D8A-479A-9773-4633D84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A2CD8-B95F-4F47-82FD-443F134B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FF7B6-4718-49C8-A47F-9E66A870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DE2E-B27D-4B0E-85C9-7C510EB40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1D55-003D-43E7-BC2A-0DBBA097BA00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A67F-C5F6-4CFD-9ACF-C4623910E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8BF4-B2FD-4D91-B2CF-1719E1407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6729-E776-4469-84EA-A6B9DCAC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99FFE-0353-4B33-97E8-3C8CDF37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70"/>
            <a:ext cx="12205311" cy="68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2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2F27D-48EA-47C4-88E8-3D096142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4"/>
            <a:ext cx="12200317" cy="68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5D7D62-F8E9-406C-BAFE-2291BB35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3"/>
            <a:ext cx="12218140" cy="6843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FE7E5-2D6E-48E3-83CC-1BFC8CF82C99}"/>
              </a:ext>
            </a:extLst>
          </p:cNvPr>
          <p:cNvSpPr txBox="1"/>
          <p:nvPr/>
        </p:nvSpPr>
        <p:spPr>
          <a:xfrm>
            <a:off x="120452" y="6112828"/>
            <a:ext cx="788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helps you connect with the reader without sounding rigid, helps to keep you relatable, and helps to better communicate the intended message to the reader.</a:t>
            </a:r>
          </a:p>
        </p:txBody>
      </p:sp>
    </p:spTree>
    <p:extLst>
      <p:ext uri="{BB962C8B-B14F-4D97-AF65-F5344CB8AC3E}">
        <p14:creationId xmlns:p14="http://schemas.microsoft.com/office/powerpoint/2010/main" val="67998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91D18D-2CFF-415E-A655-025F8333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19" y="0"/>
            <a:ext cx="12282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10299C-5B36-4008-ACD5-E90C2170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64"/>
            <a:ext cx="12210300" cy="68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6B067-1BBE-48ED-87D4-01484530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1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Page</dc:creator>
  <cp:lastModifiedBy>Arkino</cp:lastModifiedBy>
  <cp:revision>14</cp:revision>
  <dcterms:created xsi:type="dcterms:W3CDTF">2020-07-06T17:59:34Z</dcterms:created>
  <dcterms:modified xsi:type="dcterms:W3CDTF">2020-07-08T19:35:02Z</dcterms:modified>
</cp:coreProperties>
</file>