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56" r:id="rId2"/>
  </p:sldIdLst>
  <p:sldSz cx="9144000" cy="6858000" type="letter"/>
  <p:notesSz cx="7315200" cy="9601200"/>
  <p:custDataLst>
    <p:tags r:id="rId5"/>
  </p:custDataLst>
  <p:defaultTextStyle>
    <a:defPPr>
      <a:defRPr lang="en-US"/>
    </a:defPPr>
    <a:lvl1pPr algn="l" rtl="0" eaLnBrk="0" fontAlgn="base" hangingPunct="0">
      <a:spcBef>
        <a:spcPct val="0"/>
      </a:spcBef>
      <a:spcAft>
        <a:spcPct val="0"/>
      </a:spcAft>
      <a:defRPr sz="1600" kern="1200">
        <a:solidFill>
          <a:srgbClr val="FF0000"/>
        </a:solidFill>
        <a:latin typeface="Times New Roman" panose="02020603050405020304" pitchFamily="18" charset="0"/>
        <a:ea typeface="+mn-ea"/>
        <a:cs typeface="Arial" panose="020B0604020202020204" pitchFamily="34" charset="0"/>
      </a:defRPr>
    </a:lvl1pPr>
    <a:lvl2pPr marL="93663" indent="363538" algn="l" rtl="0" eaLnBrk="0" fontAlgn="base" hangingPunct="0">
      <a:spcBef>
        <a:spcPct val="0"/>
      </a:spcBef>
      <a:spcAft>
        <a:spcPct val="0"/>
      </a:spcAft>
      <a:defRPr sz="1600" kern="1200">
        <a:solidFill>
          <a:srgbClr val="FF0000"/>
        </a:solidFill>
        <a:latin typeface="Times New Roman" panose="02020603050405020304" pitchFamily="18" charset="0"/>
        <a:ea typeface="+mn-ea"/>
        <a:cs typeface="Arial" panose="020B0604020202020204" pitchFamily="34" charset="0"/>
      </a:defRPr>
    </a:lvl2pPr>
    <a:lvl3pPr marL="188913" indent="725488" algn="l" rtl="0" eaLnBrk="0" fontAlgn="base" hangingPunct="0">
      <a:spcBef>
        <a:spcPct val="0"/>
      </a:spcBef>
      <a:spcAft>
        <a:spcPct val="0"/>
      </a:spcAft>
      <a:defRPr sz="1600" kern="1200">
        <a:solidFill>
          <a:srgbClr val="FF0000"/>
        </a:solidFill>
        <a:latin typeface="Times New Roman" panose="02020603050405020304" pitchFamily="18" charset="0"/>
        <a:ea typeface="+mn-ea"/>
        <a:cs typeface="Arial" panose="020B0604020202020204" pitchFamily="34" charset="0"/>
      </a:defRPr>
    </a:lvl3pPr>
    <a:lvl4pPr marL="284163" indent="1087438" algn="l" rtl="0" eaLnBrk="0" fontAlgn="base" hangingPunct="0">
      <a:spcBef>
        <a:spcPct val="0"/>
      </a:spcBef>
      <a:spcAft>
        <a:spcPct val="0"/>
      </a:spcAft>
      <a:defRPr sz="1600" kern="1200">
        <a:solidFill>
          <a:srgbClr val="FF0000"/>
        </a:solidFill>
        <a:latin typeface="Times New Roman" panose="02020603050405020304" pitchFamily="18" charset="0"/>
        <a:ea typeface="+mn-ea"/>
        <a:cs typeface="Arial" panose="020B0604020202020204" pitchFamily="34" charset="0"/>
      </a:defRPr>
    </a:lvl4pPr>
    <a:lvl5pPr marL="379413" indent="1449388" algn="l" rtl="0" eaLnBrk="0" fontAlgn="base" hangingPunct="0">
      <a:spcBef>
        <a:spcPct val="0"/>
      </a:spcBef>
      <a:spcAft>
        <a:spcPct val="0"/>
      </a:spcAft>
      <a:defRPr sz="1600" kern="1200">
        <a:solidFill>
          <a:srgbClr val="FF0000"/>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600" kern="1200">
        <a:solidFill>
          <a:srgbClr val="FF0000"/>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600" kern="1200">
        <a:solidFill>
          <a:srgbClr val="FF0000"/>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600" kern="1200">
        <a:solidFill>
          <a:srgbClr val="FF0000"/>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600" kern="1200">
        <a:solidFill>
          <a:srgbClr val="FF0000"/>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3399FF"/>
    <a:srgbClr val="333399"/>
    <a:srgbClr val="000099"/>
    <a:srgbClr val="FFBF0B"/>
    <a:srgbClr val="FF3300"/>
    <a:srgbClr val="FF0000"/>
    <a:srgbClr val="9F9FCF"/>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8179" autoAdjust="0"/>
  </p:normalViewPr>
  <p:slideViewPr>
    <p:cSldViewPr>
      <p:cViewPr varScale="1">
        <p:scale>
          <a:sx n="74" d="100"/>
          <a:sy n="74" d="100"/>
        </p:scale>
        <p:origin x="98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37" d="100"/>
          <a:sy n="37" d="100"/>
        </p:scale>
        <p:origin x="-1488" y="-84"/>
      </p:cViewPr>
      <p:guideLst>
        <p:guide orient="horz" pos="3024"/>
        <p:guide pos="230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tags" Target="tags/tag1.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170238" cy="48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0927" tIns="10463" rIns="20927" bIns="10463" numCol="1" anchor="t" anchorCtr="0" compatLnSpc="1">
            <a:prstTxWarp prst="textNoShape">
              <a:avLst/>
            </a:prstTxWarp>
          </a:bodyPr>
          <a:lstStyle>
            <a:lvl1pPr defTabSz="209550" eaLnBrk="0" hangingPunct="0">
              <a:defRPr sz="300">
                <a:solidFill>
                  <a:schemeClr val="tx1"/>
                </a:solidFill>
                <a:cs typeface="Arial" charset="0"/>
              </a:defRPr>
            </a:lvl1pPr>
          </a:lstStyle>
          <a:p>
            <a:pPr>
              <a:defRPr/>
            </a:pPr>
            <a:endParaRPr lang="en-US"/>
          </a:p>
        </p:txBody>
      </p:sp>
      <p:sp>
        <p:nvSpPr>
          <p:cNvPr id="6147" name="Rectangle 3"/>
          <p:cNvSpPr>
            <a:spLocks noGrp="1" noChangeArrowheads="1"/>
          </p:cNvSpPr>
          <p:nvPr>
            <p:ph type="dt" sz="quarter" idx="1"/>
          </p:nvPr>
        </p:nvSpPr>
        <p:spPr bwMode="auto">
          <a:xfrm>
            <a:off x="4143375" y="0"/>
            <a:ext cx="3170238" cy="48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0927" tIns="10463" rIns="20927" bIns="10463" numCol="1" anchor="t" anchorCtr="0" compatLnSpc="1">
            <a:prstTxWarp prst="textNoShape">
              <a:avLst/>
            </a:prstTxWarp>
          </a:bodyPr>
          <a:lstStyle>
            <a:lvl1pPr algn="r" defTabSz="209550" eaLnBrk="0" hangingPunct="0">
              <a:defRPr sz="300">
                <a:solidFill>
                  <a:schemeClr val="tx1"/>
                </a:solidFill>
                <a:cs typeface="Arial" charset="0"/>
              </a:defRPr>
            </a:lvl1pPr>
          </a:lstStyle>
          <a:p>
            <a:pPr>
              <a:defRPr/>
            </a:pPr>
            <a:endParaRPr lang="en-US"/>
          </a:p>
        </p:txBody>
      </p:sp>
      <p:sp>
        <p:nvSpPr>
          <p:cNvPr id="6148" name="Rectangle 4"/>
          <p:cNvSpPr>
            <a:spLocks noGrp="1" noChangeArrowheads="1"/>
          </p:cNvSpPr>
          <p:nvPr>
            <p:ph type="ftr" sz="quarter" idx="2"/>
          </p:nvPr>
        </p:nvSpPr>
        <p:spPr bwMode="auto">
          <a:xfrm>
            <a:off x="0" y="9118600"/>
            <a:ext cx="3170238" cy="48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0927" tIns="10463" rIns="20927" bIns="10463" numCol="1" anchor="b" anchorCtr="0" compatLnSpc="1">
            <a:prstTxWarp prst="textNoShape">
              <a:avLst/>
            </a:prstTxWarp>
          </a:bodyPr>
          <a:lstStyle>
            <a:lvl1pPr defTabSz="209550" eaLnBrk="0" hangingPunct="0">
              <a:defRPr sz="300">
                <a:solidFill>
                  <a:schemeClr val="tx1"/>
                </a:solidFill>
                <a:cs typeface="Arial" charset="0"/>
              </a:defRPr>
            </a:lvl1pPr>
          </a:lstStyle>
          <a:p>
            <a:pPr>
              <a:defRPr/>
            </a:pPr>
            <a:endParaRPr lang="en-US"/>
          </a:p>
        </p:txBody>
      </p:sp>
      <p:sp>
        <p:nvSpPr>
          <p:cNvPr id="6149" name="Rectangle 5"/>
          <p:cNvSpPr>
            <a:spLocks noGrp="1" noChangeArrowheads="1"/>
          </p:cNvSpPr>
          <p:nvPr>
            <p:ph type="sldNum" sz="quarter" idx="3"/>
          </p:nvPr>
        </p:nvSpPr>
        <p:spPr bwMode="auto">
          <a:xfrm>
            <a:off x="4143375" y="9118600"/>
            <a:ext cx="3170238" cy="48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0927" tIns="10463" rIns="20927" bIns="10463" numCol="1" anchor="b" anchorCtr="0" compatLnSpc="1">
            <a:prstTxWarp prst="textNoShape">
              <a:avLst/>
            </a:prstTxWarp>
          </a:bodyPr>
          <a:lstStyle>
            <a:lvl1pPr algn="r" defTabSz="209550" eaLnBrk="0" hangingPunct="0">
              <a:defRPr sz="300" smtClean="0">
                <a:solidFill>
                  <a:schemeClr val="tx1"/>
                </a:solidFill>
              </a:defRPr>
            </a:lvl1pPr>
          </a:lstStyle>
          <a:p>
            <a:pPr>
              <a:defRPr/>
            </a:pPr>
            <a:fld id="{A7D4E58C-39A8-43C6-9974-C38B5A3AA664}" type="slidenum">
              <a:rPr lang="en-US" altLang="en-US"/>
              <a:pPr>
                <a:defRPr/>
              </a:pPr>
              <a:t>‹#›</a:t>
            </a:fld>
            <a:endParaRPr lang="en-US" altLang="en-US"/>
          </a:p>
        </p:txBody>
      </p:sp>
    </p:spTree>
    <p:extLst>
      <p:ext uri="{BB962C8B-B14F-4D97-AF65-F5344CB8AC3E}">
        <p14:creationId xmlns:p14="http://schemas.microsoft.com/office/powerpoint/2010/main" val="8629591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154363"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880" tIns="48439" rIns="96880" bIns="48439" numCol="1" anchor="t" anchorCtr="0" compatLnSpc="1">
            <a:prstTxWarp prst="textNoShape">
              <a:avLst/>
            </a:prstTxWarp>
          </a:bodyPr>
          <a:lstStyle>
            <a:lvl1pPr defTabSz="969963" eaLnBrk="0" hangingPunct="0">
              <a:defRPr sz="1200">
                <a:solidFill>
                  <a:schemeClr val="tx1"/>
                </a:solidFill>
                <a:cs typeface="Arial" charset="0"/>
              </a:defRPr>
            </a:lvl1pPr>
          </a:lstStyle>
          <a:p>
            <a:pPr>
              <a:defRPr/>
            </a:pPr>
            <a:endParaRPr lang="en-US"/>
          </a:p>
        </p:txBody>
      </p:sp>
      <p:sp>
        <p:nvSpPr>
          <p:cNvPr id="4099" name="Rectangle 3"/>
          <p:cNvSpPr>
            <a:spLocks noGrp="1" noChangeArrowheads="1"/>
          </p:cNvSpPr>
          <p:nvPr>
            <p:ph type="dt" idx="1"/>
          </p:nvPr>
        </p:nvSpPr>
        <p:spPr bwMode="auto">
          <a:xfrm>
            <a:off x="4149725" y="0"/>
            <a:ext cx="3154363"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880" tIns="48439" rIns="96880" bIns="48439" numCol="1" anchor="t" anchorCtr="0" compatLnSpc="1">
            <a:prstTxWarp prst="textNoShape">
              <a:avLst/>
            </a:prstTxWarp>
          </a:bodyPr>
          <a:lstStyle>
            <a:lvl1pPr algn="r" defTabSz="969963" eaLnBrk="0" hangingPunct="0">
              <a:defRPr sz="1200">
                <a:solidFill>
                  <a:schemeClr val="tx1"/>
                </a:solidFill>
                <a:cs typeface="Arial" charset="0"/>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1223963" y="712788"/>
            <a:ext cx="4856162" cy="36417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95363" y="4592638"/>
            <a:ext cx="5311775" cy="427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880" tIns="48439" rIns="96880" bIns="4843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9105900"/>
            <a:ext cx="3154363"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880" tIns="48439" rIns="96880" bIns="48439" numCol="1" anchor="b" anchorCtr="0" compatLnSpc="1">
            <a:prstTxWarp prst="textNoShape">
              <a:avLst/>
            </a:prstTxWarp>
          </a:bodyPr>
          <a:lstStyle>
            <a:lvl1pPr defTabSz="969963" eaLnBrk="0" hangingPunct="0">
              <a:defRPr sz="1200">
                <a:solidFill>
                  <a:schemeClr val="tx1"/>
                </a:solidFill>
                <a:cs typeface="Arial" charset="0"/>
              </a:defRPr>
            </a:lvl1pPr>
          </a:lstStyle>
          <a:p>
            <a:pPr>
              <a:defRPr/>
            </a:pPr>
            <a:endParaRPr lang="en-US"/>
          </a:p>
        </p:txBody>
      </p:sp>
      <p:sp>
        <p:nvSpPr>
          <p:cNvPr id="4103" name="Rectangle 7"/>
          <p:cNvSpPr>
            <a:spLocks noGrp="1" noChangeArrowheads="1"/>
          </p:cNvSpPr>
          <p:nvPr>
            <p:ph type="sldNum" sz="quarter" idx="5"/>
          </p:nvPr>
        </p:nvSpPr>
        <p:spPr bwMode="auto">
          <a:xfrm>
            <a:off x="4149725" y="9105900"/>
            <a:ext cx="3154363"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880" tIns="48439" rIns="96880" bIns="48439" numCol="1" anchor="b" anchorCtr="0" compatLnSpc="1">
            <a:prstTxWarp prst="textNoShape">
              <a:avLst/>
            </a:prstTxWarp>
          </a:bodyPr>
          <a:lstStyle>
            <a:lvl1pPr algn="r" defTabSz="969963" eaLnBrk="0" hangingPunct="0">
              <a:defRPr sz="1200" smtClean="0">
                <a:solidFill>
                  <a:schemeClr val="tx1"/>
                </a:solidFill>
              </a:defRPr>
            </a:lvl1pPr>
          </a:lstStyle>
          <a:p>
            <a:pPr>
              <a:defRPr/>
            </a:pPr>
            <a:fld id="{464E4697-95E5-4BB2-A532-6D3FD480F2CD}" type="slidenum">
              <a:rPr lang="en-US" altLang="en-US"/>
              <a:pPr>
                <a:defRPr/>
              </a:pPr>
              <a:t>‹#›</a:t>
            </a:fld>
            <a:endParaRPr lang="en-US" altLang="en-US"/>
          </a:p>
        </p:txBody>
      </p:sp>
    </p:spTree>
    <p:extLst>
      <p:ext uri="{BB962C8B-B14F-4D97-AF65-F5344CB8AC3E}">
        <p14:creationId xmlns:p14="http://schemas.microsoft.com/office/powerpoint/2010/main" val="35335456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200" kern="1200">
        <a:solidFill>
          <a:schemeClr val="tx1"/>
        </a:solidFill>
        <a:latin typeface="Times New Roman" pitchFamily="18" charset="0"/>
        <a:ea typeface="+mn-ea"/>
        <a:cs typeface="+mn-cs"/>
      </a:defRPr>
    </a:lvl1pPr>
    <a:lvl2pPr marL="93663" algn="l" rtl="0" eaLnBrk="0" fontAlgn="base" hangingPunct="0">
      <a:spcBef>
        <a:spcPct val="30000"/>
      </a:spcBef>
      <a:spcAft>
        <a:spcPct val="0"/>
      </a:spcAft>
      <a:defRPr sz="200" kern="1200">
        <a:solidFill>
          <a:schemeClr val="tx1"/>
        </a:solidFill>
        <a:latin typeface="Times New Roman" pitchFamily="18" charset="0"/>
        <a:ea typeface="+mn-ea"/>
        <a:cs typeface="+mn-cs"/>
      </a:defRPr>
    </a:lvl2pPr>
    <a:lvl3pPr marL="188913" algn="l" rtl="0" eaLnBrk="0" fontAlgn="base" hangingPunct="0">
      <a:spcBef>
        <a:spcPct val="30000"/>
      </a:spcBef>
      <a:spcAft>
        <a:spcPct val="0"/>
      </a:spcAft>
      <a:defRPr sz="200" kern="1200">
        <a:solidFill>
          <a:schemeClr val="tx1"/>
        </a:solidFill>
        <a:latin typeface="Times New Roman" pitchFamily="18" charset="0"/>
        <a:ea typeface="+mn-ea"/>
        <a:cs typeface="+mn-cs"/>
      </a:defRPr>
    </a:lvl3pPr>
    <a:lvl4pPr marL="284163" algn="l" rtl="0" eaLnBrk="0" fontAlgn="base" hangingPunct="0">
      <a:spcBef>
        <a:spcPct val="30000"/>
      </a:spcBef>
      <a:spcAft>
        <a:spcPct val="0"/>
      </a:spcAft>
      <a:defRPr sz="200" kern="1200">
        <a:solidFill>
          <a:schemeClr val="tx1"/>
        </a:solidFill>
        <a:latin typeface="Times New Roman" pitchFamily="18" charset="0"/>
        <a:ea typeface="+mn-ea"/>
        <a:cs typeface="+mn-cs"/>
      </a:defRPr>
    </a:lvl4pPr>
    <a:lvl5pPr marL="379413" algn="l" rtl="0" eaLnBrk="0" fontAlgn="base" hangingPunct="0">
      <a:spcBef>
        <a:spcPct val="30000"/>
      </a:spcBef>
      <a:spcAft>
        <a:spcPct val="0"/>
      </a:spcAft>
      <a:defRPr sz="200" kern="1200">
        <a:solidFill>
          <a:schemeClr val="tx1"/>
        </a:solidFill>
        <a:latin typeface="Times New Roman" pitchFamily="18" charset="0"/>
        <a:ea typeface="+mn-ea"/>
        <a:cs typeface="+mn-cs"/>
      </a:defRPr>
    </a:lvl5pPr>
    <a:lvl6pPr marL="476174" algn="l" defTabSz="190470" rtl="0" eaLnBrk="1" latinLnBrk="0" hangingPunct="1">
      <a:defRPr sz="200" kern="1200">
        <a:solidFill>
          <a:schemeClr val="tx1"/>
        </a:solidFill>
        <a:latin typeface="+mn-lt"/>
        <a:ea typeface="+mn-ea"/>
        <a:cs typeface="+mn-cs"/>
      </a:defRPr>
    </a:lvl6pPr>
    <a:lvl7pPr marL="571409" algn="l" defTabSz="190470" rtl="0" eaLnBrk="1" latinLnBrk="0" hangingPunct="1">
      <a:defRPr sz="200" kern="1200">
        <a:solidFill>
          <a:schemeClr val="tx1"/>
        </a:solidFill>
        <a:latin typeface="+mn-lt"/>
        <a:ea typeface="+mn-ea"/>
        <a:cs typeface="+mn-cs"/>
      </a:defRPr>
    </a:lvl7pPr>
    <a:lvl8pPr marL="666643" algn="l" defTabSz="190470" rtl="0" eaLnBrk="1" latinLnBrk="0" hangingPunct="1">
      <a:defRPr sz="200" kern="1200">
        <a:solidFill>
          <a:schemeClr val="tx1"/>
        </a:solidFill>
        <a:latin typeface="+mn-lt"/>
        <a:ea typeface="+mn-ea"/>
        <a:cs typeface="+mn-cs"/>
      </a:defRPr>
    </a:lvl8pPr>
    <a:lvl9pPr marL="761878" algn="l" defTabSz="190470" rtl="0" eaLnBrk="1" latinLnBrk="0" hangingPunct="1">
      <a:defRPr sz="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defTabSz="969963">
              <a:spcBef>
                <a:spcPct val="30000"/>
              </a:spcBef>
              <a:defRPr sz="200">
                <a:solidFill>
                  <a:schemeClr val="tx1"/>
                </a:solidFill>
                <a:latin typeface="Times New Roman" panose="02020603050405020304" pitchFamily="18" charset="0"/>
              </a:defRPr>
            </a:lvl1pPr>
            <a:lvl2pPr marL="742950" indent="-285750" defTabSz="969963">
              <a:spcBef>
                <a:spcPct val="30000"/>
              </a:spcBef>
              <a:defRPr sz="200">
                <a:solidFill>
                  <a:schemeClr val="tx1"/>
                </a:solidFill>
                <a:latin typeface="Times New Roman" panose="02020603050405020304" pitchFamily="18" charset="0"/>
              </a:defRPr>
            </a:lvl2pPr>
            <a:lvl3pPr marL="1143000" indent="-228600" defTabSz="969963">
              <a:spcBef>
                <a:spcPct val="30000"/>
              </a:spcBef>
              <a:defRPr sz="200">
                <a:solidFill>
                  <a:schemeClr val="tx1"/>
                </a:solidFill>
                <a:latin typeface="Times New Roman" panose="02020603050405020304" pitchFamily="18" charset="0"/>
              </a:defRPr>
            </a:lvl3pPr>
            <a:lvl4pPr marL="1600200" indent="-228600" defTabSz="969963">
              <a:spcBef>
                <a:spcPct val="30000"/>
              </a:spcBef>
              <a:defRPr sz="200">
                <a:solidFill>
                  <a:schemeClr val="tx1"/>
                </a:solidFill>
                <a:latin typeface="Times New Roman" panose="02020603050405020304" pitchFamily="18" charset="0"/>
              </a:defRPr>
            </a:lvl4pPr>
            <a:lvl5pPr marL="2057400" indent="-228600" defTabSz="969963">
              <a:spcBef>
                <a:spcPct val="30000"/>
              </a:spcBef>
              <a:defRPr sz="200">
                <a:solidFill>
                  <a:schemeClr val="tx1"/>
                </a:solidFill>
                <a:latin typeface="Times New Roman" panose="02020603050405020304" pitchFamily="18" charset="0"/>
              </a:defRPr>
            </a:lvl5pPr>
            <a:lvl6pPr marL="2514600" indent="-228600" defTabSz="969963" eaLnBrk="0" fontAlgn="base" hangingPunct="0">
              <a:spcBef>
                <a:spcPct val="30000"/>
              </a:spcBef>
              <a:spcAft>
                <a:spcPct val="0"/>
              </a:spcAft>
              <a:defRPr sz="200">
                <a:solidFill>
                  <a:schemeClr val="tx1"/>
                </a:solidFill>
                <a:latin typeface="Times New Roman" panose="02020603050405020304" pitchFamily="18" charset="0"/>
              </a:defRPr>
            </a:lvl6pPr>
            <a:lvl7pPr marL="2971800" indent="-228600" defTabSz="969963" eaLnBrk="0" fontAlgn="base" hangingPunct="0">
              <a:spcBef>
                <a:spcPct val="30000"/>
              </a:spcBef>
              <a:spcAft>
                <a:spcPct val="0"/>
              </a:spcAft>
              <a:defRPr sz="200">
                <a:solidFill>
                  <a:schemeClr val="tx1"/>
                </a:solidFill>
                <a:latin typeface="Times New Roman" panose="02020603050405020304" pitchFamily="18" charset="0"/>
              </a:defRPr>
            </a:lvl7pPr>
            <a:lvl8pPr marL="3429000" indent="-228600" defTabSz="969963" eaLnBrk="0" fontAlgn="base" hangingPunct="0">
              <a:spcBef>
                <a:spcPct val="30000"/>
              </a:spcBef>
              <a:spcAft>
                <a:spcPct val="0"/>
              </a:spcAft>
              <a:defRPr sz="200">
                <a:solidFill>
                  <a:schemeClr val="tx1"/>
                </a:solidFill>
                <a:latin typeface="Times New Roman" panose="02020603050405020304" pitchFamily="18" charset="0"/>
              </a:defRPr>
            </a:lvl8pPr>
            <a:lvl9pPr marL="3886200" indent="-228600" defTabSz="969963" eaLnBrk="0" fontAlgn="base" hangingPunct="0">
              <a:spcBef>
                <a:spcPct val="30000"/>
              </a:spcBef>
              <a:spcAft>
                <a:spcPct val="0"/>
              </a:spcAft>
              <a:defRPr sz="200">
                <a:solidFill>
                  <a:schemeClr val="tx1"/>
                </a:solidFill>
                <a:latin typeface="Times New Roman" panose="02020603050405020304" pitchFamily="18" charset="0"/>
              </a:defRPr>
            </a:lvl9pPr>
          </a:lstStyle>
          <a:p>
            <a:pPr>
              <a:spcBef>
                <a:spcPct val="0"/>
              </a:spcBef>
            </a:pPr>
            <a:fld id="{8A8E5074-B87A-4B19-810A-141305236EF2}" type="slidenum">
              <a:rPr lang="en-US" altLang="en-US" sz="1200"/>
              <a:pPr>
                <a:spcBef>
                  <a:spcPct val="0"/>
                </a:spcBef>
              </a:pPr>
              <a:t>1</a:t>
            </a:fld>
            <a:endParaRPr lang="en-US" altLang="en-US" sz="1200"/>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7841425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933" y="2130558"/>
            <a:ext cx="7772135" cy="1469760"/>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534" y="3886068"/>
            <a:ext cx="6400932" cy="1752865"/>
          </a:xfrm>
          <a:prstGeom prst="rect">
            <a:avLst/>
          </a:prstGeom>
        </p:spPr>
        <p:txBody>
          <a:bodyPr lIns="19047" tIns="9523" rIns="19047" bIns="9523"/>
          <a:lstStyle>
            <a:lvl1pPr marL="0" indent="0" algn="ctr">
              <a:buNone/>
              <a:defRPr/>
            </a:lvl1pPr>
            <a:lvl2pPr marL="95235" indent="0" algn="ctr">
              <a:buNone/>
              <a:defRPr/>
            </a:lvl2pPr>
            <a:lvl3pPr marL="190470" indent="0" algn="ctr">
              <a:buNone/>
              <a:defRPr/>
            </a:lvl3pPr>
            <a:lvl4pPr marL="285704" indent="0" algn="ctr">
              <a:buNone/>
              <a:defRPr/>
            </a:lvl4pPr>
            <a:lvl5pPr marL="380939" indent="0" algn="ctr">
              <a:buNone/>
              <a:defRPr/>
            </a:lvl5pPr>
            <a:lvl6pPr marL="476174" indent="0" algn="ctr">
              <a:buNone/>
              <a:defRPr/>
            </a:lvl6pPr>
            <a:lvl7pPr marL="571409" indent="0" algn="ctr">
              <a:buNone/>
              <a:defRPr/>
            </a:lvl7pPr>
            <a:lvl8pPr marL="666643" indent="0" algn="ctr">
              <a:buNone/>
              <a:defRPr/>
            </a:lvl8pPr>
            <a:lvl9pPr marL="761878"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590398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068" y="274505"/>
            <a:ext cx="8229865"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068" y="1600068"/>
            <a:ext cx="8229865" cy="4526029"/>
          </a:xfrm>
          <a:prstGeom prst="rect">
            <a:avLst/>
          </a:prstGeom>
        </p:spPr>
        <p:txBody>
          <a:bodyPr vert="eaVert" lIns="19047" tIns="9523" rIns="19047" bIns="9523"/>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86856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66" y="274505"/>
            <a:ext cx="2057466" cy="5851591"/>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068" y="274505"/>
            <a:ext cx="6140649" cy="5851591"/>
          </a:xfrm>
          <a:prstGeom prst="rect">
            <a:avLst/>
          </a:prstGeom>
        </p:spPr>
        <p:txBody>
          <a:bodyPr vert="eaVert" lIns="19047" tIns="9523" rIns="19047" bIns="9523"/>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04161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068" y="274505"/>
            <a:ext cx="8229865"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068" y="1600068"/>
            <a:ext cx="8229865" cy="4526029"/>
          </a:xfrm>
          <a:prstGeom prst="rect">
            <a:avLst/>
          </a:prstGeom>
        </p:spPr>
        <p:txBody>
          <a:bodyPr lIns="19047" tIns="9523" rIns="19047" bIns="9523"/>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4759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66"/>
            <a:ext cx="7772466" cy="1361943"/>
          </a:xfrm>
          <a:prstGeom prst="rect">
            <a:avLst/>
          </a:prstGeom>
        </p:spPr>
        <p:txBody>
          <a:bodyPr anchor="t"/>
          <a:lstStyle>
            <a:lvl1pPr algn="l">
              <a:defRPr sz="8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79"/>
            <a:ext cx="7772466" cy="1500188"/>
          </a:xfrm>
          <a:prstGeom prst="rect">
            <a:avLst/>
          </a:prstGeom>
        </p:spPr>
        <p:txBody>
          <a:bodyPr lIns="19047" tIns="9523" rIns="19047" bIns="9523" anchor="b"/>
          <a:lstStyle>
            <a:lvl1pPr marL="0" indent="0">
              <a:buNone/>
              <a:defRPr sz="400"/>
            </a:lvl1pPr>
            <a:lvl2pPr marL="95235" indent="0">
              <a:buNone/>
              <a:defRPr sz="400"/>
            </a:lvl2pPr>
            <a:lvl3pPr marL="190470" indent="0">
              <a:buNone/>
              <a:defRPr sz="300"/>
            </a:lvl3pPr>
            <a:lvl4pPr marL="285704" indent="0">
              <a:buNone/>
              <a:defRPr sz="300"/>
            </a:lvl4pPr>
            <a:lvl5pPr marL="380939" indent="0">
              <a:buNone/>
              <a:defRPr sz="300"/>
            </a:lvl5pPr>
            <a:lvl6pPr marL="476174" indent="0">
              <a:buNone/>
              <a:defRPr sz="300"/>
            </a:lvl6pPr>
            <a:lvl7pPr marL="571409" indent="0">
              <a:buNone/>
              <a:defRPr sz="300"/>
            </a:lvl7pPr>
            <a:lvl8pPr marL="666643" indent="0">
              <a:buNone/>
              <a:defRPr sz="300"/>
            </a:lvl8pPr>
            <a:lvl9pPr marL="761878" indent="0">
              <a:buNone/>
              <a:defRPr sz="300"/>
            </a:lvl9pPr>
          </a:lstStyle>
          <a:p>
            <a:pPr lvl="0"/>
            <a:r>
              <a:rPr lang="en-US" smtClean="0"/>
              <a:t>Click to edit Master text styles</a:t>
            </a:r>
          </a:p>
        </p:txBody>
      </p:sp>
    </p:spTree>
    <p:extLst>
      <p:ext uri="{BB962C8B-B14F-4D97-AF65-F5344CB8AC3E}">
        <p14:creationId xmlns:p14="http://schemas.microsoft.com/office/powerpoint/2010/main" val="1324325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068" y="274505"/>
            <a:ext cx="8229865"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068" y="1600068"/>
            <a:ext cx="4099057" cy="4526029"/>
          </a:xfrm>
          <a:prstGeom prst="rect">
            <a:avLst/>
          </a:prstGeom>
        </p:spPr>
        <p:txBody>
          <a:bodyPr lIns="19047" tIns="9523" rIns="19047" bIns="9523"/>
          <a:lstStyle>
            <a:lvl1pPr>
              <a:defRPr sz="600"/>
            </a:lvl1pPr>
            <a:lvl2pPr>
              <a:defRPr sz="500"/>
            </a:lvl2pPr>
            <a:lvl3pPr>
              <a:defRPr sz="400"/>
            </a:lvl3pPr>
            <a:lvl4pPr>
              <a:defRPr sz="400"/>
            </a:lvl4pPr>
            <a:lvl5pPr>
              <a:defRPr sz="400"/>
            </a:lvl5pPr>
            <a:lvl6pPr>
              <a:defRPr sz="400"/>
            </a:lvl6pPr>
            <a:lvl7pPr>
              <a:defRPr sz="400"/>
            </a:lvl7pPr>
            <a:lvl8pPr>
              <a:defRPr sz="400"/>
            </a:lvl8pPr>
            <a:lvl9pPr>
              <a:defRPr sz="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87875" y="1600068"/>
            <a:ext cx="4099057" cy="4526029"/>
          </a:xfrm>
          <a:prstGeom prst="rect">
            <a:avLst/>
          </a:prstGeom>
        </p:spPr>
        <p:txBody>
          <a:bodyPr lIns="19047" tIns="9523" rIns="19047" bIns="9523"/>
          <a:lstStyle>
            <a:lvl1pPr>
              <a:defRPr sz="600"/>
            </a:lvl1pPr>
            <a:lvl2pPr>
              <a:defRPr sz="500"/>
            </a:lvl2pPr>
            <a:lvl3pPr>
              <a:defRPr sz="400"/>
            </a:lvl3pPr>
            <a:lvl4pPr>
              <a:defRPr sz="400"/>
            </a:lvl4pPr>
            <a:lvl5pPr>
              <a:defRPr sz="400"/>
            </a:lvl5pPr>
            <a:lvl6pPr>
              <a:defRPr sz="400"/>
            </a:lvl6pPr>
            <a:lvl7pPr>
              <a:defRPr sz="400"/>
            </a:lvl7pPr>
            <a:lvl8pPr>
              <a:defRPr sz="400"/>
            </a:lvl8pPr>
            <a:lvl9pPr>
              <a:defRPr sz="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90047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068" y="274505"/>
            <a:ext cx="8229865"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067" y="1535245"/>
            <a:ext cx="4040188" cy="639630"/>
          </a:xfrm>
          <a:prstGeom prst="rect">
            <a:avLst/>
          </a:prstGeom>
        </p:spPr>
        <p:txBody>
          <a:bodyPr lIns="19047" tIns="9523" rIns="19047" bIns="9523" anchor="b"/>
          <a:lstStyle>
            <a:lvl1pPr marL="0" indent="0">
              <a:buNone/>
              <a:defRPr sz="500" b="1"/>
            </a:lvl1pPr>
            <a:lvl2pPr marL="95235" indent="0">
              <a:buNone/>
              <a:defRPr sz="400" b="1"/>
            </a:lvl2pPr>
            <a:lvl3pPr marL="190470" indent="0">
              <a:buNone/>
              <a:defRPr sz="400" b="1"/>
            </a:lvl3pPr>
            <a:lvl4pPr marL="285704" indent="0">
              <a:buNone/>
              <a:defRPr sz="300" b="1"/>
            </a:lvl4pPr>
            <a:lvl5pPr marL="380939" indent="0">
              <a:buNone/>
              <a:defRPr sz="300" b="1"/>
            </a:lvl5pPr>
            <a:lvl6pPr marL="476174" indent="0">
              <a:buNone/>
              <a:defRPr sz="300" b="1"/>
            </a:lvl6pPr>
            <a:lvl7pPr marL="571409" indent="0">
              <a:buNone/>
              <a:defRPr sz="300" b="1"/>
            </a:lvl7pPr>
            <a:lvl8pPr marL="666643" indent="0">
              <a:buNone/>
              <a:defRPr sz="300" b="1"/>
            </a:lvl8pPr>
            <a:lvl9pPr marL="761878" indent="0">
              <a:buNone/>
              <a:defRPr sz="300" b="1"/>
            </a:lvl9pPr>
          </a:lstStyle>
          <a:p>
            <a:pPr lvl="0"/>
            <a:r>
              <a:rPr lang="en-US" smtClean="0"/>
              <a:t>Click to edit Master text styles</a:t>
            </a:r>
          </a:p>
        </p:txBody>
      </p:sp>
      <p:sp>
        <p:nvSpPr>
          <p:cNvPr id="4" name="Content Placeholder 3"/>
          <p:cNvSpPr>
            <a:spLocks noGrp="1"/>
          </p:cNvSpPr>
          <p:nvPr>
            <p:ph sz="half" idx="2"/>
          </p:nvPr>
        </p:nvSpPr>
        <p:spPr>
          <a:xfrm>
            <a:off x="457067" y="2174875"/>
            <a:ext cx="4040188" cy="3951221"/>
          </a:xfrm>
          <a:prstGeom prst="rect">
            <a:avLst/>
          </a:prstGeom>
        </p:spPr>
        <p:txBody>
          <a:bodyPr lIns="19047" tIns="9523" rIns="19047" bIns="9523"/>
          <a:lstStyle>
            <a:lvl1pPr>
              <a:defRPr sz="500"/>
            </a:lvl1pPr>
            <a:lvl2pPr>
              <a:defRPr sz="400"/>
            </a:lvl2pPr>
            <a:lvl3pPr>
              <a:defRPr sz="400"/>
            </a:lvl3pPr>
            <a:lvl4pPr>
              <a:defRPr sz="300"/>
            </a:lvl4pPr>
            <a:lvl5pPr>
              <a:defRPr sz="300"/>
            </a:lvl5pPr>
            <a:lvl6pPr>
              <a:defRPr sz="300"/>
            </a:lvl6pPr>
            <a:lvl7pPr>
              <a:defRPr sz="300"/>
            </a:lvl7pPr>
            <a:lvl8pPr>
              <a:defRPr sz="300"/>
            </a:lvl8pPr>
            <a:lvl9pPr>
              <a:defRPr sz="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91" y="1535245"/>
            <a:ext cx="4041841" cy="639630"/>
          </a:xfrm>
          <a:prstGeom prst="rect">
            <a:avLst/>
          </a:prstGeom>
        </p:spPr>
        <p:txBody>
          <a:bodyPr lIns="19047" tIns="9523" rIns="19047" bIns="9523" anchor="b"/>
          <a:lstStyle>
            <a:lvl1pPr marL="0" indent="0">
              <a:buNone/>
              <a:defRPr sz="500" b="1"/>
            </a:lvl1pPr>
            <a:lvl2pPr marL="95235" indent="0">
              <a:buNone/>
              <a:defRPr sz="400" b="1"/>
            </a:lvl2pPr>
            <a:lvl3pPr marL="190470" indent="0">
              <a:buNone/>
              <a:defRPr sz="400" b="1"/>
            </a:lvl3pPr>
            <a:lvl4pPr marL="285704" indent="0">
              <a:buNone/>
              <a:defRPr sz="300" b="1"/>
            </a:lvl4pPr>
            <a:lvl5pPr marL="380939" indent="0">
              <a:buNone/>
              <a:defRPr sz="300" b="1"/>
            </a:lvl5pPr>
            <a:lvl6pPr marL="476174" indent="0">
              <a:buNone/>
              <a:defRPr sz="300" b="1"/>
            </a:lvl6pPr>
            <a:lvl7pPr marL="571409" indent="0">
              <a:buNone/>
              <a:defRPr sz="300" b="1"/>
            </a:lvl7pPr>
            <a:lvl8pPr marL="666643" indent="0">
              <a:buNone/>
              <a:defRPr sz="300" b="1"/>
            </a:lvl8pPr>
            <a:lvl9pPr marL="761878" indent="0">
              <a:buNone/>
              <a:defRPr sz="300" b="1"/>
            </a:lvl9pPr>
          </a:lstStyle>
          <a:p>
            <a:pPr lvl="0"/>
            <a:r>
              <a:rPr lang="en-US" smtClean="0"/>
              <a:t>Click to edit Master text styles</a:t>
            </a:r>
          </a:p>
        </p:txBody>
      </p:sp>
      <p:sp>
        <p:nvSpPr>
          <p:cNvPr id="6" name="Content Placeholder 5"/>
          <p:cNvSpPr>
            <a:spLocks noGrp="1"/>
          </p:cNvSpPr>
          <p:nvPr>
            <p:ph sz="quarter" idx="4"/>
          </p:nvPr>
        </p:nvSpPr>
        <p:spPr>
          <a:xfrm>
            <a:off x="4645091" y="2174875"/>
            <a:ext cx="4041841" cy="3951221"/>
          </a:xfrm>
          <a:prstGeom prst="rect">
            <a:avLst/>
          </a:prstGeom>
        </p:spPr>
        <p:txBody>
          <a:bodyPr lIns="19047" tIns="9523" rIns="19047" bIns="9523"/>
          <a:lstStyle>
            <a:lvl1pPr>
              <a:defRPr sz="500"/>
            </a:lvl1pPr>
            <a:lvl2pPr>
              <a:defRPr sz="400"/>
            </a:lvl2pPr>
            <a:lvl3pPr>
              <a:defRPr sz="400"/>
            </a:lvl3pPr>
            <a:lvl4pPr>
              <a:defRPr sz="300"/>
            </a:lvl4pPr>
            <a:lvl5pPr>
              <a:defRPr sz="300"/>
            </a:lvl5pPr>
            <a:lvl6pPr>
              <a:defRPr sz="300"/>
            </a:lvl6pPr>
            <a:lvl7pPr>
              <a:defRPr sz="300"/>
            </a:lvl7pPr>
            <a:lvl8pPr>
              <a:defRPr sz="300"/>
            </a:lvl8pPr>
            <a:lvl9pPr>
              <a:defRPr sz="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57204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068" y="274505"/>
            <a:ext cx="8229865"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1488723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28605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067" y="273182"/>
            <a:ext cx="3008313" cy="1161852"/>
          </a:xfrm>
          <a:prstGeom prst="rect">
            <a:avLst/>
          </a:prstGeom>
        </p:spPr>
        <p:txBody>
          <a:bodyPr anchor="b"/>
          <a:lstStyle>
            <a:lvl1pPr algn="l">
              <a:defRPr sz="400" b="1"/>
            </a:lvl1pPr>
          </a:lstStyle>
          <a:p>
            <a:r>
              <a:rPr lang="en-US" smtClean="0"/>
              <a:t>Click to edit Master title style</a:t>
            </a:r>
            <a:endParaRPr lang="en-US"/>
          </a:p>
        </p:txBody>
      </p:sp>
      <p:sp>
        <p:nvSpPr>
          <p:cNvPr id="3" name="Content Placeholder 2"/>
          <p:cNvSpPr>
            <a:spLocks noGrp="1"/>
          </p:cNvSpPr>
          <p:nvPr>
            <p:ph idx="1"/>
          </p:nvPr>
        </p:nvSpPr>
        <p:spPr>
          <a:xfrm>
            <a:off x="3575182" y="273182"/>
            <a:ext cx="5111750" cy="5852914"/>
          </a:xfrm>
          <a:prstGeom prst="rect">
            <a:avLst/>
          </a:prstGeom>
        </p:spPr>
        <p:txBody>
          <a:bodyPr lIns="19047" tIns="9523" rIns="19047" bIns="9523"/>
          <a:lstStyle>
            <a:lvl1pPr>
              <a:defRPr sz="700"/>
            </a:lvl1pPr>
            <a:lvl2pPr>
              <a:defRPr sz="600"/>
            </a:lvl2pPr>
            <a:lvl3pPr>
              <a:defRPr sz="500"/>
            </a:lvl3pPr>
            <a:lvl4pPr>
              <a:defRPr sz="400"/>
            </a:lvl4pPr>
            <a:lvl5pPr>
              <a:defRPr sz="400"/>
            </a:lvl5pPr>
            <a:lvl6pPr>
              <a:defRPr sz="400"/>
            </a:lvl6pPr>
            <a:lvl7pPr>
              <a:defRPr sz="400"/>
            </a:lvl7pPr>
            <a:lvl8pPr>
              <a:defRPr sz="400"/>
            </a:lvl8pPr>
            <a:lvl9pPr>
              <a:defRPr sz="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067" y="1435034"/>
            <a:ext cx="3008313" cy="4691063"/>
          </a:xfrm>
          <a:prstGeom prst="rect">
            <a:avLst/>
          </a:prstGeom>
        </p:spPr>
        <p:txBody>
          <a:bodyPr lIns="19047" tIns="9523" rIns="19047" bIns="9523"/>
          <a:lstStyle>
            <a:lvl1pPr marL="0" indent="0">
              <a:buNone/>
              <a:defRPr sz="300"/>
            </a:lvl1pPr>
            <a:lvl2pPr marL="95235" indent="0">
              <a:buNone/>
              <a:defRPr sz="200"/>
            </a:lvl2pPr>
            <a:lvl3pPr marL="190470" indent="0">
              <a:buNone/>
              <a:defRPr sz="200"/>
            </a:lvl3pPr>
            <a:lvl4pPr marL="285704" indent="0">
              <a:buNone/>
              <a:defRPr sz="200"/>
            </a:lvl4pPr>
            <a:lvl5pPr marL="380939" indent="0">
              <a:buNone/>
              <a:defRPr sz="200"/>
            </a:lvl5pPr>
            <a:lvl6pPr marL="476174" indent="0">
              <a:buNone/>
              <a:defRPr sz="200"/>
            </a:lvl6pPr>
            <a:lvl7pPr marL="571409" indent="0">
              <a:buNone/>
              <a:defRPr sz="200"/>
            </a:lvl7pPr>
            <a:lvl8pPr marL="666643" indent="0">
              <a:buNone/>
              <a:defRPr sz="200"/>
            </a:lvl8pPr>
            <a:lvl9pPr marL="761878" indent="0">
              <a:buNone/>
              <a:defRPr sz="200"/>
            </a:lvl9pPr>
          </a:lstStyle>
          <a:p>
            <a:pPr lvl="0"/>
            <a:r>
              <a:rPr lang="en-US" smtClean="0"/>
              <a:t>Click to edit Master text styles</a:t>
            </a:r>
          </a:p>
        </p:txBody>
      </p:sp>
    </p:spTree>
    <p:extLst>
      <p:ext uri="{BB962C8B-B14F-4D97-AF65-F5344CB8AC3E}">
        <p14:creationId xmlns:p14="http://schemas.microsoft.com/office/powerpoint/2010/main" val="2780950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22" y="4800534"/>
            <a:ext cx="5486466" cy="566870"/>
          </a:xfrm>
          <a:prstGeom prst="rect">
            <a:avLst/>
          </a:prstGeom>
        </p:spPr>
        <p:txBody>
          <a:bodyPr anchor="b"/>
          <a:lstStyle>
            <a:lvl1pPr algn="l">
              <a:defRPr sz="400" b="1"/>
            </a:lvl1pPr>
          </a:lstStyle>
          <a:p>
            <a:r>
              <a:rPr lang="en-US" smtClean="0"/>
              <a:t>Click to edit Master title style</a:t>
            </a:r>
            <a:endParaRPr lang="en-US"/>
          </a:p>
        </p:txBody>
      </p:sp>
      <p:sp>
        <p:nvSpPr>
          <p:cNvPr id="3" name="Picture Placeholder 2"/>
          <p:cNvSpPr>
            <a:spLocks noGrp="1"/>
          </p:cNvSpPr>
          <p:nvPr>
            <p:ph type="pic" idx="1"/>
          </p:nvPr>
        </p:nvSpPr>
        <p:spPr>
          <a:xfrm>
            <a:off x="1792222" y="612842"/>
            <a:ext cx="5486466" cy="4114601"/>
          </a:xfrm>
          <a:prstGeom prst="rect">
            <a:avLst/>
          </a:prstGeom>
        </p:spPr>
        <p:txBody>
          <a:bodyPr lIns="19047" tIns="9523" rIns="19047" bIns="9523"/>
          <a:lstStyle>
            <a:lvl1pPr marL="0" indent="0">
              <a:buNone/>
              <a:defRPr sz="700"/>
            </a:lvl1pPr>
            <a:lvl2pPr marL="95235" indent="0">
              <a:buNone/>
              <a:defRPr sz="600"/>
            </a:lvl2pPr>
            <a:lvl3pPr marL="190470" indent="0">
              <a:buNone/>
              <a:defRPr sz="500"/>
            </a:lvl3pPr>
            <a:lvl4pPr marL="285704" indent="0">
              <a:buNone/>
              <a:defRPr sz="400"/>
            </a:lvl4pPr>
            <a:lvl5pPr marL="380939" indent="0">
              <a:buNone/>
              <a:defRPr sz="400"/>
            </a:lvl5pPr>
            <a:lvl6pPr marL="476174" indent="0">
              <a:buNone/>
              <a:defRPr sz="400"/>
            </a:lvl6pPr>
            <a:lvl7pPr marL="571409" indent="0">
              <a:buNone/>
              <a:defRPr sz="400"/>
            </a:lvl7pPr>
            <a:lvl8pPr marL="666643" indent="0">
              <a:buNone/>
              <a:defRPr sz="400"/>
            </a:lvl8pPr>
            <a:lvl9pPr marL="761878" indent="0">
              <a:buNone/>
              <a:defRPr sz="400"/>
            </a:lvl9pPr>
          </a:lstStyle>
          <a:p>
            <a:pPr lvl="0"/>
            <a:endParaRPr lang="en-US" noProof="0" smtClean="0"/>
          </a:p>
        </p:txBody>
      </p:sp>
      <p:sp>
        <p:nvSpPr>
          <p:cNvPr id="4" name="Text Placeholder 3"/>
          <p:cNvSpPr>
            <a:spLocks noGrp="1"/>
          </p:cNvSpPr>
          <p:nvPr>
            <p:ph type="body" sz="half" idx="2"/>
          </p:nvPr>
        </p:nvSpPr>
        <p:spPr>
          <a:xfrm>
            <a:off x="1792222" y="5367404"/>
            <a:ext cx="5486466" cy="804664"/>
          </a:xfrm>
          <a:prstGeom prst="rect">
            <a:avLst/>
          </a:prstGeom>
        </p:spPr>
        <p:txBody>
          <a:bodyPr lIns="19047" tIns="9523" rIns="19047" bIns="9523"/>
          <a:lstStyle>
            <a:lvl1pPr marL="0" indent="0">
              <a:buNone/>
              <a:defRPr sz="300"/>
            </a:lvl1pPr>
            <a:lvl2pPr marL="95235" indent="0">
              <a:buNone/>
              <a:defRPr sz="200"/>
            </a:lvl2pPr>
            <a:lvl3pPr marL="190470" indent="0">
              <a:buNone/>
              <a:defRPr sz="200"/>
            </a:lvl3pPr>
            <a:lvl4pPr marL="285704" indent="0">
              <a:buNone/>
              <a:defRPr sz="200"/>
            </a:lvl4pPr>
            <a:lvl5pPr marL="380939" indent="0">
              <a:buNone/>
              <a:defRPr sz="200"/>
            </a:lvl5pPr>
            <a:lvl6pPr marL="476174" indent="0">
              <a:buNone/>
              <a:defRPr sz="200"/>
            </a:lvl6pPr>
            <a:lvl7pPr marL="571409" indent="0">
              <a:buNone/>
              <a:defRPr sz="200"/>
            </a:lvl7pPr>
            <a:lvl8pPr marL="666643" indent="0">
              <a:buNone/>
              <a:defRPr sz="200"/>
            </a:lvl8pPr>
            <a:lvl9pPr marL="761878" indent="0">
              <a:buNone/>
              <a:defRPr sz="200"/>
            </a:lvl9pPr>
          </a:lstStyle>
          <a:p>
            <a:pPr lvl="0"/>
            <a:r>
              <a:rPr lang="en-US" smtClean="0"/>
              <a:t>Click to edit Master text styles</a:t>
            </a:r>
          </a:p>
        </p:txBody>
      </p:sp>
    </p:spTree>
    <p:extLst>
      <p:ext uri="{BB962C8B-B14F-4D97-AF65-F5344CB8AC3E}">
        <p14:creationId xmlns:p14="http://schemas.microsoft.com/office/powerpoint/2010/main" val="971995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flip="none" rotWithShape="1">
          <a:gsLst>
            <a:gs pos="0">
              <a:srgbClr val="800000"/>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pic>
        <p:nvPicPr>
          <p:cNvPr id="1026" name="Picture 7" descr="mp logo"/>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27000" y="6667500"/>
            <a:ext cx="565150" cy="10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8"/>
          <p:cNvSpPr>
            <a:spLocks noChangeArrowheads="1"/>
          </p:cNvSpPr>
          <p:nvPr/>
        </p:nvSpPr>
        <p:spPr bwMode="auto">
          <a:xfrm>
            <a:off x="279400" y="6572250"/>
            <a:ext cx="233363" cy="79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3332" tIns="16666" rIns="33332" bIns="16666">
            <a:spAutoFit/>
          </a:bodyPr>
          <a:lstStyle>
            <a:lvl1pPr defTabSz="331788" eaLnBrk="0" hangingPunct="0">
              <a:defRPr sz="1600">
                <a:solidFill>
                  <a:srgbClr val="FF0000"/>
                </a:solidFill>
                <a:latin typeface="Times New Roman" panose="02020603050405020304" pitchFamily="18" charset="0"/>
                <a:cs typeface="Arial" panose="020B0604020202020204" pitchFamily="34" charset="0"/>
              </a:defRPr>
            </a:lvl1pPr>
            <a:lvl2pPr marL="742950" indent="-285750" defTabSz="331788" eaLnBrk="0" hangingPunct="0">
              <a:defRPr sz="1600">
                <a:solidFill>
                  <a:srgbClr val="FF0000"/>
                </a:solidFill>
                <a:latin typeface="Times New Roman" panose="02020603050405020304" pitchFamily="18" charset="0"/>
                <a:cs typeface="Arial" panose="020B0604020202020204" pitchFamily="34" charset="0"/>
              </a:defRPr>
            </a:lvl2pPr>
            <a:lvl3pPr marL="1143000" indent="-228600" defTabSz="331788" eaLnBrk="0" hangingPunct="0">
              <a:defRPr sz="1600">
                <a:solidFill>
                  <a:srgbClr val="FF0000"/>
                </a:solidFill>
                <a:latin typeface="Times New Roman" panose="02020603050405020304" pitchFamily="18" charset="0"/>
                <a:cs typeface="Arial" panose="020B0604020202020204" pitchFamily="34" charset="0"/>
              </a:defRPr>
            </a:lvl3pPr>
            <a:lvl4pPr marL="1600200" indent="-228600" defTabSz="331788" eaLnBrk="0" hangingPunct="0">
              <a:defRPr sz="1600">
                <a:solidFill>
                  <a:srgbClr val="FF0000"/>
                </a:solidFill>
                <a:latin typeface="Times New Roman" panose="02020603050405020304" pitchFamily="18" charset="0"/>
                <a:cs typeface="Arial" panose="020B0604020202020204" pitchFamily="34" charset="0"/>
              </a:defRPr>
            </a:lvl4pPr>
            <a:lvl5pPr marL="2057400" indent="-228600" defTabSz="331788" eaLnBrk="0" hangingPunct="0">
              <a:defRPr sz="1600">
                <a:solidFill>
                  <a:srgbClr val="FF0000"/>
                </a:solidFill>
                <a:latin typeface="Times New Roman" panose="02020603050405020304" pitchFamily="18" charset="0"/>
                <a:cs typeface="Arial" panose="020B0604020202020204" pitchFamily="34" charset="0"/>
              </a:defRPr>
            </a:lvl5pPr>
            <a:lvl6pPr marL="2514600" indent="-228600" defTabSz="331788" eaLnBrk="0" fontAlgn="base" hangingPunct="0">
              <a:spcBef>
                <a:spcPct val="0"/>
              </a:spcBef>
              <a:spcAft>
                <a:spcPct val="0"/>
              </a:spcAft>
              <a:defRPr sz="1600">
                <a:solidFill>
                  <a:srgbClr val="FF0000"/>
                </a:solidFill>
                <a:latin typeface="Times New Roman" panose="02020603050405020304" pitchFamily="18" charset="0"/>
                <a:cs typeface="Arial" panose="020B0604020202020204" pitchFamily="34" charset="0"/>
              </a:defRPr>
            </a:lvl6pPr>
            <a:lvl7pPr marL="2971800" indent="-228600" defTabSz="331788" eaLnBrk="0" fontAlgn="base" hangingPunct="0">
              <a:spcBef>
                <a:spcPct val="0"/>
              </a:spcBef>
              <a:spcAft>
                <a:spcPct val="0"/>
              </a:spcAft>
              <a:defRPr sz="1600">
                <a:solidFill>
                  <a:srgbClr val="FF0000"/>
                </a:solidFill>
                <a:latin typeface="Times New Roman" panose="02020603050405020304" pitchFamily="18" charset="0"/>
                <a:cs typeface="Arial" panose="020B0604020202020204" pitchFamily="34" charset="0"/>
              </a:defRPr>
            </a:lvl7pPr>
            <a:lvl8pPr marL="3429000" indent="-228600" defTabSz="331788" eaLnBrk="0" fontAlgn="base" hangingPunct="0">
              <a:spcBef>
                <a:spcPct val="0"/>
              </a:spcBef>
              <a:spcAft>
                <a:spcPct val="0"/>
              </a:spcAft>
              <a:defRPr sz="1600">
                <a:solidFill>
                  <a:srgbClr val="FF0000"/>
                </a:solidFill>
                <a:latin typeface="Times New Roman" panose="02020603050405020304" pitchFamily="18" charset="0"/>
                <a:cs typeface="Arial" panose="020B0604020202020204" pitchFamily="34" charset="0"/>
              </a:defRPr>
            </a:lvl8pPr>
            <a:lvl9pPr marL="3886200" indent="-228600" defTabSz="331788" eaLnBrk="0" fontAlgn="base" hangingPunct="0">
              <a:spcBef>
                <a:spcPct val="0"/>
              </a:spcBef>
              <a:spcAft>
                <a:spcPct val="0"/>
              </a:spcAft>
              <a:defRPr sz="1600">
                <a:solidFill>
                  <a:srgbClr val="FF0000"/>
                </a:solidFill>
                <a:latin typeface="Times New Roman" panose="02020603050405020304" pitchFamily="18" charset="0"/>
                <a:cs typeface="Arial" panose="020B0604020202020204" pitchFamily="34" charset="0"/>
              </a:defRPr>
            </a:lvl9pPr>
          </a:lstStyle>
          <a:p>
            <a:pPr>
              <a:defRPr/>
            </a:pPr>
            <a:r>
              <a:rPr lang="en-US" altLang="en-US" sz="300" smtClean="0">
                <a:solidFill>
                  <a:srgbClr val="2B0E72"/>
                </a:solidFill>
                <a:latin typeface="Arial" panose="020B0604020202020204" pitchFamily="34" charset="0"/>
              </a:rPr>
              <a:t>printed by</a:t>
            </a:r>
            <a:endParaRPr lang="en-US" altLang="en-US" sz="700" smtClean="0">
              <a:solidFill>
                <a:srgbClr val="003399"/>
              </a:solidFill>
              <a:latin typeface="Arial" panose="020B0604020202020204" pitchFamily="34" charset="0"/>
            </a:endParaRPr>
          </a:p>
        </p:txBody>
      </p:sp>
      <p:sp>
        <p:nvSpPr>
          <p:cNvPr id="1028" name="Rectangle 9"/>
          <p:cNvSpPr>
            <a:spLocks noChangeArrowheads="1"/>
          </p:cNvSpPr>
          <p:nvPr/>
        </p:nvSpPr>
        <p:spPr bwMode="auto">
          <a:xfrm>
            <a:off x="177800" y="6762750"/>
            <a:ext cx="482600" cy="79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3332" tIns="16666" rIns="33332" bIns="16666">
            <a:spAutoFit/>
          </a:bodyPr>
          <a:lstStyle>
            <a:lvl1pPr defTabSz="331788" eaLnBrk="0" hangingPunct="0">
              <a:defRPr sz="1600">
                <a:solidFill>
                  <a:srgbClr val="FF0000"/>
                </a:solidFill>
                <a:latin typeface="Times New Roman" panose="02020603050405020304" pitchFamily="18" charset="0"/>
                <a:cs typeface="Arial" panose="020B0604020202020204" pitchFamily="34" charset="0"/>
              </a:defRPr>
            </a:lvl1pPr>
            <a:lvl2pPr marL="742950" indent="-285750" defTabSz="331788" eaLnBrk="0" hangingPunct="0">
              <a:defRPr sz="1600">
                <a:solidFill>
                  <a:srgbClr val="FF0000"/>
                </a:solidFill>
                <a:latin typeface="Times New Roman" panose="02020603050405020304" pitchFamily="18" charset="0"/>
                <a:cs typeface="Arial" panose="020B0604020202020204" pitchFamily="34" charset="0"/>
              </a:defRPr>
            </a:lvl2pPr>
            <a:lvl3pPr marL="1143000" indent="-228600" defTabSz="331788" eaLnBrk="0" hangingPunct="0">
              <a:defRPr sz="1600">
                <a:solidFill>
                  <a:srgbClr val="FF0000"/>
                </a:solidFill>
                <a:latin typeface="Times New Roman" panose="02020603050405020304" pitchFamily="18" charset="0"/>
                <a:cs typeface="Arial" panose="020B0604020202020204" pitchFamily="34" charset="0"/>
              </a:defRPr>
            </a:lvl3pPr>
            <a:lvl4pPr marL="1600200" indent="-228600" defTabSz="331788" eaLnBrk="0" hangingPunct="0">
              <a:defRPr sz="1600">
                <a:solidFill>
                  <a:srgbClr val="FF0000"/>
                </a:solidFill>
                <a:latin typeface="Times New Roman" panose="02020603050405020304" pitchFamily="18" charset="0"/>
                <a:cs typeface="Arial" panose="020B0604020202020204" pitchFamily="34" charset="0"/>
              </a:defRPr>
            </a:lvl4pPr>
            <a:lvl5pPr marL="2057400" indent="-228600" defTabSz="331788" eaLnBrk="0" hangingPunct="0">
              <a:defRPr sz="1600">
                <a:solidFill>
                  <a:srgbClr val="FF0000"/>
                </a:solidFill>
                <a:latin typeface="Times New Roman" panose="02020603050405020304" pitchFamily="18" charset="0"/>
                <a:cs typeface="Arial" panose="020B0604020202020204" pitchFamily="34" charset="0"/>
              </a:defRPr>
            </a:lvl5pPr>
            <a:lvl6pPr marL="2514600" indent="-228600" defTabSz="331788" eaLnBrk="0" fontAlgn="base" hangingPunct="0">
              <a:spcBef>
                <a:spcPct val="0"/>
              </a:spcBef>
              <a:spcAft>
                <a:spcPct val="0"/>
              </a:spcAft>
              <a:defRPr sz="1600">
                <a:solidFill>
                  <a:srgbClr val="FF0000"/>
                </a:solidFill>
                <a:latin typeface="Times New Roman" panose="02020603050405020304" pitchFamily="18" charset="0"/>
                <a:cs typeface="Arial" panose="020B0604020202020204" pitchFamily="34" charset="0"/>
              </a:defRPr>
            </a:lvl6pPr>
            <a:lvl7pPr marL="2971800" indent="-228600" defTabSz="331788" eaLnBrk="0" fontAlgn="base" hangingPunct="0">
              <a:spcBef>
                <a:spcPct val="0"/>
              </a:spcBef>
              <a:spcAft>
                <a:spcPct val="0"/>
              </a:spcAft>
              <a:defRPr sz="1600">
                <a:solidFill>
                  <a:srgbClr val="FF0000"/>
                </a:solidFill>
                <a:latin typeface="Times New Roman" panose="02020603050405020304" pitchFamily="18" charset="0"/>
                <a:cs typeface="Arial" panose="020B0604020202020204" pitchFamily="34" charset="0"/>
              </a:defRPr>
            </a:lvl7pPr>
            <a:lvl8pPr marL="3429000" indent="-228600" defTabSz="331788" eaLnBrk="0" fontAlgn="base" hangingPunct="0">
              <a:spcBef>
                <a:spcPct val="0"/>
              </a:spcBef>
              <a:spcAft>
                <a:spcPct val="0"/>
              </a:spcAft>
              <a:defRPr sz="1600">
                <a:solidFill>
                  <a:srgbClr val="FF0000"/>
                </a:solidFill>
                <a:latin typeface="Times New Roman" panose="02020603050405020304" pitchFamily="18" charset="0"/>
                <a:cs typeface="Arial" panose="020B0604020202020204" pitchFamily="34" charset="0"/>
              </a:defRPr>
            </a:lvl8pPr>
            <a:lvl9pPr marL="3886200" indent="-228600" defTabSz="331788" eaLnBrk="0" fontAlgn="base" hangingPunct="0">
              <a:spcBef>
                <a:spcPct val="0"/>
              </a:spcBef>
              <a:spcAft>
                <a:spcPct val="0"/>
              </a:spcAft>
              <a:defRPr sz="1600">
                <a:solidFill>
                  <a:srgbClr val="FF0000"/>
                </a:solidFill>
                <a:latin typeface="Times New Roman" panose="02020603050405020304" pitchFamily="18" charset="0"/>
                <a:cs typeface="Arial" panose="020B0604020202020204" pitchFamily="34" charset="0"/>
              </a:defRPr>
            </a:lvl9pPr>
          </a:lstStyle>
          <a:p>
            <a:pPr>
              <a:defRPr/>
            </a:pPr>
            <a:r>
              <a:rPr lang="en-US" altLang="en-US" sz="300" smtClean="0">
                <a:solidFill>
                  <a:srgbClr val="2B0E72"/>
                </a:solidFill>
                <a:latin typeface="Arial" panose="020B0604020202020204" pitchFamily="34" charset="0"/>
              </a:rPr>
              <a:t>www.postersession.com</a:t>
            </a:r>
            <a:endParaRPr lang="en-US" altLang="en-US" sz="700" smtClean="0">
              <a:solidFill>
                <a:srgbClr val="003399"/>
              </a:solidFill>
              <a:latin typeface="Arial" panose="020B0604020202020204" pitchFamily="34" charset="0"/>
            </a:endParaRPr>
          </a:p>
        </p:txBody>
      </p:sp>
      <p:sp>
        <p:nvSpPr>
          <p:cNvPr id="1029" name="Rectangle 5"/>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47" tIns="9523" rIns="19047" bIns="9523" numCol="1" anchor="ctr" anchorCtr="0" compatLnSpc="1">
            <a:prstTxWarp prst="textNoShape">
              <a:avLst/>
            </a:prstTxWarp>
          </a:bodyPr>
          <a:lstStyle/>
          <a:p>
            <a:pPr lvl="0"/>
            <a:r>
              <a:rPr lang="en-US" alt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839788" rtl="0" eaLnBrk="0" fontAlgn="base" hangingPunct="0">
        <a:spcBef>
          <a:spcPct val="0"/>
        </a:spcBef>
        <a:spcAft>
          <a:spcPct val="0"/>
        </a:spcAft>
        <a:defRPr sz="4000">
          <a:solidFill>
            <a:schemeClr val="tx2"/>
          </a:solidFill>
          <a:latin typeface="+mj-lt"/>
          <a:ea typeface="+mj-ea"/>
          <a:cs typeface="+mj-cs"/>
        </a:defRPr>
      </a:lvl1pPr>
      <a:lvl2pPr algn="ctr" defTabSz="839788" rtl="0" eaLnBrk="0" fontAlgn="base" hangingPunct="0">
        <a:spcBef>
          <a:spcPct val="0"/>
        </a:spcBef>
        <a:spcAft>
          <a:spcPct val="0"/>
        </a:spcAft>
        <a:defRPr sz="4000">
          <a:solidFill>
            <a:schemeClr val="tx2"/>
          </a:solidFill>
          <a:latin typeface="Times New Roman" pitchFamily="18" charset="0"/>
        </a:defRPr>
      </a:lvl2pPr>
      <a:lvl3pPr algn="ctr" defTabSz="839788" rtl="0" eaLnBrk="0" fontAlgn="base" hangingPunct="0">
        <a:spcBef>
          <a:spcPct val="0"/>
        </a:spcBef>
        <a:spcAft>
          <a:spcPct val="0"/>
        </a:spcAft>
        <a:defRPr sz="4000">
          <a:solidFill>
            <a:schemeClr val="tx2"/>
          </a:solidFill>
          <a:latin typeface="Times New Roman" pitchFamily="18" charset="0"/>
        </a:defRPr>
      </a:lvl3pPr>
      <a:lvl4pPr algn="ctr" defTabSz="839788" rtl="0" eaLnBrk="0" fontAlgn="base" hangingPunct="0">
        <a:spcBef>
          <a:spcPct val="0"/>
        </a:spcBef>
        <a:spcAft>
          <a:spcPct val="0"/>
        </a:spcAft>
        <a:defRPr sz="4000">
          <a:solidFill>
            <a:schemeClr val="tx2"/>
          </a:solidFill>
          <a:latin typeface="Times New Roman" pitchFamily="18" charset="0"/>
        </a:defRPr>
      </a:lvl4pPr>
      <a:lvl5pPr algn="ctr" defTabSz="839788" rtl="0" eaLnBrk="0" fontAlgn="base" hangingPunct="0">
        <a:spcBef>
          <a:spcPct val="0"/>
        </a:spcBef>
        <a:spcAft>
          <a:spcPct val="0"/>
        </a:spcAft>
        <a:defRPr sz="4000">
          <a:solidFill>
            <a:schemeClr val="tx2"/>
          </a:solidFill>
          <a:latin typeface="Times New Roman" pitchFamily="18" charset="0"/>
        </a:defRPr>
      </a:lvl5pPr>
      <a:lvl6pPr marL="95235" algn="ctr" defTabSz="840910" rtl="0" eaLnBrk="0" fontAlgn="base" hangingPunct="0">
        <a:spcBef>
          <a:spcPct val="0"/>
        </a:spcBef>
        <a:spcAft>
          <a:spcPct val="0"/>
        </a:spcAft>
        <a:defRPr sz="4000">
          <a:solidFill>
            <a:schemeClr val="tx2"/>
          </a:solidFill>
          <a:latin typeface="Times New Roman" pitchFamily="18" charset="0"/>
        </a:defRPr>
      </a:lvl6pPr>
      <a:lvl7pPr marL="190470" algn="ctr" defTabSz="840910" rtl="0" eaLnBrk="0" fontAlgn="base" hangingPunct="0">
        <a:spcBef>
          <a:spcPct val="0"/>
        </a:spcBef>
        <a:spcAft>
          <a:spcPct val="0"/>
        </a:spcAft>
        <a:defRPr sz="4000">
          <a:solidFill>
            <a:schemeClr val="tx2"/>
          </a:solidFill>
          <a:latin typeface="Times New Roman" pitchFamily="18" charset="0"/>
        </a:defRPr>
      </a:lvl7pPr>
      <a:lvl8pPr marL="285704" algn="ctr" defTabSz="840910" rtl="0" eaLnBrk="0" fontAlgn="base" hangingPunct="0">
        <a:spcBef>
          <a:spcPct val="0"/>
        </a:spcBef>
        <a:spcAft>
          <a:spcPct val="0"/>
        </a:spcAft>
        <a:defRPr sz="4000">
          <a:solidFill>
            <a:schemeClr val="tx2"/>
          </a:solidFill>
          <a:latin typeface="Times New Roman" pitchFamily="18" charset="0"/>
        </a:defRPr>
      </a:lvl8pPr>
      <a:lvl9pPr marL="380939" algn="ctr" defTabSz="840910" rtl="0" eaLnBrk="0" fontAlgn="base" hangingPunct="0">
        <a:spcBef>
          <a:spcPct val="0"/>
        </a:spcBef>
        <a:spcAft>
          <a:spcPct val="0"/>
        </a:spcAft>
        <a:defRPr sz="4000">
          <a:solidFill>
            <a:schemeClr val="tx2"/>
          </a:solidFill>
          <a:latin typeface="Times New Roman" pitchFamily="18" charset="0"/>
        </a:defRPr>
      </a:lvl9pPr>
    </p:titleStyle>
    <p:bodyStyle>
      <a:lvl1pPr marL="314325" indent="-314325" algn="l" defTabSz="839788" rtl="0" eaLnBrk="0" fontAlgn="base" hangingPunct="0">
        <a:spcBef>
          <a:spcPct val="20000"/>
        </a:spcBef>
        <a:spcAft>
          <a:spcPct val="0"/>
        </a:spcAft>
        <a:buChar char="•"/>
        <a:defRPr sz="2900">
          <a:solidFill>
            <a:schemeClr val="tx1"/>
          </a:solidFill>
          <a:latin typeface="+mn-lt"/>
          <a:ea typeface="+mn-ea"/>
          <a:cs typeface="+mn-cs"/>
        </a:defRPr>
      </a:lvl1pPr>
      <a:lvl2pPr marL="682625" indent="-261938" algn="l" defTabSz="839788" rtl="0" eaLnBrk="0" fontAlgn="base" hangingPunct="0">
        <a:spcBef>
          <a:spcPct val="20000"/>
        </a:spcBef>
        <a:spcAft>
          <a:spcPct val="0"/>
        </a:spcAft>
        <a:buChar char="–"/>
        <a:defRPr sz="2600">
          <a:solidFill>
            <a:schemeClr val="tx1"/>
          </a:solidFill>
          <a:latin typeface="+mn-lt"/>
        </a:defRPr>
      </a:lvl2pPr>
      <a:lvl3pPr marL="1049338" indent="-209550" algn="l" defTabSz="839788" rtl="0" eaLnBrk="0" fontAlgn="base" hangingPunct="0">
        <a:spcBef>
          <a:spcPct val="20000"/>
        </a:spcBef>
        <a:spcAft>
          <a:spcPct val="0"/>
        </a:spcAft>
        <a:buChar char="•"/>
        <a:defRPr sz="2200">
          <a:solidFill>
            <a:schemeClr val="tx1"/>
          </a:solidFill>
          <a:latin typeface="+mn-lt"/>
        </a:defRPr>
      </a:lvl3pPr>
      <a:lvl4pPr marL="1471613" indent="-211138" algn="l" defTabSz="839788" rtl="0" eaLnBrk="0" fontAlgn="base" hangingPunct="0">
        <a:spcBef>
          <a:spcPct val="20000"/>
        </a:spcBef>
        <a:spcAft>
          <a:spcPct val="0"/>
        </a:spcAft>
        <a:buChar char="–"/>
        <a:defRPr>
          <a:solidFill>
            <a:schemeClr val="tx1"/>
          </a:solidFill>
          <a:latin typeface="+mn-lt"/>
        </a:defRPr>
      </a:lvl4pPr>
      <a:lvl5pPr marL="1892300" indent="-209550" algn="l" defTabSz="839788" rtl="0" eaLnBrk="0" fontAlgn="base" hangingPunct="0">
        <a:spcBef>
          <a:spcPct val="20000"/>
        </a:spcBef>
        <a:spcAft>
          <a:spcPct val="0"/>
        </a:spcAft>
        <a:buChar char="»"/>
        <a:defRPr>
          <a:solidFill>
            <a:schemeClr val="tx1"/>
          </a:solidFill>
          <a:latin typeface="+mn-lt"/>
        </a:defRPr>
      </a:lvl5pPr>
      <a:lvl6pPr marL="1987695" indent="-210310" algn="l" defTabSz="840910" rtl="0" eaLnBrk="0" fontAlgn="base" hangingPunct="0">
        <a:spcBef>
          <a:spcPct val="20000"/>
        </a:spcBef>
        <a:spcAft>
          <a:spcPct val="0"/>
        </a:spcAft>
        <a:buChar char="»"/>
        <a:defRPr sz="1800">
          <a:solidFill>
            <a:schemeClr val="tx1"/>
          </a:solidFill>
          <a:latin typeface="+mn-lt"/>
        </a:defRPr>
      </a:lvl6pPr>
      <a:lvl7pPr marL="2082930" indent="-210310" algn="l" defTabSz="840910" rtl="0" eaLnBrk="0" fontAlgn="base" hangingPunct="0">
        <a:spcBef>
          <a:spcPct val="20000"/>
        </a:spcBef>
        <a:spcAft>
          <a:spcPct val="0"/>
        </a:spcAft>
        <a:buChar char="»"/>
        <a:defRPr sz="1800">
          <a:solidFill>
            <a:schemeClr val="tx1"/>
          </a:solidFill>
          <a:latin typeface="+mn-lt"/>
        </a:defRPr>
      </a:lvl7pPr>
      <a:lvl8pPr marL="2178165" indent="-210310" algn="l" defTabSz="840910" rtl="0" eaLnBrk="0" fontAlgn="base" hangingPunct="0">
        <a:spcBef>
          <a:spcPct val="20000"/>
        </a:spcBef>
        <a:spcAft>
          <a:spcPct val="0"/>
        </a:spcAft>
        <a:buChar char="»"/>
        <a:defRPr sz="1800">
          <a:solidFill>
            <a:schemeClr val="tx1"/>
          </a:solidFill>
          <a:latin typeface="+mn-lt"/>
        </a:defRPr>
      </a:lvl8pPr>
      <a:lvl9pPr marL="2273399" indent="-210310" algn="l" defTabSz="840910" rtl="0" eaLnBrk="0" fontAlgn="base" hangingPunct="0">
        <a:spcBef>
          <a:spcPct val="20000"/>
        </a:spcBef>
        <a:spcAft>
          <a:spcPct val="0"/>
        </a:spcAft>
        <a:buChar char="»"/>
        <a:defRPr sz="1800">
          <a:solidFill>
            <a:schemeClr val="tx1"/>
          </a:solidFill>
          <a:latin typeface="+mn-lt"/>
        </a:defRPr>
      </a:lvl9pPr>
    </p:bodyStyle>
    <p:otherStyle>
      <a:defPPr>
        <a:defRPr lang="en-US"/>
      </a:defPPr>
      <a:lvl1pPr marL="0" algn="l" defTabSz="190470" rtl="0" eaLnBrk="1" latinLnBrk="0" hangingPunct="1">
        <a:defRPr sz="400" kern="1200">
          <a:solidFill>
            <a:schemeClr val="tx1"/>
          </a:solidFill>
          <a:latin typeface="+mn-lt"/>
          <a:ea typeface="+mn-ea"/>
          <a:cs typeface="+mn-cs"/>
        </a:defRPr>
      </a:lvl1pPr>
      <a:lvl2pPr marL="95235" algn="l" defTabSz="190470" rtl="0" eaLnBrk="1" latinLnBrk="0" hangingPunct="1">
        <a:defRPr sz="400" kern="1200">
          <a:solidFill>
            <a:schemeClr val="tx1"/>
          </a:solidFill>
          <a:latin typeface="+mn-lt"/>
          <a:ea typeface="+mn-ea"/>
          <a:cs typeface="+mn-cs"/>
        </a:defRPr>
      </a:lvl2pPr>
      <a:lvl3pPr marL="190470" algn="l" defTabSz="190470" rtl="0" eaLnBrk="1" latinLnBrk="0" hangingPunct="1">
        <a:defRPr sz="400" kern="1200">
          <a:solidFill>
            <a:schemeClr val="tx1"/>
          </a:solidFill>
          <a:latin typeface="+mn-lt"/>
          <a:ea typeface="+mn-ea"/>
          <a:cs typeface="+mn-cs"/>
        </a:defRPr>
      </a:lvl3pPr>
      <a:lvl4pPr marL="285704" algn="l" defTabSz="190470" rtl="0" eaLnBrk="1" latinLnBrk="0" hangingPunct="1">
        <a:defRPr sz="400" kern="1200">
          <a:solidFill>
            <a:schemeClr val="tx1"/>
          </a:solidFill>
          <a:latin typeface="+mn-lt"/>
          <a:ea typeface="+mn-ea"/>
          <a:cs typeface="+mn-cs"/>
        </a:defRPr>
      </a:lvl4pPr>
      <a:lvl5pPr marL="380939" algn="l" defTabSz="190470" rtl="0" eaLnBrk="1" latinLnBrk="0" hangingPunct="1">
        <a:defRPr sz="400" kern="1200">
          <a:solidFill>
            <a:schemeClr val="tx1"/>
          </a:solidFill>
          <a:latin typeface="+mn-lt"/>
          <a:ea typeface="+mn-ea"/>
          <a:cs typeface="+mn-cs"/>
        </a:defRPr>
      </a:lvl5pPr>
      <a:lvl6pPr marL="476174" algn="l" defTabSz="190470" rtl="0" eaLnBrk="1" latinLnBrk="0" hangingPunct="1">
        <a:defRPr sz="400" kern="1200">
          <a:solidFill>
            <a:schemeClr val="tx1"/>
          </a:solidFill>
          <a:latin typeface="+mn-lt"/>
          <a:ea typeface="+mn-ea"/>
          <a:cs typeface="+mn-cs"/>
        </a:defRPr>
      </a:lvl6pPr>
      <a:lvl7pPr marL="571409" algn="l" defTabSz="190470" rtl="0" eaLnBrk="1" latinLnBrk="0" hangingPunct="1">
        <a:defRPr sz="400" kern="1200">
          <a:solidFill>
            <a:schemeClr val="tx1"/>
          </a:solidFill>
          <a:latin typeface="+mn-lt"/>
          <a:ea typeface="+mn-ea"/>
          <a:cs typeface="+mn-cs"/>
        </a:defRPr>
      </a:lvl7pPr>
      <a:lvl8pPr marL="666643" algn="l" defTabSz="190470" rtl="0" eaLnBrk="1" latinLnBrk="0" hangingPunct="1">
        <a:defRPr sz="400" kern="1200">
          <a:solidFill>
            <a:schemeClr val="tx1"/>
          </a:solidFill>
          <a:latin typeface="+mn-lt"/>
          <a:ea typeface="+mn-ea"/>
          <a:cs typeface="+mn-cs"/>
        </a:defRPr>
      </a:lvl8pPr>
      <a:lvl9pPr marL="761878" algn="l" defTabSz="190470" rtl="0" eaLnBrk="1" latinLnBrk="0" hangingPunct="1">
        <a:defRPr sz="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rgbClr val="800000"/>
            </a:gs>
            <a:gs pos="48000">
              <a:schemeClr val="accent3">
                <a:lumMod val="97000"/>
                <a:lumOff val="3000"/>
              </a:schemeClr>
            </a:gs>
            <a:gs pos="100000">
              <a:schemeClr val="accent3">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4098" name="Text Box 146"/>
          <p:cNvSpPr txBox="1">
            <a:spLocks noChangeArrowheads="1"/>
          </p:cNvSpPr>
          <p:nvPr/>
        </p:nvSpPr>
        <p:spPr bwMode="auto">
          <a:xfrm>
            <a:off x="1527175" y="15786"/>
            <a:ext cx="6162675" cy="1469066"/>
          </a:xfrm>
          <a:prstGeom prst="rect">
            <a:avLst/>
          </a:prstGeom>
          <a:solidFill>
            <a:schemeClr val="accent4">
              <a:lumMod val="50000"/>
              <a:lumOff val="50000"/>
            </a:schemeClr>
          </a:solidFill>
          <a:ln w="9525">
            <a:solidFill>
              <a:schemeClr val="tx1"/>
            </a:solidFill>
            <a:miter lim="800000"/>
            <a:headEnd/>
            <a:tailEnd/>
          </a:ln>
        </p:spPr>
        <p:txBody>
          <a:bodyPr wrap="square" lIns="22298" tIns="11149" rIns="22298" bIns="11149">
            <a:spAutoFit/>
          </a:bodyPr>
          <a:lstStyle>
            <a:lvl1pPr defTabSz="1073150">
              <a:defRPr sz="1600">
                <a:solidFill>
                  <a:srgbClr val="FF0000"/>
                </a:solidFill>
                <a:latin typeface="Times New Roman" panose="02020603050405020304" pitchFamily="18" charset="0"/>
                <a:cs typeface="Arial" panose="020B0604020202020204" pitchFamily="34" charset="0"/>
              </a:defRPr>
            </a:lvl1pPr>
            <a:lvl2pPr marL="742950" indent="-285750" defTabSz="1073150">
              <a:defRPr sz="1600">
                <a:solidFill>
                  <a:srgbClr val="FF0000"/>
                </a:solidFill>
                <a:latin typeface="Times New Roman" panose="02020603050405020304" pitchFamily="18" charset="0"/>
                <a:cs typeface="Arial" panose="020B0604020202020204" pitchFamily="34" charset="0"/>
              </a:defRPr>
            </a:lvl2pPr>
            <a:lvl3pPr marL="1073150" defTabSz="1073150">
              <a:defRPr sz="1600">
                <a:solidFill>
                  <a:srgbClr val="FF0000"/>
                </a:solidFill>
                <a:latin typeface="Times New Roman" panose="02020603050405020304" pitchFamily="18" charset="0"/>
                <a:cs typeface="Arial" panose="020B0604020202020204" pitchFamily="34" charset="0"/>
              </a:defRPr>
            </a:lvl3pPr>
            <a:lvl4pPr marL="1600200" indent="-228600" defTabSz="1073150">
              <a:defRPr sz="1600">
                <a:solidFill>
                  <a:srgbClr val="FF0000"/>
                </a:solidFill>
                <a:latin typeface="Times New Roman" panose="02020603050405020304" pitchFamily="18" charset="0"/>
                <a:cs typeface="Arial" panose="020B0604020202020204" pitchFamily="34" charset="0"/>
              </a:defRPr>
            </a:lvl4pPr>
            <a:lvl5pPr marL="2057400" indent="-228600" defTabSz="1073150">
              <a:defRPr sz="1600">
                <a:solidFill>
                  <a:srgbClr val="FF0000"/>
                </a:solidFill>
                <a:latin typeface="Times New Roman" panose="02020603050405020304" pitchFamily="18" charset="0"/>
                <a:cs typeface="Arial" panose="020B0604020202020204" pitchFamily="34" charset="0"/>
              </a:defRPr>
            </a:lvl5pPr>
            <a:lvl6pPr marL="2514600" indent="-228600" defTabSz="1073150" eaLnBrk="0" fontAlgn="base" hangingPunct="0">
              <a:spcBef>
                <a:spcPct val="0"/>
              </a:spcBef>
              <a:spcAft>
                <a:spcPct val="0"/>
              </a:spcAft>
              <a:defRPr sz="1600">
                <a:solidFill>
                  <a:srgbClr val="FF0000"/>
                </a:solidFill>
                <a:latin typeface="Times New Roman" panose="02020603050405020304" pitchFamily="18" charset="0"/>
                <a:cs typeface="Arial" panose="020B0604020202020204" pitchFamily="34" charset="0"/>
              </a:defRPr>
            </a:lvl6pPr>
            <a:lvl7pPr marL="2971800" indent="-228600" defTabSz="1073150" eaLnBrk="0" fontAlgn="base" hangingPunct="0">
              <a:spcBef>
                <a:spcPct val="0"/>
              </a:spcBef>
              <a:spcAft>
                <a:spcPct val="0"/>
              </a:spcAft>
              <a:defRPr sz="1600">
                <a:solidFill>
                  <a:srgbClr val="FF0000"/>
                </a:solidFill>
                <a:latin typeface="Times New Roman" panose="02020603050405020304" pitchFamily="18" charset="0"/>
                <a:cs typeface="Arial" panose="020B0604020202020204" pitchFamily="34" charset="0"/>
              </a:defRPr>
            </a:lvl7pPr>
            <a:lvl8pPr marL="3429000" indent="-228600" defTabSz="1073150" eaLnBrk="0" fontAlgn="base" hangingPunct="0">
              <a:spcBef>
                <a:spcPct val="0"/>
              </a:spcBef>
              <a:spcAft>
                <a:spcPct val="0"/>
              </a:spcAft>
              <a:defRPr sz="1600">
                <a:solidFill>
                  <a:srgbClr val="FF0000"/>
                </a:solidFill>
                <a:latin typeface="Times New Roman" panose="02020603050405020304" pitchFamily="18" charset="0"/>
                <a:cs typeface="Arial" panose="020B0604020202020204" pitchFamily="34" charset="0"/>
              </a:defRPr>
            </a:lvl8pPr>
            <a:lvl9pPr marL="3886200" indent="-228600" defTabSz="1073150" eaLnBrk="0" fontAlgn="base" hangingPunct="0">
              <a:spcBef>
                <a:spcPct val="0"/>
              </a:spcBef>
              <a:spcAft>
                <a:spcPct val="0"/>
              </a:spcAft>
              <a:defRPr sz="1600">
                <a:solidFill>
                  <a:srgbClr val="FF0000"/>
                </a:solidFill>
                <a:latin typeface="Times New Roman" panose="02020603050405020304" pitchFamily="18" charset="0"/>
                <a:cs typeface="Arial" panose="020B0604020202020204" pitchFamily="34" charset="0"/>
              </a:defRPr>
            </a:lvl9pPr>
          </a:lstStyle>
          <a:p>
            <a:pPr algn="ctr"/>
            <a:r>
              <a:rPr lang="en-US" sz="1400" b="1" dirty="0">
                <a:solidFill>
                  <a:srgbClr val="800000"/>
                </a:solidFill>
              </a:rPr>
              <a:t>The Relation of School and Campus Violence to Students’ Perceptions </a:t>
            </a:r>
            <a:endParaRPr lang="en-US" sz="1400" b="1" dirty="0" smtClean="0">
              <a:solidFill>
                <a:srgbClr val="800000"/>
              </a:solidFill>
            </a:endParaRPr>
          </a:p>
          <a:p>
            <a:pPr algn="ctr"/>
            <a:r>
              <a:rPr lang="en-US" sz="1400" b="1" dirty="0" smtClean="0">
                <a:solidFill>
                  <a:srgbClr val="800000"/>
                </a:solidFill>
              </a:rPr>
              <a:t>of </a:t>
            </a:r>
            <a:r>
              <a:rPr lang="en-US" sz="1400" b="1" dirty="0">
                <a:solidFill>
                  <a:srgbClr val="800000"/>
                </a:solidFill>
              </a:rPr>
              <a:t>Safety </a:t>
            </a:r>
            <a:r>
              <a:rPr lang="en-US" sz="1400" b="1" dirty="0" smtClean="0">
                <a:solidFill>
                  <a:srgbClr val="800000"/>
                </a:solidFill>
              </a:rPr>
              <a:t>and</a:t>
            </a:r>
            <a:r>
              <a:rPr lang="en-US" sz="1400" dirty="0" smtClean="0">
                <a:solidFill>
                  <a:srgbClr val="800000"/>
                </a:solidFill>
              </a:rPr>
              <a:t> </a:t>
            </a:r>
            <a:r>
              <a:rPr lang="en-US" sz="1400" b="1" dirty="0" smtClean="0">
                <a:solidFill>
                  <a:srgbClr val="800000"/>
                </a:solidFill>
              </a:rPr>
              <a:t>Precautionary </a:t>
            </a:r>
            <a:r>
              <a:rPr lang="en-US" sz="1400" b="1" dirty="0">
                <a:solidFill>
                  <a:srgbClr val="800000"/>
                </a:solidFill>
              </a:rPr>
              <a:t>Behaviors</a:t>
            </a:r>
            <a:endParaRPr lang="en-US" altLang="en-US" sz="1300" dirty="0" smtClean="0">
              <a:solidFill>
                <a:srgbClr val="800000"/>
              </a:solidFill>
              <a:latin typeface="Arial" panose="020B0604020202020204" pitchFamily="34" charset="0"/>
            </a:endParaRPr>
          </a:p>
          <a:p>
            <a:pPr algn="ctr"/>
            <a:endParaRPr lang="en-US" altLang="en-US" sz="1100" dirty="0" smtClean="0">
              <a:solidFill>
                <a:schemeClr val="bg1"/>
              </a:solidFill>
              <a:latin typeface="Arial" panose="020B0604020202020204" pitchFamily="34" charset="0"/>
            </a:endParaRPr>
          </a:p>
          <a:p>
            <a:pPr algn="ctr"/>
            <a:r>
              <a:rPr lang="en-US" altLang="en-US" sz="900" dirty="0" smtClean="0">
                <a:solidFill>
                  <a:schemeClr val="bg1"/>
                </a:solidFill>
                <a:latin typeface="Arial" panose="020B0604020202020204" pitchFamily="34" charset="0"/>
              </a:rPr>
              <a:t>Kanessa Miller-Doss, Ph.D.</a:t>
            </a:r>
          </a:p>
          <a:p>
            <a:pPr algn="ctr"/>
            <a:r>
              <a:rPr lang="en-US" altLang="en-US" sz="900" dirty="0" smtClean="0">
                <a:solidFill>
                  <a:schemeClr val="bg1"/>
                </a:solidFill>
                <a:latin typeface="Arial" panose="020B0604020202020204" pitchFamily="34" charset="0"/>
              </a:rPr>
              <a:t> Joseph </a:t>
            </a:r>
            <a:r>
              <a:rPr lang="en-US" altLang="en-US" sz="900" dirty="0" err="1" smtClean="0">
                <a:solidFill>
                  <a:schemeClr val="bg1"/>
                </a:solidFill>
                <a:latin typeface="Arial" panose="020B0604020202020204" pitchFamily="34" charset="0"/>
              </a:rPr>
              <a:t>Buckhalt</a:t>
            </a:r>
            <a:r>
              <a:rPr lang="en-US" altLang="en-US" sz="900" dirty="0" smtClean="0">
                <a:solidFill>
                  <a:schemeClr val="bg1"/>
                </a:solidFill>
                <a:latin typeface="Arial" panose="020B0604020202020204" pitchFamily="34" charset="0"/>
              </a:rPr>
              <a:t>, Ph.D.</a:t>
            </a:r>
          </a:p>
          <a:p>
            <a:pPr algn="ctr"/>
            <a:r>
              <a:rPr lang="en-US" altLang="en-US" sz="900" dirty="0" err="1" smtClean="0">
                <a:solidFill>
                  <a:schemeClr val="bg1"/>
                </a:solidFill>
                <a:latin typeface="Arial" panose="020B0604020202020204" pitchFamily="34" charset="0"/>
              </a:rPr>
              <a:t>Suhyun</a:t>
            </a:r>
            <a:r>
              <a:rPr lang="en-US" altLang="en-US" sz="900" dirty="0" smtClean="0">
                <a:solidFill>
                  <a:schemeClr val="bg1"/>
                </a:solidFill>
                <a:latin typeface="Arial" panose="020B0604020202020204" pitchFamily="34" charset="0"/>
              </a:rPr>
              <a:t> </a:t>
            </a:r>
            <a:r>
              <a:rPr lang="en-US" altLang="en-US" sz="900" dirty="0" err="1" smtClean="0">
                <a:solidFill>
                  <a:schemeClr val="bg1"/>
                </a:solidFill>
                <a:latin typeface="Arial" panose="020B0604020202020204" pitchFamily="34" charset="0"/>
              </a:rPr>
              <a:t>Suh</a:t>
            </a:r>
            <a:r>
              <a:rPr lang="en-US" altLang="en-US" sz="900" dirty="0" smtClean="0">
                <a:solidFill>
                  <a:schemeClr val="bg1"/>
                </a:solidFill>
                <a:latin typeface="Arial" panose="020B0604020202020204" pitchFamily="34" charset="0"/>
              </a:rPr>
              <a:t>, </a:t>
            </a:r>
            <a:r>
              <a:rPr lang="en-US" altLang="en-US" sz="900" dirty="0" err="1" smtClean="0">
                <a:solidFill>
                  <a:schemeClr val="bg1"/>
                </a:solidFill>
                <a:latin typeface="Arial" panose="020B0604020202020204" pitchFamily="34" charset="0"/>
              </a:rPr>
              <a:t>Ed.D</a:t>
            </a:r>
            <a:r>
              <a:rPr lang="en-US" altLang="en-US" sz="900" dirty="0" smtClean="0">
                <a:solidFill>
                  <a:schemeClr val="bg1"/>
                </a:solidFill>
                <a:latin typeface="Arial" panose="020B0604020202020204" pitchFamily="34" charset="0"/>
              </a:rPr>
              <a:t>.</a:t>
            </a:r>
          </a:p>
          <a:p>
            <a:pPr algn="ctr"/>
            <a:r>
              <a:rPr lang="en-US" altLang="en-US" sz="900" dirty="0" smtClean="0">
                <a:solidFill>
                  <a:schemeClr val="bg1"/>
                </a:solidFill>
                <a:latin typeface="Arial" panose="020B0604020202020204" pitchFamily="34" charset="0"/>
              </a:rPr>
              <a:t>Marie </a:t>
            </a:r>
            <a:r>
              <a:rPr lang="en-US" altLang="en-US" sz="900" dirty="0" err="1" smtClean="0">
                <a:solidFill>
                  <a:schemeClr val="bg1"/>
                </a:solidFill>
                <a:latin typeface="Arial" panose="020B0604020202020204" pitchFamily="34" charset="0"/>
              </a:rPr>
              <a:t>Kraska</a:t>
            </a:r>
            <a:r>
              <a:rPr lang="en-US" altLang="en-US" sz="900" dirty="0" smtClean="0">
                <a:solidFill>
                  <a:schemeClr val="bg1"/>
                </a:solidFill>
                <a:latin typeface="Arial" panose="020B0604020202020204" pitchFamily="34" charset="0"/>
              </a:rPr>
              <a:t>, Ph.D.</a:t>
            </a:r>
          </a:p>
          <a:p>
            <a:pPr algn="ctr"/>
            <a:endParaRPr lang="en-US" altLang="en-US" sz="900" b="1" dirty="0">
              <a:solidFill>
                <a:schemeClr val="bg1"/>
              </a:solidFill>
              <a:latin typeface="Arial" panose="020B0604020202020204" pitchFamily="34" charset="0"/>
            </a:endParaRPr>
          </a:p>
          <a:p>
            <a:pPr algn="ctr"/>
            <a:r>
              <a:rPr lang="en-US" altLang="en-US" sz="1000" b="1" dirty="0" smtClean="0">
                <a:solidFill>
                  <a:schemeClr val="bg1"/>
                </a:solidFill>
              </a:rPr>
              <a:t>2014 Mid-South Regional Conference for Psychology in the Schools</a:t>
            </a:r>
            <a:endParaRPr lang="en-US" altLang="en-US" sz="1000" b="1" dirty="0">
              <a:solidFill>
                <a:schemeClr val="bg1"/>
              </a:solidFill>
            </a:endParaRPr>
          </a:p>
        </p:txBody>
      </p:sp>
      <p:sp>
        <p:nvSpPr>
          <p:cNvPr id="4100" name="Text Box 149"/>
          <p:cNvSpPr txBox="1">
            <a:spLocks noChangeArrowheads="1"/>
          </p:cNvSpPr>
          <p:nvPr/>
        </p:nvSpPr>
        <p:spPr bwMode="auto">
          <a:xfrm>
            <a:off x="6977063" y="2698750"/>
            <a:ext cx="158750"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8521" tIns="39260" rIns="78521" bIns="39260">
            <a:spAutoFit/>
          </a:bodyPr>
          <a:lstStyle>
            <a:lvl1pPr defTabSz="3770313">
              <a:defRPr sz="1600">
                <a:solidFill>
                  <a:srgbClr val="FF0000"/>
                </a:solidFill>
                <a:latin typeface="Times New Roman" panose="02020603050405020304" pitchFamily="18" charset="0"/>
                <a:cs typeface="Arial" panose="020B0604020202020204" pitchFamily="34" charset="0"/>
              </a:defRPr>
            </a:lvl1pPr>
            <a:lvl2pPr marL="742950" indent="-285750" defTabSz="3770313">
              <a:defRPr sz="1600">
                <a:solidFill>
                  <a:srgbClr val="FF0000"/>
                </a:solidFill>
                <a:latin typeface="Times New Roman" panose="02020603050405020304" pitchFamily="18" charset="0"/>
                <a:cs typeface="Arial" panose="020B0604020202020204" pitchFamily="34" charset="0"/>
              </a:defRPr>
            </a:lvl2pPr>
            <a:lvl3pPr marL="1143000" indent="-228600" defTabSz="3770313">
              <a:defRPr sz="1600">
                <a:solidFill>
                  <a:srgbClr val="FF0000"/>
                </a:solidFill>
                <a:latin typeface="Times New Roman" panose="02020603050405020304" pitchFamily="18" charset="0"/>
                <a:cs typeface="Arial" panose="020B0604020202020204" pitchFamily="34" charset="0"/>
              </a:defRPr>
            </a:lvl3pPr>
            <a:lvl4pPr marL="1600200" indent="-228600" defTabSz="3770313">
              <a:defRPr sz="1600">
                <a:solidFill>
                  <a:srgbClr val="FF0000"/>
                </a:solidFill>
                <a:latin typeface="Times New Roman" panose="02020603050405020304" pitchFamily="18" charset="0"/>
                <a:cs typeface="Arial" panose="020B0604020202020204" pitchFamily="34" charset="0"/>
              </a:defRPr>
            </a:lvl4pPr>
            <a:lvl5pPr marL="2057400" indent="-228600" defTabSz="3770313">
              <a:defRPr sz="1600">
                <a:solidFill>
                  <a:srgbClr val="FF0000"/>
                </a:solidFill>
                <a:latin typeface="Times New Roman" panose="02020603050405020304" pitchFamily="18" charset="0"/>
                <a:cs typeface="Arial" panose="020B0604020202020204" pitchFamily="34" charset="0"/>
              </a:defRPr>
            </a:lvl5pPr>
            <a:lvl6pPr marL="2514600" indent="-228600" defTabSz="3770313" eaLnBrk="0" fontAlgn="base" hangingPunct="0">
              <a:spcBef>
                <a:spcPct val="0"/>
              </a:spcBef>
              <a:spcAft>
                <a:spcPct val="0"/>
              </a:spcAft>
              <a:defRPr sz="1600">
                <a:solidFill>
                  <a:srgbClr val="FF0000"/>
                </a:solidFill>
                <a:latin typeface="Times New Roman" panose="02020603050405020304" pitchFamily="18" charset="0"/>
                <a:cs typeface="Arial" panose="020B0604020202020204" pitchFamily="34" charset="0"/>
              </a:defRPr>
            </a:lvl6pPr>
            <a:lvl7pPr marL="2971800" indent="-228600" defTabSz="3770313" eaLnBrk="0" fontAlgn="base" hangingPunct="0">
              <a:spcBef>
                <a:spcPct val="0"/>
              </a:spcBef>
              <a:spcAft>
                <a:spcPct val="0"/>
              </a:spcAft>
              <a:defRPr sz="1600">
                <a:solidFill>
                  <a:srgbClr val="FF0000"/>
                </a:solidFill>
                <a:latin typeface="Times New Roman" panose="02020603050405020304" pitchFamily="18" charset="0"/>
                <a:cs typeface="Arial" panose="020B0604020202020204" pitchFamily="34" charset="0"/>
              </a:defRPr>
            </a:lvl7pPr>
            <a:lvl8pPr marL="3429000" indent="-228600" defTabSz="3770313" eaLnBrk="0" fontAlgn="base" hangingPunct="0">
              <a:spcBef>
                <a:spcPct val="0"/>
              </a:spcBef>
              <a:spcAft>
                <a:spcPct val="0"/>
              </a:spcAft>
              <a:defRPr sz="1600">
                <a:solidFill>
                  <a:srgbClr val="FF0000"/>
                </a:solidFill>
                <a:latin typeface="Times New Roman" panose="02020603050405020304" pitchFamily="18" charset="0"/>
                <a:cs typeface="Arial" panose="020B0604020202020204" pitchFamily="34" charset="0"/>
              </a:defRPr>
            </a:lvl8pPr>
            <a:lvl9pPr marL="3886200" indent="-228600" defTabSz="3770313" eaLnBrk="0" fontAlgn="base" hangingPunct="0">
              <a:spcBef>
                <a:spcPct val="0"/>
              </a:spcBef>
              <a:spcAft>
                <a:spcPct val="0"/>
              </a:spcAft>
              <a:defRPr sz="1600">
                <a:solidFill>
                  <a:srgbClr val="FF0000"/>
                </a:solidFill>
                <a:latin typeface="Times New Roman" panose="02020603050405020304" pitchFamily="18" charset="0"/>
                <a:cs typeface="Arial" panose="020B0604020202020204" pitchFamily="34" charset="0"/>
              </a:defRPr>
            </a:lvl9pPr>
          </a:lstStyle>
          <a:p>
            <a:endParaRPr lang="en-US" altLang="en-US" sz="2100">
              <a:solidFill>
                <a:schemeClr val="tx1"/>
              </a:solidFill>
            </a:endParaRPr>
          </a:p>
        </p:txBody>
      </p:sp>
      <p:sp>
        <p:nvSpPr>
          <p:cNvPr id="4101" name="Text Box 150"/>
          <p:cNvSpPr txBox="1">
            <a:spLocks noChangeArrowheads="1"/>
          </p:cNvSpPr>
          <p:nvPr/>
        </p:nvSpPr>
        <p:spPr bwMode="auto">
          <a:xfrm>
            <a:off x="110235" y="4238014"/>
            <a:ext cx="2127421" cy="2239878"/>
          </a:xfrm>
          <a:prstGeom prst="rect">
            <a:avLst/>
          </a:prstGeom>
          <a:solidFill>
            <a:schemeClr val="bg1"/>
          </a:solidFill>
          <a:ln w="57150" cmpd="thinThick">
            <a:solidFill>
              <a:schemeClr val="tx1"/>
            </a:solidFill>
            <a:miter lim="800000"/>
            <a:headEnd/>
            <a:tailEnd/>
          </a:ln>
        </p:spPr>
        <p:txBody>
          <a:bodyPr wrap="square" lIns="66664" tIns="39260" rIns="66664" bIns="39260">
            <a:spAutoFit/>
          </a:bodyPr>
          <a:lstStyle>
            <a:lvl1pPr marL="342900" indent="-342900" defTabSz="3770313">
              <a:defRPr sz="1600">
                <a:solidFill>
                  <a:srgbClr val="FF0000"/>
                </a:solidFill>
                <a:latin typeface="Times New Roman" panose="02020603050405020304" pitchFamily="18" charset="0"/>
                <a:cs typeface="Arial" panose="020B0604020202020204" pitchFamily="34" charset="0"/>
              </a:defRPr>
            </a:lvl1pPr>
            <a:lvl2pPr marL="742950" indent="-285750" defTabSz="3770313">
              <a:defRPr sz="1600">
                <a:solidFill>
                  <a:srgbClr val="FF0000"/>
                </a:solidFill>
                <a:latin typeface="Times New Roman" panose="02020603050405020304" pitchFamily="18" charset="0"/>
                <a:cs typeface="Arial" panose="020B0604020202020204" pitchFamily="34" charset="0"/>
              </a:defRPr>
            </a:lvl2pPr>
            <a:lvl3pPr marL="400050" defTabSz="3770313">
              <a:defRPr sz="1600">
                <a:solidFill>
                  <a:srgbClr val="FF0000"/>
                </a:solidFill>
                <a:latin typeface="Times New Roman" panose="02020603050405020304" pitchFamily="18" charset="0"/>
                <a:cs typeface="Arial" panose="020B0604020202020204" pitchFamily="34" charset="0"/>
              </a:defRPr>
            </a:lvl3pPr>
            <a:lvl4pPr indent="-514350" defTabSz="3770313">
              <a:defRPr sz="1600">
                <a:solidFill>
                  <a:srgbClr val="FF0000"/>
                </a:solidFill>
                <a:latin typeface="Times New Roman" panose="02020603050405020304" pitchFamily="18" charset="0"/>
                <a:cs typeface="Arial" panose="020B0604020202020204" pitchFamily="34" charset="0"/>
              </a:defRPr>
            </a:lvl4pPr>
            <a:lvl5pPr marL="2057400" indent="-228600" defTabSz="3770313">
              <a:defRPr sz="1600">
                <a:solidFill>
                  <a:srgbClr val="FF0000"/>
                </a:solidFill>
                <a:latin typeface="Times New Roman" panose="02020603050405020304" pitchFamily="18" charset="0"/>
                <a:cs typeface="Arial" panose="020B0604020202020204" pitchFamily="34" charset="0"/>
              </a:defRPr>
            </a:lvl5pPr>
            <a:lvl6pPr marL="2514600" indent="-228600" defTabSz="3770313" eaLnBrk="0" fontAlgn="base" hangingPunct="0">
              <a:spcBef>
                <a:spcPct val="0"/>
              </a:spcBef>
              <a:spcAft>
                <a:spcPct val="0"/>
              </a:spcAft>
              <a:defRPr sz="1600">
                <a:solidFill>
                  <a:srgbClr val="FF0000"/>
                </a:solidFill>
                <a:latin typeface="Times New Roman" panose="02020603050405020304" pitchFamily="18" charset="0"/>
                <a:cs typeface="Arial" panose="020B0604020202020204" pitchFamily="34" charset="0"/>
              </a:defRPr>
            </a:lvl6pPr>
            <a:lvl7pPr marL="2971800" indent="-228600" defTabSz="3770313" eaLnBrk="0" fontAlgn="base" hangingPunct="0">
              <a:spcBef>
                <a:spcPct val="0"/>
              </a:spcBef>
              <a:spcAft>
                <a:spcPct val="0"/>
              </a:spcAft>
              <a:defRPr sz="1600">
                <a:solidFill>
                  <a:srgbClr val="FF0000"/>
                </a:solidFill>
                <a:latin typeface="Times New Roman" panose="02020603050405020304" pitchFamily="18" charset="0"/>
                <a:cs typeface="Arial" panose="020B0604020202020204" pitchFamily="34" charset="0"/>
              </a:defRPr>
            </a:lvl7pPr>
            <a:lvl8pPr marL="3429000" indent="-228600" defTabSz="3770313" eaLnBrk="0" fontAlgn="base" hangingPunct="0">
              <a:spcBef>
                <a:spcPct val="0"/>
              </a:spcBef>
              <a:spcAft>
                <a:spcPct val="0"/>
              </a:spcAft>
              <a:defRPr sz="1600">
                <a:solidFill>
                  <a:srgbClr val="FF0000"/>
                </a:solidFill>
                <a:latin typeface="Times New Roman" panose="02020603050405020304" pitchFamily="18" charset="0"/>
                <a:cs typeface="Arial" panose="020B0604020202020204" pitchFamily="34" charset="0"/>
              </a:defRPr>
            </a:lvl8pPr>
            <a:lvl9pPr marL="3886200" indent="-228600" defTabSz="3770313" eaLnBrk="0" fontAlgn="base" hangingPunct="0">
              <a:spcBef>
                <a:spcPct val="0"/>
              </a:spcBef>
              <a:spcAft>
                <a:spcPct val="0"/>
              </a:spcAft>
              <a:defRPr sz="1600">
                <a:solidFill>
                  <a:srgbClr val="FF0000"/>
                </a:solidFill>
                <a:latin typeface="Times New Roman" panose="02020603050405020304" pitchFamily="18" charset="0"/>
                <a:cs typeface="Arial" panose="020B0604020202020204" pitchFamily="34" charset="0"/>
              </a:defRPr>
            </a:lvl9pPr>
          </a:lstStyle>
          <a:p>
            <a:pPr marL="0" lvl="2" indent="0" defTabSz="914400">
              <a:lnSpc>
                <a:spcPct val="90000"/>
              </a:lnSpc>
            </a:pPr>
            <a:r>
              <a:rPr lang="en-US" altLang="en-US" sz="600" dirty="0" smtClean="0">
                <a:solidFill>
                  <a:schemeClr val="tx1"/>
                </a:solidFill>
                <a:cs typeface="Times New Roman" panose="02020603050405020304" pitchFamily="18" charset="0"/>
              </a:rPr>
              <a:t>The study revealed that most students </a:t>
            </a:r>
            <a:r>
              <a:rPr lang="en-US" altLang="en-US" sz="600" dirty="0">
                <a:solidFill>
                  <a:schemeClr val="tx1"/>
                </a:solidFill>
                <a:cs typeface="Times New Roman" panose="02020603050405020304" pitchFamily="18" charset="0"/>
              </a:rPr>
              <a:t>do not believe that their high school violence exposure are related to their </a:t>
            </a:r>
            <a:r>
              <a:rPr lang="en-US" altLang="en-US" sz="600" dirty="0" smtClean="0">
                <a:solidFill>
                  <a:schemeClr val="tx1"/>
                </a:solidFill>
                <a:cs typeface="Times New Roman" panose="02020603050405020304" pitchFamily="18" charset="0"/>
              </a:rPr>
              <a:t>feelings </a:t>
            </a:r>
            <a:r>
              <a:rPr lang="en-US" altLang="en-US" sz="600" dirty="0">
                <a:solidFill>
                  <a:schemeClr val="tx1"/>
                </a:solidFill>
                <a:cs typeface="Times New Roman" panose="02020603050405020304" pitchFamily="18" charset="0"/>
              </a:rPr>
              <a:t>of being safe or unsafe on </a:t>
            </a:r>
            <a:r>
              <a:rPr lang="en-US" altLang="en-US" sz="600" dirty="0" smtClean="0">
                <a:solidFill>
                  <a:schemeClr val="tx1"/>
                </a:solidFill>
                <a:cs typeface="Times New Roman" panose="02020603050405020304" pitchFamily="18" charset="0"/>
              </a:rPr>
              <a:t>college campus</a:t>
            </a:r>
            <a:r>
              <a:rPr lang="en-US" altLang="en-US" sz="600" dirty="0">
                <a:solidFill>
                  <a:schemeClr val="tx1"/>
                </a:solidFill>
                <a:cs typeface="Times New Roman" panose="02020603050405020304" pitchFamily="18" charset="0"/>
              </a:rPr>
              <a:t>. </a:t>
            </a:r>
            <a:r>
              <a:rPr lang="en-US" altLang="en-US" sz="600" dirty="0" smtClean="0">
                <a:solidFill>
                  <a:schemeClr val="tx1"/>
                </a:solidFill>
                <a:cs typeface="Times New Roman" panose="02020603050405020304" pitchFamily="18" charset="0"/>
              </a:rPr>
              <a:t>The sample </a:t>
            </a:r>
            <a:r>
              <a:rPr lang="en-US" altLang="en-US" sz="600" dirty="0">
                <a:solidFill>
                  <a:schemeClr val="tx1"/>
                </a:solidFill>
                <a:cs typeface="Times New Roman" panose="02020603050405020304" pitchFamily="18" charset="0"/>
              </a:rPr>
              <a:t>does not believe that their college </a:t>
            </a:r>
            <a:r>
              <a:rPr lang="en-US" altLang="en-US" sz="600" dirty="0" smtClean="0">
                <a:solidFill>
                  <a:schemeClr val="tx1"/>
                </a:solidFill>
                <a:cs typeface="Times New Roman" panose="02020603050405020304" pitchFamily="18" charset="0"/>
              </a:rPr>
              <a:t>violence </a:t>
            </a:r>
            <a:r>
              <a:rPr lang="en-US" altLang="en-US" sz="600" dirty="0">
                <a:solidFill>
                  <a:schemeClr val="tx1"/>
                </a:solidFill>
                <a:cs typeface="Times New Roman" panose="02020603050405020304" pitchFamily="18" charset="0"/>
              </a:rPr>
              <a:t>exposure relates to their feelings of being unsafe on </a:t>
            </a:r>
            <a:r>
              <a:rPr lang="en-US" altLang="en-US" sz="600" dirty="0" smtClean="0">
                <a:solidFill>
                  <a:schemeClr val="tx1"/>
                </a:solidFill>
                <a:cs typeface="Times New Roman" panose="02020603050405020304" pitchFamily="18" charset="0"/>
              </a:rPr>
              <a:t>campus. The </a:t>
            </a:r>
            <a:r>
              <a:rPr lang="en-US" altLang="en-US" sz="600" dirty="0">
                <a:solidFill>
                  <a:schemeClr val="tx1"/>
                </a:solidFill>
                <a:cs typeface="Times New Roman" panose="02020603050405020304" pitchFamily="18" charset="0"/>
              </a:rPr>
              <a:t>results also suggest that men have </a:t>
            </a:r>
            <a:r>
              <a:rPr lang="en-US" altLang="en-US" sz="600" dirty="0" smtClean="0">
                <a:solidFill>
                  <a:schemeClr val="tx1"/>
                </a:solidFill>
                <a:cs typeface="Times New Roman" panose="02020603050405020304" pitchFamily="18" charset="0"/>
              </a:rPr>
              <a:t>been </a:t>
            </a:r>
            <a:r>
              <a:rPr lang="en-US" altLang="en-US" sz="600" dirty="0">
                <a:solidFill>
                  <a:schemeClr val="tx1"/>
                </a:solidFill>
                <a:cs typeface="Times New Roman" panose="02020603050405020304" pitchFamily="18" charset="0"/>
              </a:rPr>
              <a:t>exposed to slightly more violence at high school and high school/college combined </a:t>
            </a:r>
            <a:r>
              <a:rPr lang="en-US" altLang="en-US" sz="600" dirty="0" smtClean="0">
                <a:solidFill>
                  <a:schemeClr val="tx1"/>
                </a:solidFill>
                <a:cs typeface="Times New Roman" panose="02020603050405020304" pitchFamily="18" charset="0"/>
              </a:rPr>
              <a:t>than </a:t>
            </a:r>
            <a:r>
              <a:rPr lang="en-US" altLang="en-US" sz="600" dirty="0">
                <a:solidFill>
                  <a:schemeClr val="tx1"/>
                </a:solidFill>
                <a:cs typeface="Times New Roman" panose="02020603050405020304" pitchFamily="18" charset="0"/>
              </a:rPr>
              <a:t>females; however, the mean scores were about equal for both genders for college </a:t>
            </a:r>
            <a:r>
              <a:rPr lang="en-US" altLang="en-US" sz="600" dirty="0" smtClean="0">
                <a:solidFill>
                  <a:schemeClr val="tx1"/>
                </a:solidFill>
                <a:cs typeface="Times New Roman" panose="02020603050405020304" pitchFamily="18" charset="0"/>
              </a:rPr>
              <a:t>violence </a:t>
            </a:r>
            <a:r>
              <a:rPr lang="en-US" altLang="en-US" sz="600" dirty="0">
                <a:solidFill>
                  <a:schemeClr val="tx1"/>
                </a:solidFill>
                <a:cs typeface="Times New Roman" panose="02020603050405020304" pitchFamily="18" charset="0"/>
              </a:rPr>
              <a:t>exposure. Overall, the men’s and women’s mean scores for safety belief </a:t>
            </a:r>
            <a:r>
              <a:rPr lang="en-US" altLang="en-US" sz="600" dirty="0" smtClean="0">
                <a:solidFill>
                  <a:schemeClr val="tx1"/>
                </a:solidFill>
                <a:cs typeface="Times New Roman" panose="02020603050405020304" pitchFamily="18" charset="0"/>
              </a:rPr>
              <a:t>variables </a:t>
            </a:r>
            <a:r>
              <a:rPr lang="en-US" altLang="en-US" sz="600" dirty="0">
                <a:solidFill>
                  <a:schemeClr val="tx1"/>
                </a:solidFill>
                <a:cs typeface="Times New Roman" panose="02020603050405020304" pitchFamily="18" charset="0"/>
              </a:rPr>
              <a:t>were approximately equal</a:t>
            </a:r>
            <a:r>
              <a:rPr lang="en-US" altLang="en-US" sz="600" dirty="0" smtClean="0">
                <a:solidFill>
                  <a:schemeClr val="tx1"/>
                </a:solidFill>
                <a:cs typeface="Times New Roman" panose="02020603050405020304" pitchFamily="18" charset="0"/>
              </a:rPr>
              <a:t>.</a:t>
            </a:r>
          </a:p>
          <a:p>
            <a:pPr marL="0" lvl="2" indent="0" defTabSz="914400">
              <a:lnSpc>
                <a:spcPct val="90000"/>
              </a:lnSpc>
            </a:pPr>
            <a:endParaRPr lang="en-US" altLang="en-US" sz="600" dirty="0">
              <a:solidFill>
                <a:schemeClr val="tx1"/>
              </a:solidFill>
              <a:cs typeface="Times New Roman" panose="02020603050405020304" pitchFamily="18" charset="0"/>
            </a:endParaRPr>
          </a:p>
          <a:p>
            <a:pPr marL="0" lvl="2" indent="0" defTabSz="914400">
              <a:lnSpc>
                <a:spcPct val="90000"/>
              </a:lnSpc>
            </a:pPr>
            <a:r>
              <a:rPr lang="en-US" altLang="en-US" sz="600" dirty="0" smtClean="0">
                <a:solidFill>
                  <a:schemeClr val="tx1"/>
                </a:solidFill>
                <a:cs typeface="Times New Roman" panose="02020603050405020304" pitchFamily="18" charset="0"/>
              </a:rPr>
              <a:t>The regression analysis indicated that violence exposure does not significantly predict safety behavior intentions. Further analyses also indicated </a:t>
            </a:r>
            <a:r>
              <a:rPr lang="en-US" altLang="en-US" sz="600" dirty="0">
                <a:solidFill>
                  <a:schemeClr val="tx1"/>
                </a:solidFill>
                <a:cs typeface="Times New Roman" panose="02020603050405020304" pitchFamily="18" charset="0"/>
              </a:rPr>
              <a:t>that violence exposure does </a:t>
            </a:r>
            <a:r>
              <a:rPr lang="en-US" altLang="en-US" sz="600" dirty="0" smtClean="0">
                <a:solidFill>
                  <a:schemeClr val="tx1"/>
                </a:solidFill>
                <a:cs typeface="Times New Roman" panose="02020603050405020304" pitchFamily="18" charset="0"/>
              </a:rPr>
              <a:t>indicated that Safety Belief, High School Violence Exposure, Campus Safety Perceptions, Perceived Benefits, Violence Exposure, Perceived Threat and Perceived Susceptibility do not significantly predict Safety Behavior Intentions. It is tempting to conclude based on the correlational analyses that none of the predictors is useful to predict Safety Behavior Intentions. However, the relative importance of these predictors is quite difficult to judge because they are correlated. Prior literature has concluded that the Safety Belief Model is a significant predictor for safety behavior intentions, fear of property crime, violent crimes, and library crime, as well as the perceived likelihood of violent crime (</a:t>
            </a:r>
            <a:r>
              <a:rPr lang="en-US" altLang="en-US" sz="600" dirty="0" err="1" smtClean="0">
                <a:solidFill>
                  <a:schemeClr val="tx1"/>
                </a:solidFill>
                <a:cs typeface="Times New Roman" panose="02020603050405020304" pitchFamily="18" charset="0"/>
              </a:rPr>
              <a:t>Lenski</a:t>
            </a:r>
            <a:r>
              <a:rPr lang="en-US" altLang="en-US" sz="600" dirty="0" smtClean="0">
                <a:solidFill>
                  <a:schemeClr val="tx1"/>
                </a:solidFill>
                <a:cs typeface="Times New Roman" panose="02020603050405020304" pitchFamily="18" charset="0"/>
              </a:rPr>
              <a:t>, 1992; </a:t>
            </a:r>
            <a:r>
              <a:rPr lang="en-US" altLang="en-US" sz="600" dirty="0" err="1" smtClean="0">
                <a:solidFill>
                  <a:schemeClr val="tx1"/>
                </a:solidFill>
                <a:cs typeface="Times New Roman" panose="02020603050405020304" pitchFamily="18" charset="0"/>
              </a:rPr>
              <a:t>Woolnough</a:t>
            </a:r>
            <a:r>
              <a:rPr lang="en-US" altLang="en-US" sz="600" dirty="0" smtClean="0">
                <a:solidFill>
                  <a:schemeClr val="tx1"/>
                </a:solidFill>
                <a:cs typeface="Times New Roman" panose="02020603050405020304" pitchFamily="18" charset="0"/>
              </a:rPr>
              <a:t>, 2009).</a:t>
            </a:r>
            <a:endParaRPr lang="en-US" altLang="en-US" sz="600" dirty="0">
              <a:solidFill>
                <a:schemeClr val="tx1"/>
              </a:solidFill>
              <a:cs typeface="Times New Roman" panose="02020603050405020304" pitchFamily="18" charset="0"/>
            </a:endParaRPr>
          </a:p>
        </p:txBody>
      </p:sp>
      <p:sp>
        <p:nvSpPr>
          <p:cNvPr id="4103" name="Rectangle 159"/>
          <p:cNvSpPr>
            <a:spLocks noChangeArrowheads="1"/>
          </p:cNvSpPr>
          <p:nvPr/>
        </p:nvSpPr>
        <p:spPr bwMode="auto">
          <a:xfrm>
            <a:off x="8432800" y="190500"/>
            <a:ext cx="609600" cy="571500"/>
          </a:xfrm>
          <a:prstGeom prst="rect">
            <a:avLst/>
          </a:prstGeom>
          <a:solidFill>
            <a:schemeClr val="bg1"/>
          </a:solidFill>
          <a:ln w="9525">
            <a:solidFill>
              <a:schemeClr val="tx1"/>
            </a:solidFill>
            <a:miter lim="800000"/>
            <a:headEnd/>
            <a:tailEnd/>
          </a:ln>
        </p:spPr>
        <p:txBody>
          <a:bodyPr wrap="none" lIns="33332" tIns="16666" rIns="33332" bIns="16666" anchor="ctr"/>
          <a:lstStyle>
            <a:lvl1pPr defTabSz="331788">
              <a:defRPr sz="1600">
                <a:solidFill>
                  <a:srgbClr val="FF0000"/>
                </a:solidFill>
                <a:latin typeface="Times New Roman" panose="02020603050405020304" pitchFamily="18" charset="0"/>
                <a:cs typeface="Arial" panose="020B0604020202020204" pitchFamily="34" charset="0"/>
              </a:defRPr>
            </a:lvl1pPr>
            <a:lvl2pPr marL="742950" indent="-285750" defTabSz="331788">
              <a:defRPr sz="1600">
                <a:solidFill>
                  <a:srgbClr val="FF0000"/>
                </a:solidFill>
                <a:latin typeface="Times New Roman" panose="02020603050405020304" pitchFamily="18" charset="0"/>
                <a:cs typeface="Arial" panose="020B0604020202020204" pitchFamily="34" charset="0"/>
              </a:defRPr>
            </a:lvl2pPr>
            <a:lvl3pPr marL="1143000" indent="-228600" defTabSz="331788">
              <a:defRPr sz="1600">
                <a:solidFill>
                  <a:srgbClr val="FF0000"/>
                </a:solidFill>
                <a:latin typeface="Times New Roman" panose="02020603050405020304" pitchFamily="18" charset="0"/>
                <a:cs typeface="Arial" panose="020B0604020202020204" pitchFamily="34" charset="0"/>
              </a:defRPr>
            </a:lvl3pPr>
            <a:lvl4pPr marL="1600200" indent="-228600" defTabSz="331788">
              <a:defRPr sz="1600">
                <a:solidFill>
                  <a:srgbClr val="FF0000"/>
                </a:solidFill>
                <a:latin typeface="Times New Roman" panose="02020603050405020304" pitchFamily="18" charset="0"/>
                <a:cs typeface="Arial" panose="020B0604020202020204" pitchFamily="34" charset="0"/>
              </a:defRPr>
            </a:lvl4pPr>
            <a:lvl5pPr marL="2057400" indent="-228600" defTabSz="331788">
              <a:defRPr sz="1600">
                <a:solidFill>
                  <a:srgbClr val="FF0000"/>
                </a:solidFill>
                <a:latin typeface="Times New Roman" panose="02020603050405020304" pitchFamily="18" charset="0"/>
                <a:cs typeface="Arial" panose="020B0604020202020204" pitchFamily="34" charset="0"/>
              </a:defRPr>
            </a:lvl5pPr>
            <a:lvl6pPr marL="2514600" indent="-228600" defTabSz="331788" eaLnBrk="0" fontAlgn="base" hangingPunct="0">
              <a:spcBef>
                <a:spcPct val="0"/>
              </a:spcBef>
              <a:spcAft>
                <a:spcPct val="0"/>
              </a:spcAft>
              <a:defRPr sz="1600">
                <a:solidFill>
                  <a:srgbClr val="FF0000"/>
                </a:solidFill>
                <a:latin typeface="Times New Roman" panose="02020603050405020304" pitchFamily="18" charset="0"/>
                <a:cs typeface="Arial" panose="020B0604020202020204" pitchFamily="34" charset="0"/>
              </a:defRPr>
            </a:lvl6pPr>
            <a:lvl7pPr marL="2971800" indent="-228600" defTabSz="331788" eaLnBrk="0" fontAlgn="base" hangingPunct="0">
              <a:spcBef>
                <a:spcPct val="0"/>
              </a:spcBef>
              <a:spcAft>
                <a:spcPct val="0"/>
              </a:spcAft>
              <a:defRPr sz="1600">
                <a:solidFill>
                  <a:srgbClr val="FF0000"/>
                </a:solidFill>
                <a:latin typeface="Times New Roman" panose="02020603050405020304" pitchFamily="18" charset="0"/>
                <a:cs typeface="Arial" panose="020B0604020202020204" pitchFamily="34" charset="0"/>
              </a:defRPr>
            </a:lvl7pPr>
            <a:lvl8pPr marL="3429000" indent="-228600" defTabSz="331788" eaLnBrk="0" fontAlgn="base" hangingPunct="0">
              <a:spcBef>
                <a:spcPct val="0"/>
              </a:spcBef>
              <a:spcAft>
                <a:spcPct val="0"/>
              </a:spcAft>
              <a:defRPr sz="1600">
                <a:solidFill>
                  <a:srgbClr val="FF0000"/>
                </a:solidFill>
                <a:latin typeface="Times New Roman" panose="02020603050405020304" pitchFamily="18" charset="0"/>
                <a:cs typeface="Arial" panose="020B0604020202020204" pitchFamily="34" charset="0"/>
              </a:defRPr>
            </a:lvl8pPr>
            <a:lvl9pPr marL="3886200" indent="-228600" defTabSz="331788" eaLnBrk="0" fontAlgn="base" hangingPunct="0">
              <a:spcBef>
                <a:spcPct val="0"/>
              </a:spcBef>
              <a:spcAft>
                <a:spcPct val="0"/>
              </a:spcAft>
              <a:defRPr sz="1600">
                <a:solidFill>
                  <a:srgbClr val="FF0000"/>
                </a:solidFill>
                <a:latin typeface="Times New Roman" panose="02020603050405020304" pitchFamily="18" charset="0"/>
                <a:cs typeface="Arial" panose="020B0604020202020204" pitchFamily="34" charset="0"/>
              </a:defRPr>
            </a:lvl9pPr>
          </a:lstStyle>
          <a:p>
            <a:pPr algn="ctr"/>
            <a:r>
              <a:rPr lang="en-US" altLang="en-US" sz="1300" b="1"/>
              <a:t>LOGO</a:t>
            </a:r>
            <a:endParaRPr lang="en-US" altLang="en-US" sz="900"/>
          </a:p>
        </p:txBody>
      </p:sp>
      <p:sp>
        <p:nvSpPr>
          <p:cNvPr id="4104" name="Rectangle 160"/>
          <p:cNvSpPr>
            <a:spLocks noChangeArrowheads="1"/>
          </p:cNvSpPr>
          <p:nvPr/>
        </p:nvSpPr>
        <p:spPr bwMode="auto">
          <a:xfrm>
            <a:off x="101600" y="190500"/>
            <a:ext cx="609600" cy="571500"/>
          </a:xfrm>
          <a:prstGeom prst="rect">
            <a:avLst/>
          </a:prstGeom>
          <a:solidFill>
            <a:schemeClr val="bg1"/>
          </a:solidFill>
          <a:ln w="9525">
            <a:solidFill>
              <a:schemeClr val="tx1"/>
            </a:solidFill>
            <a:miter lim="800000"/>
            <a:headEnd/>
            <a:tailEnd/>
          </a:ln>
        </p:spPr>
        <p:txBody>
          <a:bodyPr wrap="none" lIns="33332" tIns="16666" rIns="33332" bIns="16666" anchor="ctr"/>
          <a:lstStyle>
            <a:lvl1pPr defTabSz="331788">
              <a:defRPr sz="1600">
                <a:solidFill>
                  <a:srgbClr val="FF0000"/>
                </a:solidFill>
                <a:latin typeface="Times New Roman" panose="02020603050405020304" pitchFamily="18" charset="0"/>
                <a:cs typeface="Arial" panose="020B0604020202020204" pitchFamily="34" charset="0"/>
              </a:defRPr>
            </a:lvl1pPr>
            <a:lvl2pPr marL="742950" indent="-285750" defTabSz="331788">
              <a:defRPr sz="1600">
                <a:solidFill>
                  <a:srgbClr val="FF0000"/>
                </a:solidFill>
                <a:latin typeface="Times New Roman" panose="02020603050405020304" pitchFamily="18" charset="0"/>
                <a:cs typeface="Arial" panose="020B0604020202020204" pitchFamily="34" charset="0"/>
              </a:defRPr>
            </a:lvl2pPr>
            <a:lvl3pPr marL="1143000" indent="-228600" defTabSz="331788">
              <a:defRPr sz="1600">
                <a:solidFill>
                  <a:srgbClr val="FF0000"/>
                </a:solidFill>
                <a:latin typeface="Times New Roman" panose="02020603050405020304" pitchFamily="18" charset="0"/>
                <a:cs typeface="Arial" panose="020B0604020202020204" pitchFamily="34" charset="0"/>
              </a:defRPr>
            </a:lvl3pPr>
            <a:lvl4pPr marL="1600200" indent="-228600" defTabSz="331788">
              <a:defRPr sz="1600">
                <a:solidFill>
                  <a:srgbClr val="FF0000"/>
                </a:solidFill>
                <a:latin typeface="Times New Roman" panose="02020603050405020304" pitchFamily="18" charset="0"/>
                <a:cs typeface="Arial" panose="020B0604020202020204" pitchFamily="34" charset="0"/>
              </a:defRPr>
            </a:lvl4pPr>
            <a:lvl5pPr marL="2057400" indent="-228600" defTabSz="331788">
              <a:defRPr sz="1600">
                <a:solidFill>
                  <a:srgbClr val="FF0000"/>
                </a:solidFill>
                <a:latin typeface="Times New Roman" panose="02020603050405020304" pitchFamily="18" charset="0"/>
                <a:cs typeface="Arial" panose="020B0604020202020204" pitchFamily="34" charset="0"/>
              </a:defRPr>
            </a:lvl5pPr>
            <a:lvl6pPr marL="2514600" indent="-228600" defTabSz="331788" eaLnBrk="0" fontAlgn="base" hangingPunct="0">
              <a:spcBef>
                <a:spcPct val="0"/>
              </a:spcBef>
              <a:spcAft>
                <a:spcPct val="0"/>
              </a:spcAft>
              <a:defRPr sz="1600">
                <a:solidFill>
                  <a:srgbClr val="FF0000"/>
                </a:solidFill>
                <a:latin typeface="Times New Roman" panose="02020603050405020304" pitchFamily="18" charset="0"/>
                <a:cs typeface="Arial" panose="020B0604020202020204" pitchFamily="34" charset="0"/>
              </a:defRPr>
            </a:lvl6pPr>
            <a:lvl7pPr marL="2971800" indent="-228600" defTabSz="331788" eaLnBrk="0" fontAlgn="base" hangingPunct="0">
              <a:spcBef>
                <a:spcPct val="0"/>
              </a:spcBef>
              <a:spcAft>
                <a:spcPct val="0"/>
              </a:spcAft>
              <a:defRPr sz="1600">
                <a:solidFill>
                  <a:srgbClr val="FF0000"/>
                </a:solidFill>
                <a:latin typeface="Times New Roman" panose="02020603050405020304" pitchFamily="18" charset="0"/>
                <a:cs typeface="Arial" panose="020B0604020202020204" pitchFamily="34" charset="0"/>
              </a:defRPr>
            </a:lvl7pPr>
            <a:lvl8pPr marL="3429000" indent="-228600" defTabSz="331788" eaLnBrk="0" fontAlgn="base" hangingPunct="0">
              <a:spcBef>
                <a:spcPct val="0"/>
              </a:spcBef>
              <a:spcAft>
                <a:spcPct val="0"/>
              </a:spcAft>
              <a:defRPr sz="1600">
                <a:solidFill>
                  <a:srgbClr val="FF0000"/>
                </a:solidFill>
                <a:latin typeface="Times New Roman" panose="02020603050405020304" pitchFamily="18" charset="0"/>
                <a:cs typeface="Arial" panose="020B0604020202020204" pitchFamily="34" charset="0"/>
              </a:defRPr>
            </a:lvl8pPr>
            <a:lvl9pPr marL="3886200" indent="-228600" defTabSz="331788" eaLnBrk="0" fontAlgn="base" hangingPunct="0">
              <a:spcBef>
                <a:spcPct val="0"/>
              </a:spcBef>
              <a:spcAft>
                <a:spcPct val="0"/>
              </a:spcAft>
              <a:defRPr sz="1600">
                <a:solidFill>
                  <a:srgbClr val="FF0000"/>
                </a:solidFill>
                <a:latin typeface="Times New Roman" panose="02020603050405020304" pitchFamily="18" charset="0"/>
                <a:cs typeface="Arial" panose="020B0604020202020204" pitchFamily="34" charset="0"/>
              </a:defRPr>
            </a:lvl9pPr>
          </a:lstStyle>
          <a:p>
            <a:pPr algn="ctr"/>
            <a:r>
              <a:rPr lang="en-US" altLang="en-US" sz="1300" b="1"/>
              <a:t>LOGO</a:t>
            </a:r>
          </a:p>
        </p:txBody>
      </p:sp>
      <p:sp>
        <p:nvSpPr>
          <p:cNvPr id="4106" name="Text Box 163"/>
          <p:cNvSpPr txBox="1">
            <a:spLocks noChangeArrowheads="1"/>
          </p:cNvSpPr>
          <p:nvPr/>
        </p:nvSpPr>
        <p:spPr bwMode="auto">
          <a:xfrm>
            <a:off x="2354891" y="1534405"/>
            <a:ext cx="2166266" cy="141379"/>
          </a:xfrm>
          <a:prstGeom prst="rect">
            <a:avLst/>
          </a:prstGeom>
          <a:solidFill>
            <a:srgbClr val="800000"/>
          </a:solidFill>
          <a:ln w="9525">
            <a:solidFill>
              <a:schemeClr val="tx1"/>
            </a:solidFill>
            <a:miter lim="800000"/>
            <a:headEnd/>
            <a:tailEnd/>
          </a:ln>
        </p:spPr>
        <p:txBody>
          <a:bodyPr wrap="square" lIns="33332" tIns="16666" rIns="33332" bIns="16666">
            <a:spAutoFit/>
          </a:bodyPr>
          <a:lstStyle>
            <a:lvl1pPr defTabSz="1600200">
              <a:defRPr sz="1600">
                <a:solidFill>
                  <a:srgbClr val="FF0000"/>
                </a:solidFill>
                <a:latin typeface="Times New Roman" panose="02020603050405020304" pitchFamily="18" charset="0"/>
                <a:cs typeface="Arial" panose="020B0604020202020204" pitchFamily="34" charset="0"/>
              </a:defRPr>
            </a:lvl1pPr>
            <a:lvl2pPr marL="742950" indent="-285750" defTabSz="1600200">
              <a:defRPr sz="1600">
                <a:solidFill>
                  <a:srgbClr val="FF0000"/>
                </a:solidFill>
                <a:latin typeface="Times New Roman" panose="02020603050405020304" pitchFamily="18" charset="0"/>
                <a:cs typeface="Arial" panose="020B0604020202020204" pitchFamily="34" charset="0"/>
              </a:defRPr>
            </a:lvl2pPr>
            <a:lvl3pPr marL="1143000" indent="-228600" defTabSz="1600200">
              <a:defRPr sz="1600">
                <a:solidFill>
                  <a:srgbClr val="FF0000"/>
                </a:solidFill>
                <a:latin typeface="Times New Roman" panose="02020603050405020304" pitchFamily="18" charset="0"/>
                <a:cs typeface="Arial" panose="020B0604020202020204" pitchFamily="34" charset="0"/>
              </a:defRPr>
            </a:lvl3pPr>
            <a:lvl4pPr marL="1600200" indent="-228600" defTabSz="1600200">
              <a:defRPr sz="1600">
                <a:solidFill>
                  <a:srgbClr val="FF0000"/>
                </a:solidFill>
                <a:latin typeface="Times New Roman" panose="02020603050405020304" pitchFamily="18" charset="0"/>
                <a:cs typeface="Arial" panose="020B0604020202020204" pitchFamily="34" charset="0"/>
              </a:defRPr>
            </a:lvl4pPr>
            <a:lvl5pPr marL="2057400" indent="-228600" defTabSz="1600200">
              <a:defRPr sz="1600">
                <a:solidFill>
                  <a:srgbClr val="FF0000"/>
                </a:solidFill>
                <a:latin typeface="Times New Roman" panose="02020603050405020304" pitchFamily="18" charset="0"/>
                <a:cs typeface="Arial" panose="020B0604020202020204" pitchFamily="34" charset="0"/>
              </a:defRPr>
            </a:lvl5pPr>
            <a:lvl6pPr marL="2514600" indent="-228600" defTabSz="1600200" eaLnBrk="0" fontAlgn="base" hangingPunct="0">
              <a:spcBef>
                <a:spcPct val="0"/>
              </a:spcBef>
              <a:spcAft>
                <a:spcPct val="0"/>
              </a:spcAft>
              <a:defRPr sz="1600">
                <a:solidFill>
                  <a:srgbClr val="FF0000"/>
                </a:solidFill>
                <a:latin typeface="Times New Roman" panose="02020603050405020304" pitchFamily="18" charset="0"/>
                <a:cs typeface="Arial" panose="020B0604020202020204" pitchFamily="34" charset="0"/>
              </a:defRPr>
            </a:lvl6pPr>
            <a:lvl7pPr marL="2971800" indent="-228600" defTabSz="1600200" eaLnBrk="0" fontAlgn="base" hangingPunct="0">
              <a:spcBef>
                <a:spcPct val="0"/>
              </a:spcBef>
              <a:spcAft>
                <a:spcPct val="0"/>
              </a:spcAft>
              <a:defRPr sz="1600">
                <a:solidFill>
                  <a:srgbClr val="FF0000"/>
                </a:solidFill>
                <a:latin typeface="Times New Roman" panose="02020603050405020304" pitchFamily="18" charset="0"/>
                <a:cs typeface="Arial" panose="020B0604020202020204" pitchFamily="34" charset="0"/>
              </a:defRPr>
            </a:lvl7pPr>
            <a:lvl8pPr marL="3429000" indent="-228600" defTabSz="1600200" eaLnBrk="0" fontAlgn="base" hangingPunct="0">
              <a:spcBef>
                <a:spcPct val="0"/>
              </a:spcBef>
              <a:spcAft>
                <a:spcPct val="0"/>
              </a:spcAft>
              <a:defRPr sz="1600">
                <a:solidFill>
                  <a:srgbClr val="FF0000"/>
                </a:solidFill>
                <a:latin typeface="Times New Roman" panose="02020603050405020304" pitchFamily="18" charset="0"/>
                <a:cs typeface="Arial" panose="020B0604020202020204" pitchFamily="34" charset="0"/>
              </a:defRPr>
            </a:lvl8pPr>
            <a:lvl9pPr marL="3886200" indent="-228600" defTabSz="1600200" eaLnBrk="0" fontAlgn="base" hangingPunct="0">
              <a:spcBef>
                <a:spcPct val="0"/>
              </a:spcBef>
              <a:spcAft>
                <a:spcPct val="0"/>
              </a:spcAft>
              <a:defRPr sz="1600">
                <a:solidFill>
                  <a:srgbClr val="FF0000"/>
                </a:solidFill>
                <a:latin typeface="Times New Roman" panose="02020603050405020304" pitchFamily="18" charset="0"/>
                <a:cs typeface="Arial" panose="020B0604020202020204" pitchFamily="34" charset="0"/>
              </a:defRPr>
            </a:lvl9pPr>
          </a:lstStyle>
          <a:p>
            <a:pPr algn="ctr"/>
            <a:r>
              <a:rPr lang="en-US" altLang="en-US" sz="700" b="1" dirty="0" smtClean="0">
                <a:solidFill>
                  <a:schemeClr val="bg1"/>
                </a:solidFill>
              </a:rPr>
              <a:t>INTRODUCTION</a:t>
            </a:r>
            <a:endParaRPr lang="en-US" altLang="en-US" sz="600" b="1" dirty="0">
              <a:solidFill>
                <a:schemeClr val="bg1"/>
              </a:solidFill>
            </a:endParaRPr>
          </a:p>
        </p:txBody>
      </p:sp>
      <p:sp>
        <p:nvSpPr>
          <p:cNvPr id="4107" name="Text Box 164"/>
          <p:cNvSpPr txBox="1">
            <a:spLocks noChangeArrowheads="1"/>
          </p:cNvSpPr>
          <p:nvPr/>
        </p:nvSpPr>
        <p:spPr bwMode="auto">
          <a:xfrm>
            <a:off x="4655259" y="1534404"/>
            <a:ext cx="2143866" cy="141379"/>
          </a:xfrm>
          <a:prstGeom prst="rect">
            <a:avLst/>
          </a:prstGeom>
          <a:solidFill>
            <a:srgbClr val="800000"/>
          </a:solidFill>
          <a:ln w="9525">
            <a:solidFill>
              <a:schemeClr val="tx1"/>
            </a:solidFill>
            <a:miter lim="800000"/>
            <a:headEnd/>
            <a:tailEnd/>
          </a:ln>
        </p:spPr>
        <p:txBody>
          <a:bodyPr wrap="square" lIns="33332" tIns="16666" rIns="33332" bIns="16666">
            <a:spAutoFit/>
          </a:bodyPr>
          <a:lstStyle>
            <a:lvl1pPr defTabSz="1600200">
              <a:defRPr sz="1600">
                <a:solidFill>
                  <a:srgbClr val="FF0000"/>
                </a:solidFill>
                <a:latin typeface="Times New Roman" panose="02020603050405020304" pitchFamily="18" charset="0"/>
                <a:cs typeface="Arial" panose="020B0604020202020204" pitchFamily="34" charset="0"/>
              </a:defRPr>
            </a:lvl1pPr>
            <a:lvl2pPr marL="742950" indent="-285750" defTabSz="1600200">
              <a:defRPr sz="1600">
                <a:solidFill>
                  <a:srgbClr val="FF0000"/>
                </a:solidFill>
                <a:latin typeface="Times New Roman" panose="02020603050405020304" pitchFamily="18" charset="0"/>
                <a:cs typeface="Arial" panose="020B0604020202020204" pitchFamily="34" charset="0"/>
              </a:defRPr>
            </a:lvl2pPr>
            <a:lvl3pPr marL="1143000" indent="-228600" defTabSz="1600200">
              <a:defRPr sz="1600">
                <a:solidFill>
                  <a:srgbClr val="FF0000"/>
                </a:solidFill>
                <a:latin typeface="Times New Roman" panose="02020603050405020304" pitchFamily="18" charset="0"/>
                <a:cs typeface="Arial" panose="020B0604020202020204" pitchFamily="34" charset="0"/>
              </a:defRPr>
            </a:lvl3pPr>
            <a:lvl4pPr marL="1600200" indent="-228600" defTabSz="1600200">
              <a:defRPr sz="1600">
                <a:solidFill>
                  <a:srgbClr val="FF0000"/>
                </a:solidFill>
                <a:latin typeface="Times New Roman" panose="02020603050405020304" pitchFamily="18" charset="0"/>
                <a:cs typeface="Arial" panose="020B0604020202020204" pitchFamily="34" charset="0"/>
              </a:defRPr>
            </a:lvl4pPr>
            <a:lvl5pPr marL="2057400" indent="-228600" defTabSz="1600200">
              <a:defRPr sz="1600">
                <a:solidFill>
                  <a:srgbClr val="FF0000"/>
                </a:solidFill>
                <a:latin typeface="Times New Roman" panose="02020603050405020304" pitchFamily="18" charset="0"/>
                <a:cs typeface="Arial" panose="020B0604020202020204" pitchFamily="34" charset="0"/>
              </a:defRPr>
            </a:lvl5pPr>
            <a:lvl6pPr marL="2514600" indent="-228600" defTabSz="1600200" eaLnBrk="0" fontAlgn="base" hangingPunct="0">
              <a:spcBef>
                <a:spcPct val="0"/>
              </a:spcBef>
              <a:spcAft>
                <a:spcPct val="0"/>
              </a:spcAft>
              <a:defRPr sz="1600">
                <a:solidFill>
                  <a:srgbClr val="FF0000"/>
                </a:solidFill>
                <a:latin typeface="Times New Roman" panose="02020603050405020304" pitchFamily="18" charset="0"/>
                <a:cs typeface="Arial" panose="020B0604020202020204" pitchFamily="34" charset="0"/>
              </a:defRPr>
            </a:lvl6pPr>
            <a:lvl7pPr marL="2971800" indent="-228600" defTabSz="1600200" eaLnBrk="0" fontAlgn="base" hangingPunct="0">
              <a:spcBef>
                <a:spcPct val="0"/>
              </a:spcBef>
              <a:spcAft>
                <a:spcPct val="0"/>
              </a:spcAft>
              <a:defRPr sz="1600">
                <a:solidFill>
                  <a:srgbClr val="FF0000"/>
                </a:solidFill>
                <a:latin typeface="Times New Roman" panose="02020603050405020304" pitchFamily="18" charset="0"/>
                <a:cs typeface="Arial" panose="020B0604020202020204" pitchFamily="34" charset="0"/>
              </a:defRPr>
            </a:lvl7pPr>
            <a:lvl8pPr marL="3429000" indent="-228600" defTabSz="1600200" eaLnBrk="0" fontAlgn="base" hangingPunct="0">
              <a:spcBef>
                <a:spcPct val="0"/>
              </a:spcBef>
              <a:spcAft>
                <a:spcPct val="0"/>
              </a:spcAft>
              <a:defRPr sz="1600">
                <a:solidFill>
                  <a:srgbClr val="FF0000"/>
                </a:solidFill>
                <a:latin typeface="Times New Roman" panose="02020603050405020304" pitchFamily="18" charset="0"/>
                <a:cs typeface="Arial" panose="020B0604020202020204" pitchFamily="34" charset="0"/>
              </a:defRPr>
            </a:lvl8pPr>
            <a:lvl9pPr marL="3886200" indent="-228600" defTabSz="1600200" eaLnBrk="0" fontAlgn="base" hangingPunct="0">
              <a:spcBef>
                <a:spcPct val="0"/>
              </a:spcBef>
              <a:spcAft>
                <a:spcPct val="0"/>
              </a:spcAft>
              <a:defRPr sz="1600">
                <a:solidFill>
                  <a:srgbClr val="FF0000"/>
                </a:solidFill>
                <a:latin typeface="Times New Roman" panose="02020603050405020304" pitchFamily="18" charset="0"/>
                <a:cs typeface="Arial" panose="020B0604020202020204" pitchFamily="34" charset="0"/>
              </a:defRPr>
            </a:lvl9pPr>
          </a:lstStyle>
          <a:p>
            <a:pPr algn="ctr"/>
            <a:r>
              <a:rPr lang="en-US" altLang="en-US" sz="700" b="1" dirty="0" smtClean="0">
                <a:solidFill>
                  <a:schemeClr val="bg1"/>
                </a:solidFill>
              </a:rPr>
              <a:t>METHODS</a:t>
            </a:r>
            <a:endParaRPr lang="en-US" altLang="en-US" sz="600" b="1" dirty="0">
              <a:solidFill>
                <a:schemeClr val="bg1"/>
              </a:solidFill>
            </a:endParaRPr>
          </a:p>
        </p:txBody>
      </p:sp>
      <p:sp>
        <p:nvSpPr>
          <p:cNvPr id="4108" name="Text Box 165"/>
          <p:cNvSpPr txBox="1">
            <a:spLocks noChangeArrowheads="1"/>
          </p:cNvSpPr>
          <p:nvPr/>
        </p:nvSpPr>
        <p:spPr bwMode="auto">
          <a:xfrm>
            <a:off x="101600" y="4044021"/>
            <a:ext cx="2150110" cy="146979"/>
          </a:xfrm>
          <a:prstGeom prst="rect">
            <a:avLst/>
          </a:prstGeom>
          <a:solidFill>
            <a:srgbClr val="800000"/>
          </a:solidFill>
          <a:ln w="9525">
            <a:solidFill>
              <a:schemeClr val="tx1"/>
            </a:solidFill>
            <a:miter lim="800000"/>
            <a:headEnd/>
            <a:tailEnd/>
          </a:ln>
        </p:spPr>
        <p:txBody>
          <a:bodyPr wrap="square" lIns="33332" tIns="16666" rIns="33332" bIns="16666">
            <a:spAutoFit/>
          </a:bodyPr>
          <a:lstStyle>
            <a:lvl1pPr defTabSz="1600200">
              <a:defRPr sz="1600">
                <a:solidFill>
                  <a:srgbClr val="FF0000"/>
                </a:solidFill>
                <a:latin typeface="Times New Roman" panose="02020603050405020304" pitchFamily="18" charset="0"/>
                <a:cs typeface="Arial" panose="020B0604020202020204" pitchFamily="34" charset="0"/>
              </a:defRPr>
            </a:lvl1pPr>
            <a:lvl2pPr marL="742950" indent="-285750" defTabSz="1600200">
              <a:defRPr sz="1600">
                <a:solidFill>
                  <a:srgbClr val="FF0000"/>
                </a:solidFill>
                <a:latin typeface="Times New Roman" panose="02020603050405020304" pitchFamily="18" charset="0"/>
                <a:cs typeface="Arial" panose="020B0604020202020204" pitchFamily="34" charset="0"/>
              </a:defRPr>
            </a:lvl2pPr>
            <a:lvl3pPr marL="1143000" indent="-228600" defTabSz="1600200">
              <a:defRPr sz="1600">
                <a:solidFill>
                  <a:srgbClr val="FF0000"/>
                </a:solidFill>
                <a:latin typeface="Times New Roman" panose="02020603050405020304" pitchFamily="18" charset="0"/>
                <a:cs typeface="Arial" panose="020B0604020202020204" pitchFamily="34" charset="0"/>
              </a:defRPr>
            </a:lvl3pPr>
            <a:lvl4pPr marL="1600200" indent="-228600" defTabSz="1600200">
              <a:defRPr sz="1600">
                <a:solidFill>
                  <a:srgbClr val="FF0000"/>
                </a:solidFill>
                <a:latin typeface="Times New Roman" panose="02020603050405020304" pitchFamily="18" charset="0"/>
                <a:cs typeface="Arial" panose="020B0604020202020204" pitchFamily="34" charset="0"/>
              </a:defRPr>
            </a:lvl4pPr>
            <a:lvl5pPr marL="2057400" indent="-228600" defTabSz="1600200">
              <a:defRPr sz="1600">
                <a:solidFill>
                  <a:srgbClr val="FF0000"/>
                </a:solidFill>
                <a:latin typeface="Times New Roman" panose="02020603050405020304" pitchFamily="18" charset="0"/>
                <a:cs typeface="Arial" panose="020B0604020202020204" pitchFamily="34" charset="0"/>
              </a:defRPr>
            </a:lvl5pPr>
            <a:lvl6pPr marL="2514600" indent="-228600" defTabSz="1600200" eaLnBrk="0" fontAlgn="base" hangingPunct="0">
              <a:spcBef>
                <a:spcPct val="0"/>
              </a:spcBef>
              <a:spcAft>
                <a:spcPct val="0"/>
              </a:spcAft>
              <a:defRPr sz="1600">
                <a:solidFill>
                  <a:srgbClr val="FF0000"/>
                </a:solidFill>
                <a:latin typeface="Times New Roman" panose="02020603050405020304" pitchFamily="18" charset="0"/>
                <a:cs typeface="Arial" panose="020B0604020202020204" pitchFamily="34" charset="0"/>
              </a:defRPr>
            </a:lvl6pPr>
            <a:lvl7pPr marL="2971800" indent="-228600" defTabSz="1600200" eaLnBrk="0" fontAlgn="base" hangingPunct="0">
              <a:spcBef>
                <a:spcPct val="0"/>
              </a:spcBef>
              <a:spcAft>
                <a:spcPct val="0"/>
              </a:spcAft>
              <a:defRPr sz="1600">
                <a:solidFill>
                  <a:srgbClr val="FF0000"/>
                </a:solidFill>
                <a:latin typeface="Times New Roman" panose="02020603050405020304" pitchFamily="18" charset="0"/>
                <a:cs typeface="Arial" panose="020B0604020202020204" pitchFamily="34" charset="0"/>
              </a:defRPr>
            </a:lvl7pPr>
            <a:lvl8pPr marL="3429000" indent="-228600" defTabSz="1600200" eaLnBrk="0" fontAlgn="base" hangingPunct="0">
              <a:spcBef>
                <a:spcPct val="0"/>
              </a:spcBef>
              <a:spcAft>
                <a:spcPct val="0"/>
              </a:spcAft>
              <a:defRPr sz="1600">
                <a:solidFill>
                  <a:srgbClr val="FF0000"/>
                </a:solidFill>
                <a:latin typeface="Times New Roman" panose="02020603050405020304" pitchFamily="18" charset="0"/>
                <a:cs typeface="Arial" panose="020B0604020202020204" pitchFamily="34" charset="0"/>
              </a:defRPr>
            </a:lvl8pPr>
            <a:lvl9pPr marL="3886200" indent="-228600" defTabSz="1600200" eaLnBrk="0" fontAlgn="base" hangingPunct="0">
              <a:spcBef>
                <a:spcPct val="0"/>
              </a:spcBef>
              <a:spcAft>
                <a:spcPct val="0"/>
              </a:spcAft>
              <a:defRPr sz="1600">
                <a:solidFill>
                  <a:srgbClr val="FF0000"/>
                </a:solidFill>
                <a:latin typeface="Times New Roman" panose="02020603050405020304" pitchFamily="18" charset="0"/>
                <a:cs typeface="Arial" panose="020B0604020202020204" pitchFamily="34" charset="0"/>
              </a:defRPr>
            </a:lvl9pPr>
          </a:lstStyle>
          <a:p>
            <a:pPr algn="ctr"/>
            <a:r>
              <a:rPr lang="en-US" altLang="en-US" sz="700" b="1" dirty="0" smtClean="0">
                <a:solidFill>
                  <a:schemeClr val="bg1"/>
                </a:solidFill>
              </a:rPr>
              <a:t>CONCLUSIONS</a:t>
            </a:r>
            <a:endParaRPr lang="en-US" altLang="en-US" sz="600" b="1" dirty="0">
              <a:solidFill>
                <a:schemeClr val="bg1"/>
              </a:solidFill>
            </a:endParaRPr>
          </a:p>
        </p:txBody>
      </p:sp>
      <p:sp>
        <p:nvSpPr>
          <p:cNvPr id="2604" name="Text Box 556"/>
          <p:cNvSpPr txBox="1">
            <a:spLocks noChangeArrowheads="1"/>
          </p:cNvSpPr>
          <p:nvPr/>
        </p:nvSpPr>
        <p:spPr bwMode="auto">
          <a:xfrm>
            <a:off x="3124200" y="3358368"/>
            <a:ext cx="2438400" cy="171450"/>
          </a:xfrm>
          <a:prstGeom prst="rect">
            <a:avLst/>
          </a:prstGeom>
          <a:noFill/>
          <a:ln w="9525">
            <a:noFill/>
            <a:miter lim="800000"/>
            <a:headEnd/>
            <a:tailEnd/>
          </a:ln>
          <a:effectLst/>
        </p:spPr>
        <p:txBody>
          <a:bodyPr lIns="33332" tIns="16666" rIns="33332" bIns="16666">
            <a:spAutoFit/>
          </a:bodyPr>
          <a:lstStyle/>
          <a:p>
            <a:pPr defTabSz="333322">
              <a:spcBef>
                <a:spcPct val="50000"/>
              </a:spcBef>
              <a:defRPr/>
            </a:pPr>
            <a:endParaRPr lang="en-US" sz="900">
              <a:solidFill>
                <a:schemeClr val="tx1"/>
              </a:solidFill>
              <a:effectLst>
                <a:outerShdw blurRad="38100" dist="38100" dir="2700000" algn="tl">
                  <a:srgbClr val="FFFFFF"/>
                </a:outerShdw>
              </a:effectLst>
              <a:cs typeface="+mn-cs"/>
            </a:endParaRPr>
          </a:p>
        </p:txBody>
      </p:sp>
      <p:sp>
        <p:nvSpPr>
          <p:cNvPr id="4153" name="Rectangle 59"/>
          <p:cNvSpPr>
            <a:spLocks noChangeArrowheads="1"/>
          </p:cNvSpPr>
          <p:nvPr/>
        </p:nvSpPr>
        <p:spPr bwMode="auto">
          <a:xfrm>
            <a:off x="-79375" y="-174625"/>
            <a:ext cx="9445625" cy="1107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9047" tIns="9523" rIns="19047" bIns="9523" anchor="ctr"/>
          <a:lstStyle>
            <a:lvl1pPr>
              <a:defRPr sz="1600">
                <a:solidFill>
                  <a:srgbClr val="FF0000"/>
                </a:solidFill>
                <a:latin typeface="Times New Roman" panose="02020603050405020304" pitchFamily="18" charset="0"/>
                <a:cs typeface="Arial" panose="020B0604020202020204" pitchFamily="34" charset="0"/>
              </a:defRPr>
            </a:lvl1pPr>
            <a:lvl2pPr marL="742950" indent="-285750">
              <a:defRPr sz="1600">
                <a:solidFill>
                  <a:srgbClr val="FF0000"/>
                </a:solidFill>
                <a:latin typeface="Times New Roman" panose="02020603050405020304" pitchFamily="18" charset="0"/>
                <a:cs typeface="Arial" panose="020B0604020202020204" pitchFamily="34" charset="0"/>
              </a:defRPr>
            </a:lvl2pPr>
            <a:lvl3pPr marL="1143000" indent="-228600">
              <a:defRPr sz="1600">
                <a:solidFill>
                  <a:srgbClr val="FF0000"/>
                </a:solidFill>
                <a:latin typeface="Times New Roman" panose="02020603050405020304" pitchFamily="18" charset="0"/>
                <a:cs typeface="Arial" panose="020B0604020202020204" pitchFamily="34" charset="0"/>
              </a:defRPr>
            </a:lvl3pPr>
            <a:lvl4pPr marL="1600200" indent="-228600">
              <a:defRPr sz="1600">
                <a:solidFill>
                  <a:srgbClr val="FF0000"/>
                </a:solidFill>
                <a:latin typeface="Times New Roman" panose="02020603050405020304" pitchFamily="18" charset="0"/>
                <a:cs typeface="Arial" panose="020B0604020202020204" pitchFamily="34" charset="0"/>
              </a:defRPr>
            </a:lvl4pPr>
            <a:lvl5pPr marL="2057400" indent="-228600">
              <a:defRPr sz="1600">
                <a:solidFill>
                  <a:srgbClr val="FF0000"/>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rgbClr val="FF0000"/>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rgbClr val="FF0000"/>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rgbClr val="FF0000"/>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rgbClr val="FF0000"/>
                </a:solidFill>
                <a:latin typeface="Times New Roman" panose="02020603050405020304" pitchFamily="18" charset="0"/>
                <a:cs typeface="Arial" panose="020B0604020202020204" pitchFamily="34" charset="0"/>
              </a:defRPr>
            </a:lvl9pPr>
          </a:lstStyle>
          <a:p>
            <a:pPr eaLnBrk="1" hangingPunct="1"/>
            <a:endParaRPr lang="en-US" altLang="en-US"/>
          </a:p>
        </p:txBody>
      </p:sp>
      <p:pic>
        <p:nvPicPr>
          <p:cNvPr id="4154" name="Picture 6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43825" y="53086"/>
            <a:ext cx="1371600" cy="1385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67321"/>
            <a:ext cx="1406525" cy="1363273"/>
          </a:xfrm>
          <a:prstGeom prst="rect">
            <a:avLst/>
          </a:prstGeom>
        </p:spPr>
      </p:pic>
      <p:sp>
        <p:nvSpPr>
          <p:cNvPr id="27" name="Text Box 150"/>
          <p:cNvSpPr txBox="1">
            <a:spLocks noChangeArrowheads="1"/>
          </p:cNvSpPr>
          <p:nvPr/>
        </p:nvSpPr>
        <p:spPr bwMode="auto">
          <a:xfrm>
            <a:off x="4665525" y="1732620"/>
            <a:ext cx="2133600" cy="2987775"/>
          </a:xfrm>
          <a:prstGeom prst="rect">
            <a:avLst/>
          </a:prstGeom>
          <a:solidFill>
            <a:schemeClr val="bg1"/>
          </a:solidFill>
          <a:ln w="57150" cmpd="thinThick">
            <a:solidFill>
              <a:schemeClr val="tx1"/>
            </a:solidFill>
            <a:miter lim="800000"/>
            <a:headEnd/>
            <a:tailEnd/>
          </a:ln>
        </p:spPr>
        <p:txBody>
          <a:bodyPr wrap="square" lIns="66664" tIns="39260" rIns="66664" bIns="39260">
            <a:spAutoFit/>
          </a:bodyPr>
          <a:lstStyle>
            <a:lvl1pPr marL="342900" indent="-342900" defTabSz="3770313">
              <a:defRPr sz="1600">
                <a:solidFill>
                  <a:srgbClr val="FF0000"/>
                </a:solidFill>
                <a:latin typeface="Times New Roman" panose="02020603050405020304" pitchFamily="18" charset="0"/>
                <a:cs typeface="Arial" panose="020B0604020202020204" pitchFamily="34" charset="0"/>
              </a:defRPr>
            </a:lvl1pPr>
            <a:lvl2pPr marL="742950" indent="-285750" defTabSz="3770313">
              <a:defRPr sz="1600">
                <a:solidFill>
                  <a:srgbClr val="FF0000"/>
                </a:solidFill>
                <a:latin typeface="Times New Roman" panose="02020603050405020304" pitchFamily="18" charset="0"/>
                <a:cs typeface="Arial" panose="020B0604020202020204" pitchFamily="34" charset="0"/>
              </a:defRPr>
            </a:lvl2pPr>
            <a:lvl3pPr marL="400050" defTabSz="3770313">
              <a:defRPr sz="1600">
                <a:solidFill>
                  <a:srgbClr val="FF0000"/>
                </a:solidFill>
                <a:latin typeface="Times New Roman" panose="02020603050405020304" pitchFamily="18" charset="0"/>
                <a:cs typeface="Arial" panose="020B0604020202020204" pitchFamily="34" charset="0"/>
              </a:defRPr>
            </a:lvl3pPr>
            <a:lvl4pPr indent="-514350" defTabSz="3770313">
              <a:defRPr sz="1600">
                <a:solidFill>
                  <a:srgbClr val="FF0000"/>
                </a:solidFill>
                <a:latin typeface="Times New Roman" panose="02020603050405020304" pitchFamily="18" charset="0"/>
                <a:cs typeface="Arial" panose="020B0604020202020204" pitchFamily="34" charset="0"/>
              </a:defRPr>
            </a:lvl4pPr>
            <a:lvl5pPr marL="2057400" indent="-228600" defTabSz="3770313">
              <a:defRPr sz="1600">
                <a:solidFill>
                  <a:srgbClr val="FF0000"/>
                </a:solidFill>
                <a:latin typeface="Times New Roman" panose="02020603050405020304" pitchFamily="18" charset="0"/>
                <a:cs typeface="Arial" panose="020B0604020202020204" pitchFamily="34" charset="0"/>
              </a:defRPr>
            </a:lvl5pPr>
            <a:lvl6pPr marL="2514600" indent="-228600" defTabSz="3770313" eaLnBrk="0" fontAlgn="base" hangingPunct="0">
              <a:spcBef>
                <a:spcPct val="0"/>
              </a:spcBef>
              <a:spcAft>
                <a:spcPct val="0"/>
              </a:spcAft>
              <a:defRPr sz="1600">
                <a:solidFill>
                  <a:srgbClr val="FF0000"/>
                </a:solidFill>
                <a:latin typeface="Times New Roman" panose="02020603050405020304" pitchFamily="18" charset="0"/>
                <a:cs typeface="Arial" panose="020B0604020202020204" pitchFamily="34" charset="0"/>
              </a:defRPr>
            </a:lvl6pPr>
            <a:lvl7pPr marL="2971800" indent="-228600" defTabSz="3770313" eaLnBrk="0" fontAlgn="base" hangingPunct="0">
              <a:spcBef>
                <a:spcPct val="0"/>
              </a:spcBef>
              <a:spcAft>
                <a:spcPct val="0"/>
              </a:spcAft>
              <a:defRPr sz="1600">
                <a:solidFill>
                  <a:srgbClr val="FF0000"/>
                </a:solidFill>
                <a:latin typeface="Times New Roman" panose="02020603050405020304" pitchFamily="18" charset="0"/>
                <a:cs typeface="Arial" panose="020B0604020202020204" pitchFamily="34" charset="0"/>
              </a:defRPr>
            </a:lvl7pPr>
            <a:lvl8pPr marL="3429000" indent="-228600" defTabSz="3770313" eaLnBrk="0" fontAlgn="base" hangingPunct="0">
              <a:spcBef>
                <a:spcPct val="0"/>
              </a:spcBef>
              <a:spcAft>
                <a:spcPct val="0"/>
              </a:spcAft>
              <a:defRPr sz="1600">
                <a:solidFill>
                  <a:srgbClr val="FF0000"/>
                </a:solidFill>
                <a:latin typeface="Times New Roman" panose="02020603050405020304" pitchFamily="18" charset="0"/>
                <a:cs typeface="Arial" panose="020B0604020202020204" pitchFamily="34" charset="0"/>
              </a:defRPr>
            </a:lvl8pPr>
            <a:lvl9pPr marL="3886200" indent="-228600" defTabSz="3770313" eaLnBrk="0" fontAlgn="base" hangingPunct="0">
              <a:spcBef>
                <a:spcPct val="0"/>
              </a:spcBef>
              <a:spcAft>
                <a:spcPct val="0"/>
              </a:spcAft>
              <a:defRPr sz="1600">
                <a:solidFill>
                  <a:srgbClr val="FF0000"/>
                </a:solidFill>
                <a:latin typeface="Times New Roman" panose="02020603050405020304" pitchFamily="18" charset="0"/>
                <a:cs typeface="Arial" panose="020B0604020202020204" pitchFamily="34" charset="0"/>
              </a:defRPr>
            </a:lvl9pPr>
          </a:lstStyle>
          <a:p>
            <a:pPr marL="0" lvl="2" indent="0">
              <a:lnSpc>
                <a:spcPct val="90000"/>
              </a:lnSpc>
            </a:pPr>
            <a:r>
              <a:rPr lang="en-US" altLang="en-US" sz="600" dirty="0" smtClean="0">
                <a:solidFill>
                  <a:schemeClr val="tx1"/>
                </a:solidFill>
                <a:cs typeface="Times New Roman" panose="02020603050405020304" pitchFamily="18" charset="0"/>
              </a:rPr>
              <a:t>The sample was comprised of 111 participants from a large southeastern university, consisting of 40 males, 70 females and 1 individual who did not specify gender. The participants completed the Campus Safety &amp; Precautionary Behavior Survey  electronic survey  that assessed their campus safety perceptions, safety behavior intentions and high school/ college violence exposure.</a:t>
            </a:r>
            <a:endParaRPr lang="en-US" altLang="en-US" sz="600" dirty="0">
              <a:solidFill>
                <a:schemeClr val="tx1"/>
              </a:solidFill>
              <a:cs typeface="Times New Roman" panose="02020603050405020304" pitchFamily="18" charset="0"/>
            </a:endParaRPr>
          </a:p>
          <a:p>
            <a:pPr marL="171450" lvl="2" indent="-171450">
              <a:lnSpc>
                <a:spcPct val="90000"/>
              </a:lnSpc>
              <a:buFont typeface="Arial" panose="020B0604020202020204" pitchFamily="34" charset="0"/>
              <a:buChar char="•"/>
            </a:pPr>
            <a:r>
              <a:rPr lang="en-US" altLang="en-US" sz="600" dirty="0" smtClean="0">
                <a:solidFill>
                  <a:schemeClr val="tx1"/>
                </a:solidFill>
                <a:cs typeface="Times New Roman" panose="02020603050405020304" pitchFamily="18" charset="0"/>
              </a:rPr>
              <a:t>The first goal of this study was to ascertain the correlation between exposure to high school violence and students’ perceptions of campus safety. This goal was measured using bivariate correlation to determine if a relationship exists between high school violence and college students’ perceptions of being safe on campus. </a:t>
            </a:r>
          </a:p>
          <a:p>
            <a:pPr marL="171450" lvl="2" indent="-171450">
              <a:lnSpc>
                <a:spcPct val="90000"/>
              </a:lnSpc>
              <a:buFont typeface="Arial" panose="020B0604020202020204" pitchFamily="34" charset="0"/>
              <a:buChar char="•"/>
            </a:pPr>
            <a:r>
              <a:rPr lang="en-US" altLang="en-US" sz="600" dirty="0" smtClean="0">
                <a:solidFill>
                  <a:schemeClr val="tx1"/>
                </a:solidFill>
                <a:cs typeface="Times New Roman" panose="02020603050405020304" pitchFamily="18" charset="0"/>
              </a:rPr>
              <a:t>The second aim was to ascertain the degree that exposure to college violence correlates with students’ perceptions of campus safety. The  Pearson moment correlation technique was utilized to measure this relationship.</a:t>
            </a:r>
          </a:p>
          <a:p>
            <a:pPr marL="171450" lvl="2" indent="-171450">
              <a:lnSpc>
                <a:spcPct val="90000"/>
              </a:lnSpc>
              <a:buFont typeface="Arial" panose="020B0604020202020204" pitchFamily="34" charset="0"/>
              <a:buChar char="•"/>
            </a:pPr>
            <a:r>
              <a:rPr lang="en-US" altLang="en-US" sz="600" dirty="0" smtClean="0">
                <a:solidFill>
                  <a:schemeClr val="tx1"/>
                </a:solidFill>
                <a:cs typeface="Times New Roman" panose="02020603050405020304" pitchFamily="18" charset="0"/>
              </a:rPr>
              <a:t>The third aim was to determine the difference between gender and students’ perceptions of campus safety and their safety-related precautionary behavior. Descriptive statistics was used to examine male versus female differences in their perceptions of being safe on campus and intended/implemented precautionary behavior. The multivariate one-way analysis of variance (MANOVA) was used to measure the significant differences between students’ perceptions of safety and intended/implemented precautionary behavior while controlling among the dependent variables (</a:t>
            </a:r>
            <a:r>
              <a:rPr lang="en-US" altLang="en-US" sz="600" dirty="0" err="1" smtClean="0">
                <a:solidFill>
                  <a:schemeClr val="tx1"/>
                </a:solidFill>
                <a:cs typeface="Times New Roman" panose="02020603050405020304" pitchFamily="18" charset="0"/>
              </a:rPr>
              <a:t>Merter</a:t>
            </a:r>
            <a:r>
              <a:rPr lang="en-US" altLang="en-US" sz="600" dirty="0" smtClean="0">
                <a:solidFill>
                  <a:schemeClr val="tx1"/>
                </a:solidFill>
                <a:cs typeface="Times New Roman" panose="02020603050405020304" pitchFamily="18" charset="0"/>
              </a:rPr>
              <a:t> &amp; </a:t>
            </a:r>
            <a:r>
              <a:rPr lang="en-US" altLang="en-US" sz="600" dirty="0" err="1" smtClean="0">
                <a:solidFill>
                  <a:schemeClr val="tx1"/>
                </a:solidFill>
                <a:cs typeface="Times New Roman" panose="02020603050405020304" pitchFamily="18" charset="0"/>
              </a:rPr>
              <a:t>Vannatta</a:t>
            </a:r>
            <a:r>
              <a:rPr lang="en-US" altLang="en-US" sz="600" dirty="0" smtClean="0">
                <a:solidFill>
                  <a:schemeClr val="tx1"/>
                </a:solidFill>
                <a:cs typeface="Times New Roman" panose="02020603050405020304" pitchFamily="18" charset="0"/>
              </a:rPr>
              <a:t>, 2005).</a:t>
            </a:r>
          </a:p>
          <a:p>
            <a:pPr marL="171450" lvl="2" indent="-171450">
              <a:lnSpc>
                <a:spcPct val="90000"/>
              </a:lnSpc>
              <a:buFont typeface="Arial" panose="020B0604020202020204" pitchFamily="34" charset="0"/>
              <a:buChar char="•"/>
            </a:pPr>
            <a:r>
              <a:rPr lang="en-US" altLang="en-US" sz="600" dirty="0" smtClean="0">
                <a:solidFill>
                  <a:schemeClr val="tx1"/>
                </a:solidFill>
                <a:cs typeface="Times New Roman" panose="02020603050405020304" pitchFamily="18" charset="0"/>
              </a:rPr>
              <a:t>The fourth aim of this investigation was to examine the ability of high school and college campus violence exposure to predict students’ intended safety-related precautionary behavior. Multiple regression was utilized to predict the contribution of predictor factors (high school and college violence exposure) on students’ intended and implemented safety-related precautionary behaviors</a:t>
            </a:r>
            <a:r>
              <a:rPr lang="en-US" altLang="en-US" sz="600" dirty="0" smtClean="0">
                <a:solidFill>
                  <a:schemeClr val="accent2"/>
                </a:solidFill>
                <a:cs typeface="Times New Roman" panose="02020603050405020304" pitchFamily="18" charset="0"/>
              </a:rPr>
              <a:t>. </a:t>
            </a:r>
            <a:endParaRPr lang="en-US" altLang="en-US" sz="600" dirty="0">
              <a:solidFill>
                <a:schemeClr val="accent2"/>
              </a:solidFill>
              <a:cs typeface="Times New Roman" panose="02020603050405020304" pitchFamily="18" charset="0"/>
            </a:endParaRPr>
          </a:p>
        </p:txBody>
      </p:sp>
      <p:sp>
        <p:nvSpPr>
          <p:cNvPr id="28" name="Text Box 150"/>
          <p:cNvSpPr txBox="1">
            <a:spLocks noChangeArrowheads="1"/>
          </p:cNvSpPr>
          <p:nvPr/>
        </p:nvSpPr>
        <p:spPr bwMode="auto">
          <a:xfrm>
            <a:off x="6959052" y="1735398"/>
            <a:ext cx="2057444" cy="3569473"/>
          </a:xfrm>
          <a:prstGeom prst="rect">
            <a:avLst/>
          </a:prstGeom>
          <a:solidFill>
            <a:schemeClr val="bg1"/>
          </a:solidFill>
          <a:ln w="57150" cmpd="thinThick">
            <a:solidFill>
              <a:schemeClr val="tx1"/>
            </a:solidFill>
            <a:miter lim="800000"/>
            <a:headEnd/>
            <a:tailEnd/>
          </a:ln>
        </p:spPr>
        <p:txBody>
          <a:bodyPr wrap="square" lIns="66664" tIns="39260" rIns="66664" bIns="39260">
            <a:spAutoFit/>
          </a:bodyPr>
          <a:lstStyle>
            <a:lvl1pPr marL="342900" indent="-342900" defTabSz="3770313">
              <a:defRPr sz="1600">
                <a:solidFill>
                  <a:srgbClr val="FF0000"/>
                </a:solidFill>
                <a:latin typeface="Times New Roman" panose="02020603050405020304" pitchFamily="18" charset="0"/>
                <a:cs typeface="Arial" panose="020B0604020202020204" pitchFamily="34" charset="0"/>
              </a:defRPr>
            </a:lvl1pPr>
            <a:lvl2pPr marL="742950" indent="-285750" defTabSz="3770313">
              <a:defRPr sz="1600">
                <a:solidFill>
                  <a:srgbClr val="FF0000"/>
                </a:solidFill>
                <a:latin typeface="Times New Roman" panose="02020603050405020304" pitchFamily="18" charset="0"/>
                <a:cs typeface="Arial" panose="020B0604020202020204" pitchFamily="34" charset="0"/>
              </a:defRPr>
            </a:lvl2pPr>
            <a:lvl3pPr marL="400050" defTabSz="3770313">
              <a:defRPr sz="1600">
                <a:solidFill>
                  <a:srgbClr val="FF0000"/>
                </a:solidFill>
                <a:latin typeface="Times New Roman" panose="02020603050405020304" pitchFamily="18" charset="0"/>
                <a:cs typeface="Arial" panose="020B0604020202020204" pitchFamily="34" charset="0"/>
              </a:defRPr>
            </a:lvl3pPr>
            <a:lvl4pPr indent="-514350" defTabSz="3770313">
              <a:defRPr sz="1600">
                <a:solidFill>
                  <a:srgbClr val="FF0000"/>
                </a:solidFill>
                <a:latin typeface="Times New Roman" panose="02020603050405020304" pitchFamily="18" charset="0"/>
                <a:cs typeface="Arial" panose="020B0604020202020204" pitchFamily="34" charset="0"/>
              </a:defRPr>
            </a:lvl4pPr>
            <a:lvl5pPr marL="2057400" indent="-228600" defTabSz="3770313">
              <a:defRPr sz="1600">
                <a:solidFill>
                  <a:srgbClr val="FF0000"/>
                </a:solidFill>
                <a:latin typeface="Times New Roman" panose="02020603050405020304" pitchFamily="18" charset="0"/>
                <a:cs typeface="Arial" panose="020B0604020202020204" pitchFamily="34" charset="0"/>
              </a:defRPr>
            </a:lvl5pPr>
            <a:lvl6pPr marL="2514600" indent="-228600" defTabSz="3770313" eaLnBrk="0" fontAlgn="base" hangingPunct="0">
              <a:spcBef>
                <a:spcPct val="0"/>
              </a:spcBef>
              <a:spcAft>
                <a:spcPct val="0"/>
              </a:spcAft>
              <a:defRPr sz="1600">
                <a:solidFill>
                  <a:srgbClr val="FF0000"/>
                </a:solidFill>
                <a:latin typeface="Times New Roman" panose="02020603050405020304" pitchFamily="18" charset="0"/>
                <a:cs typeface="Arial" panose="020B0604020202020204" pitchFamily="34" charset="0"/>
              </a:defRPr>
            </a:lvl6pPr>
            <a:lvl7pPr marL="2971800" indent="-228600" defTabSz="3770313" eaLnBrk="0" fontAlgn="base" hangingPunct="0">
              <a:spcBef>
                <a:spcPct val="0"/>
              </a:spcBef>
              <a:spcAft>
                <a:spcPct val="0"/>
              </a:spcAft>
              <a:defRPr sz="1600">
                <a:solidFill>
                  <a:srgbClr val="FF0000"/>
                </a:solidFill>
                <a:latin typeface="Times New Roman" panose="02020603050405020304" pitchFamily="18" charset="0"/>
                <a:cs typeface="Arial" panose="020B0604020202020204" pitchFamily="34" charset="0"/>
              </a:defRPr>
            </a:lvl7pPr>
            <a:lvl8pPr marL="3429000" indent="-228600" defTabSz="3770313" eaLnBrk="0" fontAlgn="base" hangingPunct="0">
              <a:spcBef>
                <a:spcPct val="0"/>
              </a:spcBef>
              <a:spcAft>
                <a:spcPct val="0"/>
              </a:spcAft>
              <a:defRPr sz="1600">
                <a:solidFill>
                  <a:srgbClr val="FF0000"/>
                </a:solidFill>
                <a:latin typeface="Times New Roman" panose="02020603050405020304" pitchFamily="18" charset="0"/>
                <a:cs typeface="Arial" panose="020B0604020202020204" pitchFamily="34" charset="0"/>
              </a:defRPr>
            </a:lvl8pPr>
            <a:lvl9pPr marL="3886200" indent="-228600" defTabSz="3770313" eaLnBrk="0" fontAlgn="base" hangingPunct="0">
              <a:spcBef>
                <a:spcPct val="0"/>
              </a:spcBef>
              <a:spcAft>
                <a:spcPct val="0"/>
              </a:spcAft>
              <a:defRPr sz="1600">
                <a:solidFill>
                  <a:srgbClr val="FF0000"/>
                </a:solidFill>
                <a:latin typeface="Times New Roman" panose="02020603050405020304" pitchFamily="18" charset="0"/>
                <a:cs typeface="Arial" panose="020B0604020202020204" pitchFamily="34" charset="0"/>
              </a:defRPr>
            </a:lvl9pPr>
          </a:lstStyle>
          <a:p>
            <a:pPr marL="57150" lvl="3" indent="-57150">
              <a:lnSpc>
                <a:spcPct val="90000"/>
              </a:lnSpc>
              <a:buFont typeface="Arial" panose="020B0604020202020204" pitchFamily="34" charset="0"/>
              <a:buChar char="•"/>
            </a:pPr>
            <a:r>
              <a:rPr lang="en-US" altLang="en-US" sz="600" dirty="0">
                <a:solidFill>
                  <a:schemeClr val="tx1"/>
                </a:solidFill>
                <a:cs typeface="Times New Roman" panose="02020603050405020304" pitchFamily="18" charset="0"/>
              </a:rPr>
              <a:t>Students’ perception of campus safety during the day </a:t>
            </a:r>
            <a:r>
              <a:rPr lang="en-US" altLang="en-US" sz="600" dirty="0" smtClean="0">
                <a:solidFill>
                  <a:schemeClr val="tx1"/>
                </a:solidFill>
                <a:cs typeface="Times New Roman" panose="02020603050405020304" pitchFamily="18" charset="0"/>
              </a:rPr>
              <a:t>was </a:t>
            </a:r>
            <a:r>
              <a:rPr lang="en-US" altLang="en-US" sz="600" dirty="0">
                <a:solidFill>
                  <a:schemeClr val="tx1"/>
                </a:solidFill>
                <a:cs typeface="Times New Roman" panose="02020603050405020304" pitchFamily="18" charset="0"/>
              </a:rPr>
              <a:t>consistent with prior research </a:t>
            </a:r>
            <a:r>
              <a:rPr lang="en-US" altLang="en-US" sz="600" dirty="0" smtClean="0">
                <a:solidFill>
                  <a:schemeClr val="tx1"/>
                </a:solidFill>
                <a:cs typeface="Times New Roman" panose="02020603050405020304" pitchFamily="18" charset="0"/>
              </a:rPr>
              <a:t>conclusions </a:t>
            </a:r>
            <a:r>
              <a:rPr lang="en-US" altLang="en-US" sz="600" dirty="0">
                <a:solidFill>
                  <a:schemeClr val="tx1"/>
                </a:solidFill>
                <a:cs typeface="Times New Roman" panose="02020603050405020304" pitchFamily="18" charset="0"/>
              </a:rPr>
              <a:t>that indicate that most students feel safe on college campuses during the day </a:t>
            </a:r>
            <a:r>
              <a:rPr lang="en-US" altLang="en-US" sz="600" dirty="0" smtClean="0">
                <a:solidFill>
                  <a:schemeClr val="tx1"/>
                </a:solidFill>
                <a:cs typeface="Times New Roman" panose="02020603050405020304" pitchFamily="18" charset="0"/>
              </a:rPr>
              <a:t>(Fisher</a:t>
            </a:r>
            <a:r>
              <a:rPr lang="en-US" altLang="en-US" sz="600" dirty="0">
                <a:solidFill>
                  <a:schemeClr val="tx1"/>
                </a:solidFill>
                <a:cs typeface="Times New Roman" panose="02020603050405020304" pitchFamily="18" charset="0"/>
              </a:rPr>
              <a:t>, Sloan, &amp; Wilkins, 1995; McConnell, 1997</a:t>
            </a:r>
            <a:r>
              <a:rPr lang="en-US" altLang="en-US" sz="600" dirty="0" smtClean="0">
                <a:solidFill>
                  <a:schemeClr val="tx1"/>
                </a:solidFill>
                <a:cs typeface="Times New Roman" panose="02020603050405020304" pitchFamily="18" charset="0"/>
              </a:rPr>
              <a:t>).</a:t>
            </a:r>
            <a:endParaRPr lang="en-US" altLang="en-US" sz="600" dirty="0">
              <a:solidFill>
                <a:schemeClr val="tx1"/>
              </a:solidFill>
              <a:cs typeface="Times New Roman" panose="02020603050405020304" pitchFamily="18" charset="0"/>
            </a:endParaRPr>
          </a:p>
          <a:p>
            <a:pPr marL="57150" lvl="3" indent="-57150">
              <a:lnSpc>
                <a:spcPct val="90000"/>
              </a:lnSpc>
              <a:buFont typeface="Arial" panose="020B0604020202020204" pitchFamily="34" charset="0"/>
              <a:buChar char="•"/>
            </a:pPr>
            <a:r>
              <a:rPr lang="en-US" altLang="en-US" sz="600" dirty="0">
                <a:solidFill>
                  <a:schemeClr val="tx1"/>
                </a:solidFill>
                <a:cs typeface="Times New Roman" panose="02020603050405020304" pitchFamily="18" charset="0"/>
              </a:rPr>
              <a:t>Most survey respondents (81%) </a:t>
            </a:r>
            <a:r>
              <a:rPr lang="en-US" altLang="en-US" sz="600" dirty="0" smtClean="0">
                <a:solidFill>
                  <a:schemeClr val="tx1"/>
                </a:solidFill>
                <a:cs typeface="Times New Roman" panose="02020603050405020304" pitchFamily="18" charset="0"/>
              </a:rPr>
              <a:t>indicated </a:t>
            </a:r>
            <a:r>
              <a:rPr lang="en-US" altLang="en-US" sz="600" dirty="0">
                <a:solidFill>
                  <a:schemeClr val="tx1"/>
                </a:solidFill>
                <a:cs typeface="Times New Roman" panose="02020603050405020304" pitchFamily="18" charset="0"/>
              </a:rPr>
              <a:t>that they did not worry or that they worried very </a:t>
            </a:r>
            <a:r>
              <a:rPr lang="en-US" altLang="en-US" sz="600" dirty="0" smtClean="0">
                <a:solidFill>
                  <a:schemeClr val="tx1"/>
                </a:solidFill>
                <a:cs typeface="Times New Roman" panose="02020603050405020304" pitchFamily="18" charset="0"/>
              </a:rPr>
              <a:t>little about </a:t>
            </a:r>
            <a:r>
              <a:rPr lang="en-US" altLang="en-US" sz="600" dirty="0">
                <a:solidFill>
                  <a:schemeClr val="tx1"/>
                </a:solidFill>
                <a:cs typeface="Times New Roman" panose="02020603050405020304" pitchFamily="18" charset="0"/>
              </a:rPr>
              <a:t>crime victimization </a:t>
            </a:r>
            <a:r>
              <a:rPr lang="en-US" altLang="en-US" sz="600" dirty="0" smtClean="0">
                <a:solidFill>
                  <a:schemeClr val="tx1"/>
                </a:solidFill>
                <a:cs typeface="Times New Roman" panose="02020603050405020304" pitchFamily="18" charset="0"/>
              </a:rPr>
              <a:t>on </a:t>
            </a:r>
            <a:r>
              <a:rPr lang="en-US" altLang="en-US" sz="600" dirty="0">
                <a:solidFill>
                  <a:schemeClr val="tx1"/>
                </a:solidFill>
                <a:cs typeface="Times New Roman" panose="02020603050405020304" pitchFamily="18" charset="0"/>
              </a:rPr>
              <a:t>campus at any time. </a:t>
            </a:r>
          </a:p>
          <a:p>
            <a:pPr marL="57150" lvl="3" indent="-57150">
              <a:lnSpc>
                <a:spcPct val="90000"/>
              </a:lnSpc>
              <a:buFont typeface="Arial" panose="020B0604020202020204" pitchFamily="34" charset="0"/>
              <a:buChar char="•"/>
            </a:pPr>
            <a:r>
              <a:rPr lang="en-US" altLang="en-US" sz="600" dirty="0" smtClean="0">
                <a:solidFill>
                  <a:schemeClr val="tx1"/>
                </a:solidFill>
                <a:cs typeface="Times New Roman" panose="02020603050405020304" pitchFamily="18" charset="0"/>
              </a:rPr>
              <a:t>When </a:t>
            </a:r>
            <a:r>
              <a:rPr lang="en-US" altLang="en-US" sz="600" dirty="0">
                <a:solidFill>
                  <a:schemeClr val="tx1"/>
                </a:solidFill>
                <a:cs typeface="Times New Roman" panose="02020603050405020304" pitchFamily="18" charset="0"/>
              </a:rPr>
              <a:t>queried about current use of safety precautions to improve </a:t>
            </a:r>
            <a:r>
              <a:rPr lang="en-US" altLang="en-US" sz="600" dirty="0" smtClean="0">
                <a:solidFill>
                  <a:schemeClr val="tx1"/>
                </a:solidFill>
                <a:cs typeface="Times New Roman" panose="02020603050405020304" pitchFamily="18" charset="0"/>
              </a:rPr>
              <a:t>personal </a:t>
            </a:r>
            <a:r>
              <a:rPr lang="en-US" altLang="en-US" sz="600" dirty="0">
                <a:solidFill>
                  <a:schemeClr val="tx1"/>
                </a:solidFill>
                <a:cs typeface="Times New Roman" panose="02020603050405020304" pitchFamily="18" charset="0"/>
              </a:rPr>
              <a:t>safety from crime on campus, 61% of the participants reported that they </a:t>
            </a:r>
            <a:r>
              <a:rPr lang="en-US" altLang="en-US" sz="600" dirty="0" smtClean="0">
                <a:solidFill>
                  <a:schemeClr val="tx1"/>
                </a:solidFill>
                <a:cs typeface="Times New Roman" panose="02020603050405020304" pitchFamily="18" charset="0"/>
              </a:rPr>
              <a:t>currently </a:t>
            </a:r>
            <a:r>
              <a:rPr lang="en-US" altLang="en-US" sz="600" dirty="0">
                <a:solidFill>
                  <a:schemeClr val="tx1"/>
                </a:solidFill>
                <a:cs typeface="Times New Roman" panose="02020603050405020304" pitchFamily="18" charset="0"/>
              </a:rPr>
              <a:t>engaged in safety precautionary </a:t>
            </a:r>
            <a:r>
              <a:rPr lang="en-US" altLang="en-US" sz="600" dirty="0" smtClean="0">
                <a:solidFill>
                  <a:schemeClr val="tx1"/>
                </a:solidFill>
                <a:cs typeface="Times New Roman" panose="02020603050405020304" pitchFamily="18" charset="0"/>
              </a:rPr>
              <a:t>behavior.</a:t>
            </a:r>
          </a:p>
          <a:p>
            <a:pPr marL="57150" lvl="3" indent="-57150">
              <a:lnSpc>
                <a:spcPct val="90000"/>
              </a:lnSpc>
              <a:buFont typeface="Arial" panose="020B0604020202020204" pitchFamily="34" charset="0"/>
              <a:buChar char="•"/>
            </a:pPr>
            <a:r>
              <a:rPr lang="en-US" altLang="en-US" sz="600" dirty="0">
                <a:solidFill>
                  <a:schemeClr val="tx1"/>
                </a:solidFill>
                <a:cs typeface="Times New Roman" panose="02020603050405020304" pitchFamily="18" charset="0"/>
              </a:rPr>
              <a:t>A</a:t>
            </a:r>
            <a:r>
              <a:rPr lang="en-US" altLang="en-US" sz="600" dirty="0" smtClean="0">
                <a:solidFill>
                  <a:schemeClr val="tx1"/>
                </a:solidFill>
                <a:cs typeface="Times New Roman" panose="02020603050405020304" pitchFamily="18" charset="0"/>
              </a:rPr>
              <a:t> </a:t>
            </a:r>
            <a:r>
              <a:rPr lang="en-US" altLang="en-US" sz="600" dirty="0">
                <a:solidFill>
                  <a:schemeClr val="tx1"/>
                </a:solidFill>
                <a:cs typeface="Times New Roman" panose="02020603050405020304" pitchFamily="18" charset="0"/>
              </a:rPr>
              <a:t>majority of </a:t>
            </a:r>
            <a:r>
              <a:rPr lang="en-US" altLang="en-US" sz="600" dirty="0" smtClean="0">
                <a:solidFill>
                  <a:schemeClr val="tx1"/>
                </a:solidFill>
                <a:cs typeface="Times New Roman" panose="02020603050405020304" pitchFamily="18" charset="0"/>
              </a:rPr>
              <a:t>the survey </a:t>
            </a:r>
            <a:r>
              <a:rPr lang="en-US" altLang="en-US" sz="600" dirty="0">
                <a:solidFill>
                  <a:schemeClr val="tx1"/>
                </a:solidFill>
                <a:cs typeface="Times New Roman" panose="02020603050405020304" pitchFamily="18" charset="0"/>
              </a:rPr>
              <a:t>participants indicated </a:t>
            </a:r>
            <a:r>
              <a:rPr lang="en-US" altLang="en-US" sz="600" dirty="0" smtClean="0">
                <a:solidFill>
                  <a:schemeClr val="tx1"/>
                </a:solidFill>
                <a:cs typeface="Times New Roman" panose="02020603050405020304" pitchFamily="18" charset="0"/>
              </a:rPr>
              <a:t>that </a:t>
            </a:r>
            <a:r>
              <a:rPr lang="en-US" altLang="en-US" sz="600" dirty="0">
                <a:solidFill>
                  <a:schemeClr val="tx1"/>
                </a:solidFill>
                <a:cs typeface="Times New Roman" panose="02020603050405020304" pitchFamily="18" charset="0"/>
              </a:rPr>
              <a:t>they probably will or definitely will engage in some precautionary behavior </a:t>
            </a:r>
            <a:r>
              <a:rPr lang="en-US" altLang="en-US" sz="600" dirty="0" smtClean="0">
                <a:solidFill>
                  <a:schemeClr val="tx1"/>
                </a:solidFill>
                <a:cs typeface="Times New Roman" panose="02020603050405020304" pitchFamily="18" charset="0"/>
              </a:rPr>
              <a:t>(e.g. avoid dark paths, lock doors, and etc.) in </a:t>
            </a:r>
            <a:r>
              <a:rPr lang="en-US" altLang="en-US" sz="600" dirty="0">
                <a:solidFill>
                  <a:schemeClr val="tx1"/>
                </a:solidFill>
                <a:cs typeface="Times New Roman" panose="02020603050405020304" pitchFamily="18" charset="0"/>
              </a:rPr>
              <a:t>the </a:t>
            </a:r>
            <a:r>
              <a:rPr lang="en-US" altLang="en-US" sz="600" dirty="0" smtClean="0">
                <a:solidFill>
                  <a:schemeClr val="tx1"/>
                </a:solidFill>
                <a:cs typeface="Times New Roman" panose="02020603050405020304" pitchFamily="18" charset="0"/>
              </a:rPr>
              <a:t>coming month.</a:t>
            </a:r>
          </a:p>
          <a:p>
            <a:pPr marL="57150" lvl="3" indent="-57150">
              <a:lnSpc>
                <a:spcPct val="90000"/>
              </a:lnSpc>
              <a:buFont typeface="Arial" panose="020B0604020202020204" pitchFamily="34" charset="0"/>
              <a:buChar char="•"/>
            </a:pPr>
            <a:r>
              <a:rPr lang="en-US" altLang="en-US" sz="600" dirty="0" smtClean="0">
                <a:solidFill>
                  <a:schemeClr val="tx1"/>
                </a:solidFill>
                <a:cs typeface="Times New Roman" panose="02020603050405020304" pitchFamily="18" charset="0"/>
              </a:rPr>
              <a:t>The </a:t>
            </a:r>
            <a:r>
              <a:rPr lang="en-US" altLang="en-US" sz="600" dirty="0">
                <a:solidFill>
                  <a:schemeClr val="tx1"/>
                </a:solidFill>
                <a:cs typeface="Times New Roman" panose="02020603050405020304" pitchFamily="18" charset="0"/>
              </a:rPr>
              <a:t>results of the correlational analyses  between exposure to </a:t>
            </a:r>
            <a:r>
              <a:rPr lang="en-US" altLang="en-US" sz="600" dirty="0" smtClean="0">
                <a:solidFill>
                  <a:schemeClr val="tx1"/>
                </a:solidFill>
                <a:cs typeface="Times New Roman" panose="02020603050405020304" pitchFamily="18" charset="0"/>
              </a:rPr>
              <a:t>high </a:t>
            </a:r>
            <a:r>
              <a:rPr lang="en-US" altLang="en-US" sz="600" dirty="0">
                <a:solidFill>
                  <a:schemeClr val="tx1"/>
                </a:solidFill>
                <a:cs typeface="Times New Roman" panose="02020603050405020304" pitchFamily="18" charset="0"/>
              </a:rPr>
              <a:t>school violence and campus safety </a:t>
            </a:r>
            <a:r>
              <a:rPr lang="en-US" altLang="en-US" sz="600" dirty="0" smtClean="0">
                <a:solidFill>
                  <a:schemeClr val="tx1"/>
                </a:solidFill>
                <a:cs typeface="Times New Roman" panose="02020603050405020304" pitchFamily="18" charset="0"/>
              </a:rPr>
              <a:t>perceptions indicated </a:t>
            </a:r>
            <a:r>
              <a:rPr lang="en-US" altLang="en-US" sz="600" dirty="0">
                <a:solidFill>
                  <a:schemeClr val="tx1"/>
                </a:solidFill>
                <a:cs typeface="Times New Roman" panose="02020603050405020304" pitchFamily="18" charset="0"/>
              </a:rPr>
              <a:t>that </a:t>
            </a:r>
            <a:r>
              <a:rPr lang="en-US" altLang="en-US" sz="600" dirty="0" smtClean="0">
                <a:solidFill>
                  <a:schemeClr val="tx1"/>
                </a:solidFill>
                <a:cs typeface="Times New Roman" panose="02020603050405020304" pitchFamily="18" charset="0"/>
              </a:rPr>
              <a:t>there </a:t>
            </a:r>
            <a:r>
              <a:rPr lang="en-US" altLang="en-US" sz="600" dirty="0">
                <a:solidFill>
                  <a:schemeClr val="tx1"/>
                </a:solidFill>
                <a:cs typeface="Times New Roman" panose="02020603050405020304" pitchFamily="18" charset="0"/>
              </a:rPr>
              <a:t>was a statistically significant but small correlation, r(100) = .21, p&lt;.05</a:t>
            </a:r>
            <a:r>
              <a:rPr lang="en-US" altLang="en-US" sz="600" dirty="0" smtClean="0">
                <a:solidFill>
                  <a:schemeClr val="tx1"/>
                </a:solidFill>
                <a:cs typeface="Times New Roman" panose="02020603050405020304" pitchFamily="18" charset="0"/>
              </a:rPr>
              <a:t>.</a:t>
            </a:r>
          </a:p>
          <a:p>
            <a:pPr marL="57150" lvl="3" indent="-57150">
              <a:lnSpc>
                <a:spcPct val="90000"/>
              </a:lnSpc>
              <a:buFont typeface="Arial" panose="020B0604020202020204" pitchFamily="34" charset="0"/>
              <a:buChar char="•"/>
            </a:pPr>
            <a:r>
              <a:rPr lang="en-US" altLang="en-US" sz="600" dirty="0" smtClean="0">
                <a:solidFill>
                  <a:schemeClr val="tx1"/>
                </a:solidFill>
                <a:cs typeface="Times New Roman" panose="02020603050405020304" pitchFamily="18" charset="0"/>
              </a:rPr>
              <a:t>There </a:t>
            </a:r>
            <a:r>
              <a:rPr lang="en-US" altLang="en-US" sz="600" dirty="0">
                <a:solidFill>
                  <a:schemeClr val="tx1"/>
                </a:solidFill>
                <a:cs typeface="Times New Roman" panose="02020603050405020304" pitchFamily="18" charset="0"/>
              </a:rPr>
              <a:t>was a small, statistically significant relation between college violence </a:t>
            </a:r>
            <a:r>
              <a:rPr lang="en-US" altLang="en-US" sz="600" dirty="0" smtClean="0">
                <a:solidFill>
                  <a:schemeClr val="tx1"/>
                </a:solidFill>
                <a:cs typeface="Times New Roman" panose="02020603050405020304" pitchFamily="18" charset="0"/>
              </a:rPr>
              <a:t>exposure </a:t>
            </a:r>
            <a:r>
              <a:rPr lang="en-US" altLang="en-US" sz="600" dirty="0">
                <a:solidFill>
                  <a:schemeClr val="tx1"/>
                </a:solidFill>
                <a:cs typeface="Times New Roman" panose="02020603050405020304" pitchFamily="18" charset="0"/>
              </a:rPr>
              <a:t>and students’ perceptions of safety, r(98)=.18, p&lt;.05. </a:t>
            </a:r>
            <a:endParaRPr lang="en-US" altLang="en-US" sz="600" dirty="0" smtClean="0">
              <a:solidFill>
                <a:schemeClr val="tx1"/>
              </a:solidFill>
              <a:cs typeface="Times New Roman" panose="02020603050405020304" pitchFamily="18" charset="0"/>
            </a:endParaRPr>
          </a:p>
          <a:p>
            <a:pPr marL="57150" lvl="3" indent="-57150">
              <a:lnSpc>
                <a:spcPct val="90000"/>
              </a:lnSpc>
              <a:buFont typeface="Arial" panose="020B0604020202020204" pitchFamily="34" charset="0"/>
              <a:buChar char="•"/>
            </a:pPr>
            <a:r>
              <a:rPr lang="en-US" altLang="en-US" sz="600" dirty="0" smtClean="0">
                <a:solidFill>
                  <a:schemeClr val="tx1"/>
                </a:solidFill>
                <a:cs typeface="Times New Roman" panose="02020603050405020304" pitchFamily="18" charset="0"/>
              </a:rPr>
              <a:t>There </a:t>
            </a:r>
            <a:r>
              <a:rPr lang="en-US" altLang="en-US" sz="600" dirty="0">
                <a:solidFill>
                  <a:schemeClr val="tx1"/>
                </a:solidFill>
                <a:cs typeface="Times New Roman" panose="02020603050405020304" pitchFamily="18" charset="0"/>
              </a:rPr>
              <a:t>is a significant but small </a:t>
            </a:r>
            <a:r>
              <a:rPr lang="en-US" altLang="en-US" sz="600" dirty="0" smtClean="0">
                <a:solidFill>
                  <a:schemeClr val="tx1"/>
                </a:solidFill>
                <a:cs typeface="Times New Roman" panose="02020603050405020304" pitchFamily="18" charset="0"/>
              </a:rPr>
              <a:t>relationship </a:t>
            </a:r>
            <a:r>
              <a:rPr lang="en-US" altLang="en-US" sz="600" dirty="0">
                <a:solidFill>
                  <a:schemeClr val="tx1"/>
                </a:solidFill>
                <a:cs typeface="Times New Roman" panose="02020603050405020304" pitchFamily="18" charset="0"/>
              </a:rPr>
              <a:t>between violence </a:t>
            </a:r>
            <a:r>
              <a:rPr lang="en-US" altLang="en-US" sz="600" dirty="0" smtClean="0">
                <a:solidFill>
                  <a:schemeClr val="tx1"/>
                </a:solidFill>
                <a:cs typeface="Times New Roman" panose="02020603050405020304" pitchFamily="18" charset="0"/>
              </a:rPr>
              <a:t>exposure (school and campus) </a:t>
            </a:r>
            <a:r>
              <a:rPr lang="en-US" altLang="en-US" sz="600" dirty="0">
                <a:solidFill>
                  <a:schemeClr val="tx1"/>
                </a:solidFill>
                <a:cs typeface="Times New Roman" panose="02020603050405020304" pitchFamily="18" charset="0"/>
              </a:rPr>
              <a:t>and students’ </a:t>
            </a:r>
            <a:r>
              <a:rPr lang="en-US" altLang="en-US" sz="600" dirty="0" smtClean="0">
                <a:solidFill>
                  <a:schemeClr val="tx1"/>
                </a:solidFill>
                <a:cs typeface="Times New Roman" panose="02020603050405020304" pitchFamily="18" charset="0"/>
              </a:rPr>
              <a:t> perceptions </a:t>
            </a:r>
            <a:r>
              <a:rPr lang="en-US" altLang="en-US" sz="600" dirty="0">
                <a:solidFill>
                  <a:schemeClr val="tx1"/>
                </a:solidFill>
                <a:cs typeface="Times New Roman" panose="02020603050405020304" pitchFamily="18" charset="0"/>
              </a:rPr>
              <a:t>of safety r(97)=.244, </a:t>
            </a:r>
            <a:r>
              <a:rPr lang="en-US" altLang="en-US" sz="600" dirty="0" smtClean="0">
                <a:solidFill>
                  <a:schemeClr val="tx1"/>
                </a:solidFill>
                <a:cs typeface="Times New Roman" panose="02020603050405020304" pitchFamily="18" charset="0"/>
              </a:rPr>
              <a:t>p</a:t>
            </a:r>
            <a:r>
              <a:rPr lang="en-US" altLang="en-US" sz="600" dirty="0">
                <a:solidFill>
                  <a:schemeClr val="tx1"/>
                </a:solidFill>
                <a:cs typeface="Times New Roman" panose="02020603050405020304" pitchFamily="18" charset="0"/>
              </a:rPr>
              <a:t>&lt;.</a:t>
            </a:r>
            <a:r>
              <a:rPr lang="en-US" altLang="en-US" sz="600" dirty="0" smtClean="0">
                <a:solidFill>
                  <a:schemeClr val="tx1"/>
                </a:solidFill>
                <a:cs typeface="Times New Roman" panose="02020603050405020304" pitchFamily="18" charset="0"/>
              </a:rPr>
              <a:t>01. </a:t>
            </a:r>
          </a:p>
          <a:p>
            <a:pPr marL="57150" lvl="3" indent="-57150">
              <a:lnSpc>
                <a:spcPct val="90000"/>
              </a:lnSpc>
              <a:buFont typeface="Arial" panose="020B0604020202020204" pitchFamily="34" charset="0"/>
              <a:buChar char="•"/>
              <a:tabLst>
                <a:tab pos="171450" algn="l"/>
              </a:tabLst>
            </a:pPr>
            <a:r>
              <a:rPr lang="en-US" altLang="en-US" sz="600" dirty="0" smtClean="0">
                <a:solidFill>
                  <a:schemeClr val="tx1"/>
                </a:solidFill>
                <a:cs typeface="Times New Roman" panose="02020603050405020304" pitchFamily="18" charset="0"/>
              </a:rPr>
              <a:t>The regression </a:t>
            </a:r>
            <a:r>
              <a:rPr lang="en-US" altLang="en-US" sz="600" dirty="0">
                <a:solidFill>
                  <a:schemeClr val="tx1"/>
                </a:solidFill>
                <a:cs typeface="Times New Roman" panose="02020603050405020304" pitchFamily="18" charset="0"/>
              </a:rPr>
              <a:t>model results indicated that high school and college violence exposure </a:t>
            </a:r>
            <a:r>
              <a:rPr lang="en-US" altLang="en-US" sz="600" dirty="0" smtClean="0">
                <a:solidFill>
                  <a:schemeClr val="tx1"/>
                </a:solidFill>
                <a:cs typeface="Times New Roman" panose="02020603050405020304" pitchFamily="18" charset="0"/>
              </a:rPr>
              <a:t>does not </a:t>
            </a:r>
            <a:r>
              <a:rPr lang="en-US" altLang="en-US" sz="600" dirty="0">
                <a:solidFill>
                  <a:schemeClr val="tx1"/>
                </a:solidFill>
                <a:cs typeface="Times New Roman" panose="02020603050405020304" pitchFamily="18" charset="0"/>
              </a:rPr>
              <a:t>significantly predict safety behavior intentions, </a:t>
            </a:r>
            <a:r>
              <a:rPr lang="en-US" altLang="en-US" sz="600" dirty="0" smtClean="0">
                <a:solidFill>
                  <a:schemeClr val="tx1"/>
                </a:solidFill>
                <a:cs typeface="Times New Roman" panose="02020603050405020304" pitchFamily="18" charset="0"/>
              </a:rPr>
              <a:t>R2=.</a:t>
            </a:r>
            <a:r>
              <a:rPr lang="en-US" altLang="en-US" sz="600" dirty="0">
                <a:solidFill>
                  <a:schemeClr val="tx1"/>
                </a:solidFill>
                <a:cs typeface="Times New Roman" panose="02020603050405020304" pitchFamily="18" charset="0"/>
              </a:rPr>
              <a:t>039, </a:t>
            </a:r>
            <a:r>
              <a:rPr lang="en-US" altLang="en-US" sz="600" dirty="0" smtClean="0">
                <a:solidFill>
                  <a:schemeClr val="tx1"/>
                </a:solidFill>
                <a:cs typeface="Times New Roman" panose="02020603050405020304" pitchFamily="18" charset="0"/>
              </a:rPr>
              <a:t>R2 </a:t>
            </a:r>
            <a:r>
              <a:rPr lang="en-US" altLang="en-US" sz="600" dirty="0" err="1" smtClean="0">
                <a:solidFill>
                  <a:schemeClr val="tx1"/>
                </a:solidFill>
                <a:cs typeface="Times New Roman" panose="02020603050405020304" pitchFamily="18" charset="0"/>
              </a:rPr>
              <a:t>adj</a:t>
            </a:r>
            <a:r>
              <a:rPr lang="en-US" altLang="en-US" sz="600" dirty="0">
                <a:solidFill>
                  <a:schemeClr val="tx1"/>
                </a:solidFill>
                <a:cs typeface="Times New Roman" panose="02020603050405020304" pitchFamily="18" charset="0"/>
              </a:rPr>
              <a:t>=.019, F(2,96)=1.94, </a:t>
            </a:r>
            <a:r>
              <a:rPr lang="en-US" altLang="en-US" sz="600" dirty="0" smtClean="0">
                <a:solidFill>
                  <a:schemeClr val="tx1"/>
                </a:solidFill>
                <a:cs typeface="Times New Roman" panose="02020603050405020304" pitchFamily="18" charset="0"/>
              </a:rPr>
              <a:t>p</a:t>
            </a:r>
            <a:r>
              <a:rPr lang="en-US" altLang="en-US" sz="600" dirty="0">
                <a:solidFill>
                  <a:schemeClr val="tx1"/>
                </a:solidFill>
                <a:cs typeface="Times New Roman" panose="02020603050405020304" pitchFamily="18" charset="0"/>
              </a:rPr>
              <a:t>&gt;.01</a:t>
            </a:r>
            <a:r>
              <a:rPr lang="en-US" altLang="en-US" sz="600" dirty="0" smtClean="0">
                <a:solidFill>
                  <a:schemeClr val="tx1"/>
                </a:solidFill>
                <a:cs typeface="Times New Roman" panose="02020603050405020304" pitchFamily="18" charset="0"/>
              </a:rPr>
              <a:t>.</a:t>
            </a:r>
          </a:p>
          <a:p>
            <a:pPr marL="57150" lvl="3" indent="-57150">
              <a:lnSpc>
                <a:spcPct val="90000"/>
              </a:lnSpc>
              <a:buFont typeface="Arial" panose="020B0604020202020204" pitchFamily="34" charset="0"/>
              <a:buChar char="•"/>
            </a:pPr>
            <a:r>
              <a:rPr lang="en-US" altLang="en-US" sz="600" dirty="0">
                <a:solidFill>
                  <a:schemeClr val="tx1"/>
                </a:solidFill>
                <a:cs typeface="Times New Roman" panose="02020603050405020304" pitchFamily="18" charset="0"/>
              </a:rPr>
              <a:t>The multiple correlation coefficient for the sample was .47, </a:t>
            </a:r>
            <a:r>
              <a:rPr lang="en-US" altLang="en-US" sz="600" dirty="0" smtClean="0">
                <a:solidFill>
                  <a:schemeClr val="tx1"/>
                </a:solidFill>
                <a:cs typeface="Times New Roman" panose="02020603050405020304" pitchFamily="18" charset="0"/>
              </a:rPr>
              <a:t>indicating </a:t>
            </a:r>
            <a:r>
              <a:rPr lang="en-US" altLang="en-US" sz="600" dirty="0">
                <a:solidFill>
                  <a:schemeClr val="tx1"/>
                </a:solidFill>
                <a:cs typeface="Times New Roman" panose="02020603050405020304" pitchFamily="18" charset="0"/>
              </a:rPr>
              <a:t>that approximately 22% of the variance of safety behavior intentions in the </a:t>
            </a:r>
            <a:r>
              <a:rPr lang="en-US" altLang="en-US" sz="600" dirty="0" smtClean="0">
                <a:solidFill>
                  <a:schemeClr val="tx1"/>
                </a:solidFill>
                <a:cs typeface="Times New Roman" panose="02020603050405020304" pitchFamily="18" charset="0"/>
              </a:rPr>
              <a:t>sample </a:t>
            </a:r>
            <a:r>
              <a:rPr lang="en-US" altLang="en-US" sz="600" dirty="0">
                <a:solidFill>
                  <a:schemeClr val="tx1"/>
                </a:solidFill>
                <a:cs typeface="Times New Roman" panose="02020603050405020304" pitchFamily="18" charset="0"/>
              </a:rPr>
              <a:t>can be accounted for by the linear combination of the Safety Belief, High School </a:t>
            </a:r>
            <a:r>
              <a:rPr lang="en-US" altLang="en-US" sz="600" dirty="0" smtClean="0">
                <a:solidFill>
                  <a:schemeClr val="tx1"/>
                </a:solidFill>
                <a:cs typeface="Times New Roman" panose="02020603050405020304" pitchFamily="18" charset="0"/>
              </a:rPr>
              <a:t>Violence </a:t>
            </a:r>
            <a:r>
              <a:rPr lang="en-US" altLang="en-US" sz="600" dirty="0">
                <a:solidFill>
                  <a:schemeClr val="tx1"/>
                </a:solidFill>
                <a:cs typeface="Times New Roman" panose="02020603050405020304" pitchFamily="18" charset="0"/>
              </a:rPr>
              <a:t>Exposure, Campus Safety Perceptions, Perceived Benefits, Violence Exposure, </a:t>
            </a:r>
            <a:r>
              <a:rPr lang="en-US" altLang="en-US" sz="600" dirty="0" smtClean="0">
                <a:solidFill>
                  <a:schemeClr val="tx1"/>
                </a:solidFill>
                <a:cs typeface="Times New Roman" panose="02020603050405020304" pitchFamily="18" charset="0"/>
              </a:rPr>
              <a:t>Perceived </a:t>
            </a:r>
            <a:r>
              <a:rPr lang="en-US" altLang="en-US" sz="600" dirty="0">
                <a:solidFill>
                  <a:schemeClr val="tx1"/>
                </a:solidFill>
                <a:cs typeface="Times New Roman" panose="02020603050405020304" pitchFamily="18" charset="0"/>
              </a:rPr>
              <a:t>Threat and Perceived Susceptibility </a:t>
            </a:r>
            <a:r>
              <a:rPr lang="en-US" altLang="en-US" sz="600" dirty="0" smtClean="0">
                <a:solidFill>
                  <a:schemeClr val="tx1"/>
                </a:solidFill>
                <a:cs typeface="Times New Roman" panose="02020603050405020304" pitchFamily="18" charset="0"/>
              </a:rPr>
              <a:t>scales.</a:t>
            </a:r>
          </a:p>
          <a:p>
            <a:pPr marL="57150" lvl="3" indent="-57150">
              <a:lnSpc>
                <a:spcPct val="90000"/>
              </a:lnSpc>
              <a:buFont typeface="Arial" panose="020B0604020202020204" pitchFamily="34" charset="0"/>
              <a:buChar char="•"/>
            </a:pPr>
            <a:r>
              <a:rPr lang="en-US" altLang="en-US" sz="600" dirty="0">
                <a:solidFill>
                  <a:schemeClr val="tx1"/>
                </a:solidFill>
                <a:cs typeface="Times New Roman" panose="02020603050405020304" pitchFamily="18" charset="0"/>
              </a:rPr>
              <a:t>The predictors for safety behavior intentions are presented </a:t>
            </a:r>
            <a:r>
              <a:rPr lang="en-US" altLang="en-US" sz="600" dirty="0" smtClean="0">
                <a:solidFill>
                  <a:schemeClr val="tx1"/>
                </a:solidFill>
                <a:cs typeface="Times New Roman" panose="02020603050405020304" pitchFamily="18" charset="0"/>
              </a:rPr>
              <a:t>in Table 1 to </a:t>
            </a:r>
            <a:r>
              <a:rPr lang="en-US" altLang="en-US" sz="600" dirty="0">
                <a:solidFill>
                  <a:schemeClr val="tx1"/>
                </a:solidFill>
                <a:cs typeface="Times New Roman" panose="02020603050405020304" pitchFamily="18" charset="0"/>
              </a:rPr>
              <a:t>indicate the </a:t>
            </a:r>
            <a:r>
              <a:rPr lang="en-US" altLang="en-US" sz="600" dirty="0" smtClean="0">
                <a:solidFill>
                  <a:schemeClr val="tx1"/>
                </a:solidFill>
                <a:cs typeface="Times New Roman" panose="02020603050405020304" pitchFamily="18" charset="0"/>
              </a:rPr>
              <a:t>relative </a:t>
            </a:r>
            <a:r>
              <a:rPr lang="en-US" altLang="en-US" sz="600" dirty="0">
                <a:solidFill>
                  <a:schemeClr val="tx1"/>
                </a:solidFill>
                <a:cs typeface="Times New Roman" panose="02020603050405020304" pitchFamily="18" charset="0"/>
              </a:rPr>
              <a:t>strength of the individual predictors. Five of the seven bivariate correlations between the predictors and Safety Behavior Intentions were negative and none was </a:t>
            </a:r>
            <a:r>
              <a:rPr lang="en-US" altLang="en-US" sz="600" dirty="0" smtClean="0">
                <a:solidFill>
                  <a:schemeClr val="tx1"/>
                </a:solidFill>
                <a:cs typeface="Times New Roman" panose="02020603050405020304" pitchFamily="18" charset="0"/>
              </a:rPr>
              <a:t>statistically </a:t>
            </a:r>
            <a:r>
              <a:rPr lang="en-US" altLang="en-US" sz="600" dirty="0">
                <a:solidFill>
                  <a:schemeClr val="tx1"/>
                </a:solidFill>
                <a:cs typeface="Times New Roman" panose="02020603050405020304" pitchFamily="18" charset="0"/>
              </a:rPr>
              <a:t>significant (p&lt;.05). Neither were the partial correlations significant. </a:t>
            </a:r>
          </a:p>
        </p:txBody>
      </p:sp>
      <p:sp>
        <p:nvSpPr>
          <p:cNvPr id="29" name="Text Box 163"/>
          <p:cNvSpPr txBox="1">
            <a:spLocks noChangeArrowheads="1"/>
          </p:cNvSpPr>
          <p:nvPr/>
        </p:nvSpPr>
        <p:spPr bwMode="auto">
          <a:xfrm>
            <a:off x="6940705" y="1534404"/>
            <a:ext cx="2101695" cy="144333"/>
          </a:xfrm>
          <a:prstGeom prst="rect">
            <a:avLst/>
          </a:prstGeom>
          <a:solidFill>
            <a:srgbClr val="800000"/>
          </a:solidFill>
          <a:ln w="9525">
            <a:solidFill>
              <a:schemeClr val="tx1"/>
            </a:solidFill>
            <a:miter lim="800000"/>
            <a:headEnd/>
            <a:tailEnd/>
          </a:ln>
        </p:spPr>
        <p:txBody>
          <a:bodyPr wrap="square" lIns="33332" tIns="16666" rIns="33332" bIns="16666">
            <a:spAutoFit/>
          </a:bodyPr>
          <a:lstStyle>
            <a:lvl1pPr defTabSz="1600200">
              <a:defRPr sz="1600">
                <a:solidFill>
                  <a:srgbClr val="FF0000"/>
                </a:solidFill>
                <a:latin typeface="Times New Roman" panose="02020603050405020304" pitchFamily="18" charset="0"/>
                <a:cs typeface="Arial" panose="020B0604020202020204" pitchFamily="34" charset="0"/>
              </a:defRPr>
            </a:lvl1pPr>
            <a:lvl2pPr marL="742950" indent="-285750" defTabSz="1600200">
              <a:defRPr sz="1600">
                <a:solidFill>
                  <a:srgbClr val="FF0000"/>
                </a:solidFill>
                <a:latin typeface="Times New Roman" panose="02020603050405020304" pitchFamily="18" charset="0"/>
                <a:cs typeface="Arial" panose="020B0604020202020204" pitchFamily="34" charset="0"/>
              </a:defRPr>
            </a:lvl2pPr>
            <a:lvl3pPr marL="1143000" indent="-228600" defTabSz="1600200">
              <a:defRPr sz="1600">
                <a:solidFill>
                  <a:srgbClr val="FF0000"/>
                </a:solidFill>
                <a:latin typeface="Times New Roman" panose="02020603050405020304" pitchFamily="18" charset="0"/>
                <a:cs typeface="Arial" panose="020B0604020202020204" pitchFamily="34" charset="0"/>
              </a:defRPr>
            </a:lvl3pPr>
            <a:lvl4pPr marL="1600200" indent="-228600" defTabSz="1600200">
              <a:defRPr sz="1600">
                <a:solidFill>
                  <a:srgbClr val="FF0000"/>
                </a:solidFill>
                <a:latin typeface="Times New Roman" panose="02020603050405020304" pitchFamily="18" charset="0"/>
                <a:cs typeface="Arial" panose="020B0604020202020204" pitchFamily="34" charset="0"/>
              </a:defRPr>
            </a:lvl4pPr>
            <a:lvl5pPr marL="2057400" indent="-228600" defTabSz="1600200">
              <a:defRPr sz="1600">
                <a:solidFill>
                  <a:srgbClr val="FF0000"/>
                </a:solidFill>
                <a:latin typeface="Times New Roman" panose="02020603050405020304" pitchFamily="18" charset="0"/>
                <a:cs typeface="Arial" panose="020B0604020202020204" pitchFamily="34" charset="0"/>
              </a:defRPr>
            </a:lvl5pPr>
            <a:lvl6pPr marL="2514600" indent="-228600" defTabSz="1600200" eaLnBrk="0" fontAlgn="base" hangingPunct="0">
              <a:spcBef>
                <a:spcPct val="0"/>
              </a:spcBef>
              <a:spcAft>
                <a:spcPct val="0"/>
              </a:spcAft>
              <a:defRPr sz="1600">
                <a:solidFill>
                  <a:srgbClr val="FF0000"/>
                </a:solidFill>
                <a:latin typeface="Times New Roman" panose="02020603050405020304" pitchFamily="18" charset="0"/>
                <a:cs typeface="Arial" panose="020B0604020202020204" pitchFamily="34" charset="0"/>
              </a:defRPr>
            </a:lvl6pPr>
            <a:lvl7pPr marL="2971800" indent="-228600" defTabSz="1600200" eaLnBrk="0" fontAlgn="base" hangingPunct="0">
              <a:spcBef>
                <a:spcPct val="0"/>
              </a:spcBef>
              <a:spcAft>
                <a:spcPct val="0"/>
              </a:spcAft>
              <a:defRPr sz="1600">
                <a:solidFill>
                  <a:srgbClr val="FF0000"/>
                </a:solidFill>
                <a:latin typeface="Times New Roman" panose="02020603050405020304" pitchFamily="18" charset="0"/>
                <a:cs typeface="Arial" panose="020B0604020202020204" pitchFamily="34" charset="0"/>
              </a:defRPr>
            </a:lvl7pPr>
            <a:lvl8pPr marL="3429000" indent="-228600" defTabSz="1600200" eaLnBrk="0" fontAlgn="base" hangingPunct="0">
              <a:spcBef>
                <a:spcPct val="0"/>
              </a:spcBef>
              <a:spcAft>
                <a:spcPct val="0"/>
              </a:spcAft>
              <a:defRPr sz="1600">
                <a:solidFill>
                  <a:srgbClr val="FF0000"/>
                </a:solidFill>
                <a:latin typeface="Times New Roman" panose="02020603050405020304" pitchFamily="18" charset="0"/>
                <a:cs typeface="Arial" panose="020B0604020202020204" pitchFamily="34" charset="0"/>
              </a:defRPr>
            </a:lvl8pPr>
            <a:lvl9pPr marL="3886200" indent="-228600" defTabSz="1600200" eaLnBrk="0" fontAlgn="base" hangingPunct="0">
              <a:spcBef>
                <a:spcPct val="0"/>
              </a:spcBef>
              <a:spcAft>
                <a:spcPct val="0"/>
              </a:spcAft>
              <a:defRPr sz="1600">
                <a:solidFill>
                  <a:srgbClr val="FF0000"/>
                </a:solidFill>
                <a:latin typeface="Times New Roman" panose="02020603050405020304" pitchFamily="18" charset="0"/>
                <a:cs typeface="Arial" panose="020B0604020202020204" pitchFamily="34" charset="0"/>
              </a:defRPr>
            </a:lvl9pPr>
          </a:lstStyle>
          <a:p>
            <a:pPr algn="ctr"/>
            <a:r>
              <a:rPr lang="en-US" altLang="en-US" sz="700" b="1" dirty="0" smtClean="0">
                <a:solidFill>
                  <a:schemeClr val="bg1"/>
                </a:solidFill>
              </a:rPr>
              <a:t>RESULTS</a:t>
            </a:r>
            <a:endParaRPr lang="en-US" altLang="en-US" sz="600" b="1" dirty="0">
              <a:solidFill>
                <a:schemeClr val="bg1"/>
              </a:solidFill>
            </a:endParaRPr>
          </a:p>
        </p:txBody>
      </p:sp>
      <p:sp>
        <p:nvSpPr>
          <p:cNvPr id="32" name="Text Box 165"/>
          <p:cNvSpPr txBox="1">
            <a:spLocks noChangeArrowheads="1"/>
          </p:cNvSpPr>
          <p:nvPr/>
        </p:nvSpPr>
        <p:spPr bwMode="auto">
          <a:xfrm>
            <a:off x="110235" y="1537466"/>
            <a:ext cx="2143649" cy="141379"/>
          </a:xfrm>
          <a:prstGeom prst="rect">
            <a:avLst/>
          </a:prstGeom>
          <a:solidFill>
            <a:srgbClr val="800000"/>
          </a:solidFill>
          <a:ln w="9525">
            <a:solidFill>
              <a:schemeClr val="tx1"/>
            </a:solidFill>
            <a:miter lim="800000"/>
            <a:headEnd/>
            <a:tailEnd/>
          </a:ln>
        </p:spPr>
        <p:txBody>
          <a:bodyPr wrap="square" lIns="33332" tIns="16666" rIns="33332" bIns="16666">
            <a:spAutoFit/>
          </a:bodyPr>
          <a:lstStyle>
            <a:lvl1pPr defTabSz="1600200">
              <a:defRPr sz="1600">
                <a:solidFill>
                  <a:srgbClr val="FF0000"/>
                </a:solidFill>
                <a:latin typeface="Times New Roman" panose="02020603050405020304" pitchFamily="18" charset="0"/>
                <a:cs typeface="Arial" panose="020B0604020202020204" pitchFamily="34" charset="0"/>
              </a:defRPr>
            </a:lvl1pPr>
            <a:lvl2pPr marL="742950" indent="-285750" defTabSz="1600200">
              <a:defRPr sz="1600">
                <a:solidFill>
                  <a:srgbClr val="FF0000"/>
                </a:solidFill>
                <a:latin typeface="Times New Roman" panose="02020603050405020304" pitchFamily="18" charset="0"/>
                <a:cs typeface="Arial" panose="020B0604020202020204" pitchFamily="34" charset="0"/>
              </a:defRPr>
            </a:lvl2pPr>
            <a:lvl3pPr marL="1143000" indent="-228600" defTabSz="1600200">
              <a:defRPr sz="1600">
                <a:solidFill>
                  <a:srgbClr val="FF0000"/>
                </a:solidFill>
                <a:latin typeface="Times New Roman" panose="02020603050405020304" pitchFamily="18" charset="0"/>
                <a:cs typeface="Arial" panose="020B0604020202020204" pitchFamily="34" charset="0"/>
              </a:defRPr>
            </a:lvl3pPr>
            <a:lvl4pPr marL="1600200" indent="-228600" defTabSz="1600200">
              <a:defRPr sz="1600">
                <a:solidFill>
                  <a:srgbClr val="FF0000"/>
                </a:solidFill>
                <a:latin typeface="Times New Roman" panose="02020603050405020304" pitchFamily="18" charset="0"/>
                <a:cs typeface="Arial" panose="020B0604020202020204" pitchFamily="34" charset="0"/>
              </a:defRPr>
            </a:lvl4pPr>
            <a:lvl5pPr marL="2057400" indent="-228600" defTabSz="1600200">
              <a:defRPr sz="1600">
                <a:solidFill>
                  <a:srgbClr val="FF0000"/>
                </a:solidFill>
                <a:latin typeface="Times New Roman" panose="02020603050405020304" pitchFamily="18" charset="0"/>
                <a:cs typeface="Arial" panose="020B0604020202020204" pitchFamily="34" charset="0"/>
              </a:defRPr>
            </a:lvl5pPr>
            <a:lvl6pPr marL="2514600" indent="-228600" defTabSz="1600200" eaLnBrk="0" fontAlgn="base" hangingPunct="0">
              <a:spcBef>
                <a:spcPct val="0"/>
              </a:spcBef>
              <a:spcAft>
                <a:spcPct val="0"/>
              </a:spcAft>
              <a:defRPr sz="1600">
                <a:solidFill>
                  <a:srgbClr val="FF0000"/>
                </a:solidFill>
                <a:latin typeface="Times New Roman" panose="02020603050405020304" pitchFamily="18" charset="0"/>
                <a:cs typeface="Arial" panose="020B0604020202020204" pitchFamily="34" charset="0"/>
              </a:defRPr>
            </a:lvl6pPr>
            <a:lvl7pPr marL="2971800" indent="-228600" defTabSz="1600200" eaLnBrk="0" fontAlgn="base" hangingPunct="0">
              <a:spcBef>
                <a:spcPct val="0"/>
              </a:spcBef>
              <a:spcAft>
                <a:spcPct val="0"/>
              </a:spcAft>
              <a:defRPr sz="1600">
                <a:solidFill>
                  <a:srgbClr val="FF0000"/>
                </a:solidFill>
                <a:latin typeface="Times New Roman" panose="02020603050405020304" pitchFamily="18" charset="0"/>
                <a:cs typeface="Arial" panose="020B0604020202020204" pitchFamily="34" charset="0"/>
              </a:defRPr>
            </a:lvl7pPr>
            <a:lvl8pPr marL="3429000" indent="-228600" defTabSz="1600200" eaLnBrk="0" fontAlgn="base" hangingPunct="0">
              <a:spcBef>
                <a:spcPct val="0"/>
              </a:spcBef>
              <a:spcAft>
                <a:spcPct val="0"/>
              </a:spcAft>
              <a:defRPr sz="1600">
                <a:solidFill>
                  <a:srgbClr val="FF0000"/>
                </a:solidFill>
                <a:latin typeface="Times New Roman" panose="02020603050405020304" pitchFamily="18" charset="0"/>
                <a:cs typeface="Arial" panose="020B0604020202020204" pitchFamily="34" charset="0"/>
              </a:defRPr>
            </a:lvl8pPr>
            <a:lvl9pPr marL="3886200" indent="-228600" defTabSz="1600200" eaLnBrk="0" fontAlgn="base" hangingPunct="0">
              <a:spcBef>
                <a:spcPct val="0"/>
              </a:spcBef>
              <a:spcAft>
                <a:spcPct val="0"/>
              </a:spcAft>
              <a:defRPr sz="1600">
                <a:solidFill>
                  <a:srgbClr val="FF0000"/>
                </a:solidFill>
                <a:latin typeface="Times New Roman" panose="02020603050405020304" pitchFamily="18" charset="0"/>
                <a:cs typeface="Arial" panose="020B0604020202020204" pitchFamily="34" charset="0"/>
              </a:defRPr>
            </a:lvl9pPr>
          </a:lstStyle>
          <a:p>
            <a:pPr algn="ctr"/>
            <a:r>
              <a:rPr lang="en-US" altLang="en-US" sz="700" b="1" dirty="0" smtClean="0">
                <a:solidFill>
                  <a:schemeClr val="bg1"/>
                </a:solidFill>
              </a:rPr>
              <a:t>ABSTRACT</a:t>
            </a:r>
            <a:endParaRPr lang="en-US" altLang="en-US" sz="600" b="1" dirty="0">
              <a:solidFill>
                <a:schemeClr val="bg1"/>
              </a:solidFill>
            </a:endParaRPr>
          </a:p>
        </p:txBody>
      </p:sp>
      <p:sp>
        <p:nvSpPr>
          <p:cNvPr id="36" name="Text Box 165"/>
          <p:cNvSpPr txBox="1">
            <a:spLocks noChangeArrowheads="1"/>
          </p:cNvSpPr>
          <p:nvPr/>
        </p:nvSpPr>
        <p:spPr bwMode="auto">
          <a:xfrm>
            <a:off x="2361540" y="4632548"/>
            <a:ext cx="2138817" cy="141379"/>
          </a:xfrm>
          <a:prstGeom prst="rect">
            <a:avLst/>
          </a:prstGeom>
          <a:solidFill>
            <a:srgbClr val="800000"/>
          </a:solidFill>
          <a:ln w="9525">
            <a:solidFill>
              <a:schemeClr val="tx1"/>
            </a:solidFill>
            <a:miter lim="800000"/>
            <a:headEnd/>
            <a:tailEnd/>
          </a:ln>
        </p:spPr>
        <p:txBody>
          <a:bodyPr wrap="square" lIns="33332" tIns="16666" rIns="33332" bIns="16666">
            <a:spAutoFit/>
          </a:bodyPr>
          <a:lstStyle>
            <a:lvl1pPr defTabSz="1600200">
              <a:defRPr sz="1600">
                <a:solidFill>
                  <a:srgbClr val="FF0000"/>
                </a:solidFill>
                <a:latin typeface="Times New Roman" panose="02020603050405020304" pitchFamily="18" charset="0"/>
                <a:cs typeface="Arial" panose="020B0604020202020204" pitchFamily="34" charset="0"/>
              </a:defRPr>
            </a:lvl1pPr>
            <a:lvl2pPr marL="742950" indent="-285750" defTabSz="1600200">
              <a:defRPr sz="1600">
                <a:solidFill>
                  <a:srgbClr val="FF0000"/>
                </a:solidFill>
                <a:latin typeface="Times New Roman" panose="02020603050405020304" pitchFamily="18" charset="0"/>
                <a:cs typeface="Arial" panose="020B0604020202020204" pitchFamily="34" charset="0"/>
              </a:defRPr>
            </a:lvl2pPr>
            <a:lvl3pPr marL="1143000" indent="-228600" defTabSz="1600200">
              <a:defRPr sz="1600">
                <a:solidFill>
                  <a:srgbClr val="FF0000"/>
                </a:solidFill>
                <a:latin typeface="Times New Roman" panose="02020603050405020304" pitchFamily="18" charset="0"/>
                <a:cs typeface="Arial" panose="020B0604020202020204" pitchFamily="34" charset="0"/>
              </a:defRPr>
            </a:lvl3pPr>
            <a:lvl4pPr marL="1600200" indent="-228600" defTabSz="1600200">
              <a:defRPr sz="1600">
                <a:solidFill>
                  <a:srgbClr val="FF0000"/>
                </a:solidFill>
                <a:latin typeface="Times New Roman" panose="02020603050405020304" pitchFamily="18" charset="0"/>
                <a:cs typeface="Arial" panose="020B0604020202020204" pitchFamily="34" charset="0"/>
              </a:defRPr>
            </a:lvl4pPr>
            <a:lvl5pPr marL="2057400" indent="-228600" defTabSz="1600200">
              <a:defRPr sz="1600">
                <a:solidFill>
                  <a:srgbClr val="FF0000"/>
                </a:solidFill>
                <a:latin typeface="Times New Roman" panose="02020603050405020304" pitchFamily="18" charset="0"/>
                <a:cs typeface="Arial" panose="020B0604020202020204" pitchFamily="34" charset="0"/>
              </a:defRPr>
            </a:lvl5pPr>
            <a:lvl6pPr marL="2514600" indent="-228600" defTabSz="1600200" eaLnBrk="0" fontAlgn="base" hangingPunct="0">
              <a:spcBef>
                <a:spcPct val="0"/>
              </a:spcBef>
              <a:spcAft>
                <a:spcPct val="0"/>
              </a:spcAft>
              <a:defRPr sz="1600">
                <a:solidFill>
                  <a:srgbClr val="FF0000"/>
                </a:solidFill>
                <a:latin typeface="Times New Roman" panose="02020603050405020304" pitchFamily="18" charset="0"/>
                <a:cs typeface="Arial" panose="020B0604020202020204" pitchFamily="34" charset="0"/>
              </a:defRPr>
            </a:lvl6pPr>
            <a:lvl7pPr marL="2971800" indent="-228600" defTabSz="1600200" eaLnBrk="0" fontAlgn="base" hangingPunct="0">
              <a:spcBef>
                <a:spcPct val="0"/>
              </a:spcBef>
              <a:spcAft>
                <a:spcPct val="0"/>
              </a:spcAft>
              <a:defRPr sz="1600">
                <a:solidFill>
                  <a:srgbClr val="FF0000"/>
                </a:solidFill>
                <a:latin typeface="Times New Roman" panose="02020603050405020304" pitchFamily="18" charset="0"/>
                <a:cs typeface="Arial" panose="020B0604020202020204" pitchFamily="34" charset="0"/>
              </a:defRPr>
            </a:lvl7pPr>
            <a:lvl8pPr marL="3429000" indent="-228600" defTabSz="1600200" eaLnBrk="0" fontAlgn="base" hangingPunct="0">
              <a:spcBef>
                <a:spcPct val="0"/>
              </a:spcBef>
              <a:spcAft>
                <a:spcPct val="0"/>
              </a:spcAft>
              <a:defRPr sz="1600">
                <a:solidFill>
                  <a:srgbClr val="FF0000"/>
                </a:solidFill>
                <a:latin typeface="Times New Roman" panose="02020603050405020304" pitchFamily="18" charset="0"/>
                <a:cs typeface="Arial" panose="020B0604020202020204" pitchFamily="34" charset="0"/>
              </a:defRPr>
            </a:lvl8pPr>
            <a:lvl9pPr marL="3886200" indent="-228600" defTabSz="1600200" eaLnBrk="0" fontAlgn="base" hangingPunct="0">
              <a:spcBef>
                <a:spcPct val="0"/>
              </a:spcBef>
              <a:spcAft>
                <a:spcPct val="0"/>
              </a:spcAft>
              <a:defRPr sz="1600">
                <a:solidFill>
                  <a:srgbClr val="FF0000"/>
                </a:solidFill>
                <a:latin typeface="Times New Roman" panose="02020603050405020304" pitchFamily="18" charset="0"/>
                <a:cs typeface="Arial" panose="020B0604020202020204" pitchFamily="34" charset="0"/>
              </a:defRPr>
            </a:lvl9pPr>
          </a:lstStyle>
          <a:p>
            <a:pPr algn="ctr"/>
            <a:r>
              <a:rPr lang="en-US" altLang="en-US" sz="700" b="1" dirty="0" smtClean="0">
                <a:solidFill>
                  <a:schemeClr val="bg1"/>
                </a:solidFill>
              </a:rPr>
              <a:t>REFERENCES</a:t>
            </a:r>
            <a:endParaRPr lang="en-US" altLang="en-US" sz="600" b="1" dirty="0">
              <a:solidFill>
                <a:schemeClr val="bg1"/>
              </a:solidFill>
            </a:endParaRPr>
          </a:p>
        </p:txBody>
      </p:sp>
      <p:sp>
        <p:nvSpPr>
          <p:cNvPr id="37" name="Text Box 150"/>
          <p:cNvSpPr txBox="1">
            <a:spLocks noChangeArrowheads="1"/>
          </p:cNvSpPr>
          <p:nvPr/>
        </p:nvSpPr>
        <p:spPr bwMode="auto">
          <a:xfrm>
            <a:off x="6938676" y="5486400"/>
            <a:ext cx="2157673" cy="1159583"/>
          </a:xfrm>
          <a:prstGeom prst="rect">
            <a:avLst/>
          </a:prstGeom>
          <a:solidFill>
            <a:schemeClr val="bg1"/>
          </a:solidFill>
          <a:ln w="57150" cmpd="thinThick">
            <a:solidFill>
              <a:schemeClr val="tx1"/>
            </a:solidFill>
            <a:miter lim="800000"/>
            <a:headEnd/>
            <a:tailEnd/>
          </a:ln>
        </p:spPr>
        <p:txBody>
          <a:bodyPr wrap="square" lIns="66664" tIns="39260" rIns="66664" bIns="39260">
            <a:spAutoFit/>
          </a:bodyPr>
          <a:lstStyle>
            <a:lvl1pPr marL="342900" indent="-342900" defTabSz="3770313">
              <a:defRPr sz="1600">
                <a:solidFill>
                  <a:srgbClr val="FF0000"/>
                </a:solidFill>
                <a:latin typeface="Times New Roman" panose="02020603050405020304" pitchFamily="18" charset="0"/>
                <a:cs typeface="Arial" panose="020B0604020202020204" pitchFamily="34" charset="0"/>
              </a:defRPr>
            </a:lvl1pPr>
            <a:lvl2pPr marL="742950" indent="-285750" defTabSz="3770313">
              <a:defRPr sz="1600">
                <a:solidFill>
                  <a:srgbClr val="FF0000"/>
                </a:solidFill>
                <a:latin typeface="Times New Roman" panose="02020603050405020304" pitchFamily="18" charset="0"/>
                <a:cs typeface="Arial" panose="020B0604020202020204" pitchFamily="34" charset="0"/>
              </a:defRPr>
            </a:lvl2pPr>
            <a:lvl3pPr marL="400050" defTabSz="3770313">
              <a:defRPr sz="1600">
                <a:solidFill>
                  <a:srgbClr val="FF0000"/>
                </a:solidFill>
                <a:latin typeface="Times New Roman" panose="02020603050405020304" pitchFamily="18" charset="0"/>
                <a:cs typeface="Arial" panose="020B0604020202020204" pitchFamily="34" charset="0"/>
              </a:defRPr>
            </a:lvl3pPr>
            <a:lvl4pPr indent="-514350" defTabSz="3770313">
              <a:defRPr sz="1600">
                <a:solidFill>
                  <a:srgbClr val="FF0000"/>
                </a:solidFill>
                <a:latin typeface="Times New Roman" panose="02020603050405020304" pitchFamily="18" charset="0"/>
                <a:cs typeface="Arial" panose="020B0604020202020204" pitchFamily="34" charset="0"/>
              </a:defRPr>
            </a:lvl4pPr>
            <a:lvl5pPr marL="2057400" indent="-228600" defTabSz="3770313">
              <a:defRPr sz="1600">
                <a:solidFill>
                  <a:srgbClr val="FF0000"/>
                </a:solidFill>
                <a:latin typeface="Times New Roman" panose="02020603050405020304" pitchFamily="18" charset="0"/>
                <a:cs typeface="Arial" panose="020B0604020202020204" pitchFamily="34" charset="0"/>
              </a:defRPr>
            </a:lvl5pPr>
            <a:lvl6pPr marL="2514600" indent="-228600" defTabSz="3770313" eaLnBrk="0" fontAlgn="base" hangingPunct="0">
              <a:spcBef>
                <a:spcPct val="0"/>
              </a:spcBef>
              <a:spcAft>
                <a:spcPct val="0"/>
              </a:spcAft>
              <a:defRPr sz="1600">
                <a:solidFill>
                  <a:srgbClr val="FF0000"/>
                </a:solidFill>
                <a:latin typeface="Times New Roman" panose="02020603050405020304" pitchFamily="18" charset="0"/>
                <a:cs typeface="Arial" panose="020B0604020202020204" pitchFamily="34" charset="0"/>
              </a:defRPr>
            </a:lvl6pPr>
            <a:lvl7pPr marL="2971800" indent="-228600" defTabSz="3770313" eaLnBrk="0" fontAlgn="base" hangingPunct="0">
              <a:spcBef>
                <a:spcPct val="0"/>
              </a:spcBef>
              <a:spcAft>
                <a:spcPct val="0"/>
              </a:spcAft>
              <a:defRPr sz="1600">
                <a:solidFill>
                  <a:srgbClr val="FF0000"/>
                </a:solidFill>
                <a:latin typeface="Times New Roman" panose="02020603050405020304" pitchFamily="18" charset="0"/>
                <a:cs typeface="Arial" panose="020B0604020202020204" pitchFamily="34" charset="0"/>
              </a:defRPr>
            </a:lvl7pPr>
            <a:lvl8pPr marL="3429000" indent="-228600" defTabSz="3770313" eaLnBrk="0" fontAlgn="base" hangingPunct="0">
              <a:spcBef>
                <a:spcPct val="0"/>
              </a:spcBef>
              <a:spcAft>
                <a:spcPct val="0"/>
              </a:spcAft>
              <a:defRPr sz="1600">
                <a:solidFill>
                  <a:srgbClr val="FF0000"/>
                </a:solidFill>
                <a:latin typeface="Times New Roman" panose="02020603050405020304" pitchFamily="18" charset="0"/>
                <a:cs typeface="Arial" panose="020B0604020202020204" pitchFamily="34" charset="0"/>
              </a:defRPr>
            </a:lvl8pPr>
            <a:lvl9pPr marL="3886200" indent="-228600" defTabSz="3770313" eaLnBrk="0" fontAlgn="base" hangingPunct="0">
              <a:spcBef>
                <a:spcPct val="0"/>
              </a:spcBef>
              <a:spcAft>
                <a:spcPct val="0"/>
              </a:spcAft>
              <a:defRPr sz="1600">
                <a:solidFill>
                  <a:srgbClr val="FF0000"/>
                </a:solidFill>
                <a:latin typeface="Times New Roman" panose="02020603050405020304" pitchFamily="18" charset="0"/>
                <a:cs typeface="Arial" panose="020B0604020202020204" pitchFamily="34" charset="0"/>
              </a:defRPr>
            </a:lvl9pPr>
          </a:lstStyle>
          <a:p>
            <a:pPr marL="0" lvl="2" indent="0">
              <a:lnSpc>
                <a:spcPct val="90000"/>
              </a:lnSpc>
            </a:pPr>
            <a:r>
              <a:rPr lang="en-US" altLang="en-US" sz="600" u="sng" dirty="0" smtClean="0">
                <a:solidFill>
                  <a:schemeClr val="tx1"/>
                </a:solidFill>
                <a:cs typeface="Times New Roman" panose="02020603050405020304" pitchFamily="18" charset="0"/>
              </a:rPr>
              <a:t>Table1 _______________________________________________</a:t>
            </a:r>
          </a:p>
          <a:p>
            <a:pPr marL="0" lvl="2" indent="0">
              <a:lnSpc>
                <a:spcPct val="90000"/>
              </a:lnSpc>
            </a:pPr>
            <a:r>
              <a:rPr lang="en-US" altLang="en-US" sz="600" u="sng" dirty="0" smtClean="0">
                <a:solidFill>
                  <a:schemeClr val="tx1"/>
                </a:solidFill>
                <a:cs typeface="Times New Roman" panose="02020603050405020304" pitchFamily="18" charset="0"/>
              </a:rPr>
              <a:t>Coefficients </a:t>
            </a:r>
            <a:r>
              <a:rPr lang="en-US" altLang="en-US" sz="600" u="sng" dirty="0">
                <a:solidFill>
                  <a:schemeClr val="tx1"/>
                </a:solidFill>
                <a:cs typeface="Times New Roman" panose="02020603050405020304" pitchFamily="18" charset="0"/>
              </a:rPr>
              <a:t>for </a:t>
            </a:r>
            <a:r>
              <a:rPr lang="en-US" altLang="en-US" sz="600" u="sng" dirty="0" smtClean="0">
                <a:solidFill>
                  <a:schemeClr val="tx1"/>
                </a:solidFill>
                <a:cs typeface="Times New Roman" panose="02020603050405020304" pitchFamily="18" charset="0"/>
              </a:rPr>
              <a:t>Predictors________________________________</a:t>
            </a:r>
          </a:p>
          <a:p>
            <a:pPr marL="0" lvl="2" indent="0">
              <a:lnSpc>
                <a:spcPct val="90000"/>
              </a:lnSpc>
            </a:pPr>
            <a:r>
              <a:rPr lang="en-US" altLang="en-US" sz="600" dirty="0" smtClean="0">
                <a:solidFill>
                  <a:schemeClr val="tx1"/>
                </a:solidFill>
                <a:cs typeface="Times New Roman" panose="02020603050405020304" pitchFamily="18" charset="0"/>
              </a:rPr>
              <a:t>Predictors                   B       β           t          p   Bivariate r  Partial r</a:t>
            </a:r>
          </a:p>
          <a:p>
            <a:pPr marL="0" lvl="2" indent="0">
              <a:lnSpc>
                <a:spcPct val="90000"/>
              </a:lnSpc>
            </a:pPr>
            <a:r>
              <a:rPr lang="en-US" altLang="en-US" sz="600" dirty="0" smtClean="0">
                <a:solidFill>
                  <a:schemeClr val="tx1"/>
                </a:solidFill>
                <a:cs typeface="Times New Roman" panose="02020603050405020304" pitchFamily="18" charset="0"/>
              </a:rPr>
              <a:t>Safety </a:t>
            </a:r>
            <a:r>
              <a:rPr lang="en-US" altLang="en-US" sz="600" dirty="0">
                <a:solidFill>
                  <a:schemeClr val="tx1"/>
                </a:solidFill>
                <a:cs typeface="Times New Roman" panose="02020603050405020304" pitchFamily="18" charset="0"/>
              </a:rPr>
              <a:t>Belief </a:t>
            </a:r>
            <a:r>
              <a:rPr lang="en-US" altLang="en-US" sz="600" dirty="0" smtClean="0">
                <a:solidFill>
                  <a:schemeClr val="tx1"/>
                </a:solidFill>
                <a:cs typeface="Times New Roman" panose="02020603050405020304" pitchFamily="18" charset="0"/>
              </a:rPr>
              <a:t>           .188    .530     </a:t>
            </a:r>
            <a:r>
              <a:rPr lang="en-US" altLang="en-US" sz="600" dirty="0">
                <a:solidFill>
                  <a:schemeClr val="tx1"/>
                </a:solidFill>
                <a:cs typeface="Times New Roman" panose="02020603050405020304" pitchFamily="18" charset="0"/>
              </a:rPr>
              <a:t>.118 </a:t>
            </a:r>
            <a:r>
              <a:rPr lang="en-US" altLang="en-US" sz="600" dirty="0" smtClean="0">
                <a:solidFill>
                  <a:schemeClr val="tx1"/>
                </a:solidFill>
                <a:cs typeface="Times New Roman" panose="02020603050405020304" pitchFamily="18" charset="0"/>
              </a:rPr>
              <a:t>    .</a:t>
            </a:r>
            <a:r>
              <a:rPr lang="en-US" altLang="en-US" sz="600" dirty="0">
                <a:solidFill>
                  <a:schemeClr val="tx1"/>
                </a:solidFill>
                <a:cs typeface="Times New Roman" panose="02020603050405020304" pitchFamily="18" charset="0"/>
              </a:rPr>
              <a:t>091 </a:t>
            </a:r>
            <a:r>
              <a:rPr lang="en-US" altLang="en-US" sz="600" dirty="0" smtClean="0">
                <a:solidFill>
                  <a:schemeClr val="tx1"/>
                </a:solidFill>
                <a:cs typeface="Times New Roman" panose="02020603050405020304" pitchFamily="18" charset="0"/>
              </a:rPr>
              <a:t>        .018      .202</a:t>
            </a:r>
          </a:p>
          <a:p>
            <a:pPr marL="0" lvl="2" indent="0">
              <a:lnSpc>
                <a:spcPct val="90000"/>
              </a:lnSpc>
            </a:pPr>
            <a:r>
              <a:rPr lang="en-US" altLang="en-US" sz="600" dirty="0" smtClean="0">
                <a:solidFill>
                  <a:schemeClr val="tx1"/>
                </a:solidFill>
                <a:cs typeface="Times New Roman" panose="02020603050405020304" pitchFamily="18" charset="0"/>
              </a:rPr>
              <a:t>High </a:t>
            </a:r>
            <a:r>
              <a:rPr lang="en-US" altLang="en-US" sz="600" dirty="0">
                <a:solidFill>
                  <a:schemeClr val="tx1"/>
                </a:solidFill>
                <a:cs typeface="Times New Roman" panose="02020603050405020304" pitchFamily="18" charset="0"/>
              </a:rPr>
              <a:t>School </a:t>
            </a:r>
            <a:r>
              <a:rPr lang="en-US" altLang="en-US" sz="600" dirty="0" smtClean="0">
                <a:solidFill>
                  <a:schemeClr val="tx1"/>
                </a:solidFill>
                <a:cs typeface="Times New Roman" panose="02020603050405020304" pitchFamily="18" charset="0"/>
              </a:rPr>
              <a:t>  </a:t>
            </a:r>
          </a:p>
          <a:p>
            <a:pPr marL="0" lvl="2" indent="0">
              <a:lnSpc>
                <a:spcPct val="90000"/>
              </a:lnSpc>
            </a:pPr>
            <a:r>
              <a:rPr lang="en-US" altLang="en-US" sz="600" dirty="0" smtClean="0">
                <a:solidFill>
                  <a:schemeClr val="tx1"/>
                </a:solidFill>
                <a:cs typeface="Times New Roman" panose="02020603050405020304" pitchFamily="18" charset="0"/>
              </a:rPr>
              <a:t> Violence Exposure -1.01  </a:t>
            </a:r>
            <a:r>
              <a:rPr lang="en-US" altLang="en-US" sz="600" dirty="0">
                <a:solidFill>
                  <a:schemeClr val="tx1"/>
                </a:solidFill>
                <a:cs typeface="Times New Roman" panose="02020603050405020304" pitchFamily="18" charset="0"/>
              </a:rPr>
              <a:t>-.</a:t>
            </a:r>
            <a:r>
              <a:rPr lang="en-US" altLang="en-US" sz="600" dirty="0" smtClean="0">
                <a:solidFill>
                  <a:schemeClr val="tx1"/>
                </a:solidFill>
                <a:cs typeface="Times New Roman" panose="02020603050405020304" pitchFamily="18" charset="0"/>
              </a:rPr>
              <a:t>445    -1.89     .</a:t>
            </a:r>
            <a:r>
              <a:rPr lang="en-US" altLang="en-US" sz="600" dirty="0">
                <a:solidFill>
                  <a:schemeClr val="tx1"/>
                </a:solidFill>
                <a:cs typeface="Times New Roman" panose="02020603050405020304" pitchFamily="18" charset="0"/>
              </a:rPr>
              <a:t>064 </a:t>
            </a:r>
            <a:r>
              <a:rPr lang="en-US" altLang="en-US" sz="600" dirty="0" smtClean="0">
                <a:solidFill>
                  <a:schemeClr val="tx1"/>
                </a:solidFill>
                <a:cs typeface="Times New Roman" panose="02020603050405020304" pitchFamily="18" charset="0"/>
              </a:rPr>
              <a:t>      -.</a:t>
            </a:r>
            <a:r>
              <a:rPr lang="en-US" altLang="en-US" sz="600" dirty="0">
                <a:solidFill>
                  <a:schemeClr val="tx1"/>
                </a:solidFill>
                <a:cs typeface="Times New Roman" panose="02020603050405020304" pitchFamily="18" charset="0"/>
              </a:rPr>
              <a:t>236 </a:t>
            </a:r>
            <a:r>
              <a:rPr lang="en-US" altLang="en-US" sz="600" dirty="0" smtClean="0">
                <a:solidFill>
                  <a:schemeClr val="tx1"/>
                </a:solidFill>
                <a:cs typeface="Times New Roman" panose="02020603050405020304" pitchFamily="18" charset="0"/>
              </a:rPr>
              <a:t>    -.221</a:t>
            </a:r>
          </a:p>
          <a:p>
            <a:pPr marL="0" lvl="2" indent="0">
              <a:lnSpc>
                <a:spcPct val="90000"/>
              </a:lnSpc>
            </a:pPr>
            <a:r>
              <a:rPr lang="en-US" altLang="en-US" sz="600" dirty="0" smtClean="0">
                <a:solidFill>
                  <a:schemeClr val="tx1"/>
                </a:solidFill>
                <a:cs typeface="Times New Roman" panose="02020603050405020304" pitchFamily="18" charset="0"/>
              </a:rPr>
              <a:t>Campus Safety </a:t>
            </a:r>
          </a:p>
          <a:p>
            <a:pPr marL="0" lvl="2" indent="0">
              <a:lnSpc>
                <a:spcPct val="90000"/>
              </a:lnSpc>
            </a:pPr>
            <a:r>
              <a:rPr lang="en-US" altLang="en-US" sz="600" dirty="0" smtClean="0">
                <a:solidFill>
                  <a:schemeClr val="tx1"/>
                </a:solidFill>
                <a:cs typeface="Times New Roman" panose="02020603050405020304" pitchFamily="18" charset="0"/>
              </a:rPr>
              <a:t>  Perceptions           -.170   -.320    -.480     .633       -.261     -.058</a:t>
            </a:r>
          </a:p>
          <a:p>
            <a:pPr marL="0" lvl="2" indent="0">
              <a:lnSpc>
                <a:spcPct val="90000"/>
              </a:lnSpc>
            </a:pPr>
            <a:r>
              <a:rPr lang="en-US" altLang="en-US" sz="600" dirty="0" smtClean="0">
                <a:solidFill>
                  <a:schemeClr val="tx1"/>
                </a:solidFill>
                <a:cs typeface="Times New Roman" panose="02020603050405020304" pitchFamily="18" charset="0"/>
              </a:rPr>
              <a:t>Perceived Benefits  -.350   -2.62    -1.15    .253        .094      -.138</a:t>
            </a:r>
          </a:p>
          <a:p>
            <a:pPr marL="0" lvl="2" indent="0">
              <a:lnSpc>
                <a:spcPct val="90000"/>
              </a:lnSpc>
            </a:pPr>
            <a:r>
              <a:rPr lang="en-US" altLang="en-US" sz="600" dirty="0" smtClean="0">
                <a:solidFill>
                  <a:schemeClr val="tx1"/>
                </a:solidFill>
                <a:cs typeface="Times New Roman" panose="02020603050405020304" pitchFamily="18" charset="0"/>
              </a:rPr>
              <a:t>Violence </a:t>
            </a:r>
            <a:r>
              <a:rPr lang="en-US" altLang="en-US" sz="600" dirty="0">
                <a:solidFill>
                  <a:schemeClr val="tx1"/>
                </a:solidFill>
                <a:cs typeface="Times New Roman" panose="02020603050405020304" pitchFamily="18" charset="0"/>
              </a:rPr>
              <a:t>Exposure </a:t>
            </a:r>
            <a:r>
              <a:rPr lang="en-US" altLang="en-US" sz="600" dirty="0" smtClean="0">
                <a:solidFill>
                  <a:schemeClr val="tx1"/>
                </a:solidFill>
                <a:cs typeface="Times New Roman" panose="02020603050405020304" pitchFamily="18" charset="0"/>
              </a:rPr>
              <a:t>  .416   .</a:t>
            </a:r>
            <a:r>
              <a:rPr lang="en-US" altLang="en-US" sz="600" dirty="0">
                <a:solidFill>
                  <a:schemeClr val="tx1"/>
                </a:solidFill>
                <a:cs typeface="Times New Roman" panose="02020603050405020304" pitchFamily="18" charset="0"/>
              </a:rPr>
              <a:t>248 </a:t>
            </a:r>
            <a:r>
              <a:rPr lang="en-US" altLang="en-US" sz="600" dirty="0" smtClean="0">
                <a:solidFill>
                  <a:schemeClr val="tx1"/>
                </a:solidFill>
                <a:cs typeface="Times New Roman" panose="02020603050405020304" pitchFamily="18" charset="0"/>
              </a:rPr>
              <a:t>      1.05    .</a:t>
            </a:r>
            <a:r>
              <a:rPr lang="en-US" altLang="en-US" sz="600" dirty="0">
                <a:solidFill>
                  <a:schemeClr val="tx1"/>
                </a:solidFill>
                <a:cs typeface="Times New Roman" panose="02020603050405020304" pitchFamily="18" charset="0"/>
              </a:rPr>
              <a:t>296 </a:t>
            </a:r>
            <a:r>
              <a:rPr lang="en-US" altLang="en-US" sz="600" dirty="0" smtClean="0">
                <a:solidFill>
                  <a:schemeClr val="tx1"/>
                </a:solidFill>
                <a:cs typeface="Times New Roman" panose="02020603050405020304" pitchFamily="18" charset="0"/>
              </a:rPr>
              <a:t>      -.</a:t>
            </a:r>
            <a:r>
              <a:rPr lang="en-US" altLang="en-US" sz="600" dirty="0">
                <a:solidFill>
                  <a:schemeClr val="tx1"/>
                </a:solidFill>
                <a:cs typeface="Times New Roman" panose="02020603050405020304" pitchFamily="18" charset="0"/>
              </a:rPr>
              <a:t>160 </a:t>
            </a:r>
            <a:r>
              <a:rPr lang="en-US" altLang="en-US" sz="600" dirty="0" smtClean="0">
                <a:solidFill>
                  <a:schemeClr val="tx1"/>
                </a:solidFill>
                <a:cs typeface="Times New Roman" panose="02020603050405020304" pitchFamily="18" charset="0"/>
              </a:rPr>
              <a:t>      .126</a:t>
            </a:r>
          </a:p>
          <a:p>
            <a:pPr marL="0" lvl="2" indent="0">
              <a:lnSpc>
                <a:spcPct val="90000"/>
              </a:lnSpc>
            </a:pPr>
            <a:r>
              <a:rPr lang="en-US" altLang="en-US" sz="600" dirty="0" smtClean="0">
                <a:solidFill>
                  <a:schemeClr val="tx1"/>
                </a:solidFill>
                <a:cs typeface="Times New Roman" panose="02020603050405020304" pitchFamily="18" charset="0"/>
              </a:rPr>
              <a:t>Perceived </a:t>
            </a:r>
            <a:r>
              <a:rPr lang="en-US" altLang="en-US" sz="600" dirty="0">
                <a:solidFill>
                  <a:schemeClr val="tx1"/>
                </a:solidFill>
                <a:cs typeface="Times New Roman" panose="02020603050405020304" pitchFamily="18" charset="0"/>
              </a:rPr>
              <a:t>Threat </a:t>
            </a:r>
            <a:r>
              <a:rPr lang="en-US" altLang="en-US" sz="600" dirty="0" smtClean="0">
                <a:solidFill>
                  <a:schemeClr val="tx1"/>
                </a:solidFill>
                <a:cs typeface="Times New Roman" panose="02020603050405020304" pitchFamily="18" charset="0"/>
              </a:rPr>
              <a:t>     .824    1.49      1.42     .158      -.154       .169</a:t>
            </a:r>
          </a:p>
          <a:p>
            <a:pPr marL="0" lvl="2" indent="0">
              <a:lnSpc>
                <a:spcPct val="90000"/>
              </a:lnSpc>
            </a:pPr>
            <a:r>
              <a:rPr lang="en-US" altLang="en-US" sz="600" dirty="0" smtClean="0">
                <a:solidFill>
                  <a:schemeClr val="tx1"/>
                </a:solidFill>
                <a:cs typeface="Times New Roman" panose="02020603050405020304" pitchFamily="18" charset="0"/>
              </a:rPr>
              <a:t>Perceived </a:t>
            </a:r>
          </a:p>
          <a:p>
            <a:pPr marL="0" lvl="2" indent="0">
              <a:lnSpc>
                <a:spcPct val="90000"/>
              </a:lnSpc>
            </a:pPr>
            <a:r>
              <a:rPr lang="en-US" altLang="en-US" sz="600" dirty="0">
                <a:solidFill>
                  <a:schemeClr val="tx1"/>
                </a:solidFill>
                <a:cs typeface="Times New Roman" panose="02020603050405020304" pitchFamily="18" charset="0"/>
              </a:rPr>
              <a:t>  </a:t>
            </a:r>
            <a:r>
              <a:rPr lang="en-US" altLang="en-US" sz="600" dirty="0" smtClean="0">
                <a:solidFill>
                  <a:schemeClr val="tx1"/>
                </a:solidFill>
                <a:cs typeface="Times New Roman" panose="02020603050405020304" pitchFamily="18" charset="0"/>
              </a:rPr>
              <a:t>Susceptibility        -.</a:t>
            </a:r>
            <a:r>
              <a:rPr lang="en-US" altLang="en-US" sz="600" dirty="0">
                <a:solidFill>
                  <a:schemeClr val="tx1"/>
                </a:solidFill>
                <a:cs typeface="Times New Roman" panose="02020603050405020304" pitchFamily="18" charset="0"/>
              </a:rPr>
              <a:t>916 </a:t>
            </a:r>
            <a:r>
              <a:rPr lang="en-US" altLang="en-US" sz="600" dirty="0" smtClean="0">
                <a:solidFill>
                  <a:schemeClr val="tx1"/>
                </a:solidFill>
                <a:cs typeface="Times New Roman" panose="02020603050405020304" pitchFamily="18" charset="0"/>
              </a:rPr>
              <a:t> -</a:t>
            </a:r>
            <a:r>
              <a:rPr lang="en-US" altLang="en-US" sz="600" dirty="0">
                <a:solidFill>
                  <a:schemeClr val="tx1"/>
                </a:solidFill>
                <a:cs typeface="Times New Roman" panose="02020603050405020304" pitchFamily="18" charset="0"/>
              </a:rPr>
              <a:t>1.68 </a:t>
            </a:r>
            <a:r>
              <a:rPr lang="en-US" altLang="en-US" sz="600" dirty="0" smtClean="0">
                <a:solidFill>
                  <a:schemeClr val="tx1"/>
                </a:solidFill>
                <a:cs typeface="Times New Roman" panose="02020603050405020304" pitchFamily="18" charset="0"/>
              </a:rPr>
              <a:t>    -</a:t>
            </a:r>
            <a:r>
              <a:rPr lang="en-US" altLang="en-US" sz="600" dirty="0">
                <a:solidFill>
                  <a:schemeClr val="tx1"/>
                </a:solidFill>
                <a:cs typeface="Times New Roman" panose="02020603050405020304" pitchFamily="18" charset="0"/>
              </a:rPr>
              <a:t>1.12 </a:t>
            </a:r>
            <a:r>
              <a:rPr lang="en-US" altLang="en-US" sz="600" dirty="0" smtClean="0">
                <a:solidFill>
                  <a:schemeClr val="tx1"/>
                </a:solidFill>
                <a:cs typeface="Times New Roman" panose="02020603050405020304" pitchFamily="18" charset="0"/>
              </a:rPr>
              <a:t>    .266       -.</a:t>
            </a:r>
            <a:r>
              <a:rPr lang="en-US" altLang="en-US" sz="600" dirty="0">
                <a:solidFill>
                  <a:schemeClr val="tx1"/>
                </a:solidFill>
                <a:cs typeface="Times New Roman" panose="02020603050405020304" pitchFamily="18" charset="0"/>
              </a:rPr>
              <a:t>189 </a:t>
            </a:r>
            <a:r>
              <a:rPr lang="en-US" altLang="en-US" sz="600" dirty="0" smtClean="0">
                <a:solidFill>
                  <a:schemeClr val="tx1"/>
                </a:solidFill>
                <a:cs typeface="Times New Roman" panose="02020603050405020304" pitchFamily="18" charset="0"/>
              </a:rPr>
              <a:t>    -.</a:t>
            </a:r>
            <a:r>
              <a:rPr lang="en-US" altLang="en-US" sz="600" dirty="0">
                <a:solidFill>
                  <a:schemeClr val="tx1"/>
                </a:solidFill>
                <a:cs typeface="Times New Roman" panose="02020603050405020304" pitchFamily="18" charset="0"/>
              </a:rPr>
              <a:t>134</a:t>
            </a:r>
          </a:p>
        </p:txBody>
      </p:sp>
      <p:sp>
        <p:nvSpPr>
          <p:cNvPr id="25" name="Text Box 150"/>
          <p:cNvSpPr txBox="1">
            <a:spLocks noChangeArrowheads="1"/>
          </p:cNvSpPr>
          <p:nvPr/>
        </p:nvSpPr>
        <p:spPr bwMode="auto">
          <a:xfrm>
            <a:off x="126317" y="1732620"/>
            <a:ext cx="2102970" cy="1925946"/>
          </a:xfrm>
          <a:prstGeom prst="rect">
            <a:avLst/>
          </a:prstGeom>
          <a:solidFill>
            <a:schemeClr val="bg1"/>
          </a:solidFill>
          <a:ln w="57150" cmpd="thinThick">
            <a:solidFill>
              <a:schemeClr val="tx1"/>
            </a:solidFill>
            <a:miter lim="800000"/>
            <a:headEnd/>
            <a:tailEnd/>
          </a:ln>
        </p:spPr>
        <p:txBody>
          <a:bodyPr wrap="square" lIns="66664" tIns="39260" rIns="66664" bIns="39260">
            <a:spAutoFit/>
          </a:bodyPr>
          <a:lstStyle>
            <a:lvl1pPr marL="342900" indent="-342900" defTabSz="3770313">
              <a:defRPr sz="1600">
                <a:solidFill>
                  <a:srgbClr val="FF0000"/>
                </a:solidFill>
                <a:latin typeface="Times New Roman" panose="02020603050405020304" pitchFamily="18" charset="0"/>
                <a:cs typeface="Arial" panose="020B0604020202020204" pitchFamily="34" charset="0"/>
              </a:defRPr>
            </a:lvl1pPr>
            <a:lvl2pPr marL="742950" indent="-285750" defTabSz="3770313">
              <a:defRPr sz="1600">
                <a:solidFill>
                  <a:srgbClr val="FF0000"/>
                </a:solidFill>
                <a:latin typeface="Times New Roman" panose="02020603050405020304" pitchFamily="18" charset="0"/>
                <a:cs typeface="Arial" panose="020B0604020202020204" pitchFamily="34" charset="0"/>
              </a:defRPr>
            </a:lvl2pPr>
            <a:lvl3pPr marL="400050" defTabSz="3770313">
              <a:defRPr sz="1600">
                <a:solidFill>
                  <a:srgbClr val="FF0000"/>
                </a:solidFill>
                <a:latin typeface="Times New Roman" panose="02020603050405020304" pitchFamily="18" charset="0"/>
                <a:cs typeface="Arial" panose="020B0604020202020204" pitchFamily="34" charset="0"/>
              </a:defRPr>
            </a:lvl3pPr>
            <a:lvl4pPr indent="-514350" defTabSz="3770313">
              <a:defRPr sz="1600">
                <a:solidFill>
                  <a:srgbClr val="FF0000"/>
                </a:solidFill>
                <a:latin typeface="Times New Roman" panose="02020603050405020304" pitchFamily="18" charset="0"/>
                <a:cs typeface="Arial" panose="020B0604020202020204" pitchFamily="34" charset="0"/>
              </a:defRPr>
            </a:lvl4pPr>
            <a:lvl5pPr marL="2057400" indent="-228600" defTabSz="3770313">
              <a:defRPr sz="1600">
                <a:solidFill>
                  <a:srgbClr val="FF0000"/>
                </a:solidFill>
                <a:latin typeface="Times New Roman" panose="02020603050405020304" pitchFamily="18" charset="0"/>
                <a:cs typeface="Arial" panose="020B0604020202020204" pitchFamily="34" charset="0"/>
              </a:defRPr>
            </a:lvl5pPr>
            <a:lvl6pPr marL="2514600" indent="-228600" defTabSz="3770313" eaLnBrk="0" fontAlgn="base" hangingPunct="0">
              <a:spcBef>
                <a:spcPct val="0"/>
              </a:spcBef>
              <a:spcAft>
                <a:spcPct val="0"/>
              </a:spcAft>
              <a:defRPr sz="1600">
                <a:solidFill>
                  <a:srgbClr val="FF0000"/>
                </a:solidFill>
                <a:latin typeface="Times New Roman" panose="02020603050405020304" pitchFamily="18" charset="0"/>
                <a:cs typeface="Arial" panose="020B0604020202020204" pitchFamily="34" charset="0"/>
              </a:defRPr>
            </a:lvl6pPr>
            <a:lvl7pPr marL="2971800" indent="-228600" defTabSz="3770313" eaLnBrk="0" fontAlgn="base" hangingPunct="0">
              <a:spcBef>
                <a:spcPct val="0"/>
              </a:spcBef>
              <a:spcAft>
                <a:spcPct val="0"/>
              </a:spcAft>
              <a:defRPr sz="1600">
                <a:solidFill>
                  <a:srgbClr val="FF0000"/>
                </a:solidFill>
                <a:latin typeface="Times New Roman" panose="02020603050405020304" pitchFamily="18" charset="0"/>
                <a:cs typeface="Arial" panose="020B0604020202020204" pitchFamily="34" charset="0"/>
              </a:defRPr>
            </a:lvl7pPr>
            <a:lvl8pPr marL="3429000" indent="-228600" defTabSz="3770313" eaLnBrk="0" fontAlgn="base" hangingPunct="0">
              <a:spcBef>
                <a:spcPct val="0"/>
              </a:spcBef>
              <a:spcAft>
                <a:spcPct val="0"/>
              </a:spcAft>
              <a:defRPr sz="1600">
                <a:solidFill>
                  <a:srgbClr val="FF0000"/>
                </a:solidFill>
                <a:latin typeface="Times New Roman" panose="02020603050405020304" pitchFamily="18" charset="0"/>
                <a:cs typeface="Arial" panose="020B0604020202020204" pitchFamily="34" charset="0"/>
              </a:defRPr>
            </a:lvl8pPr>
            <a:lvl9pPr marL="3886200" indent="-228600" defTabSz="3770313" eaLnBrk="0" fontAlgn="base" hangingPunct="0">
              <a:spcBef>
                <a:spcPct val="0"/>
              </a:spcBef>
              <a:spcAft>
                <a:spcPct val="0"/>
              </a:spcAft>
              <a:defRPr sz="1600">
                <a:solidFill>
                  <a:srgbClr val="FF0000"/>
                </a:solidFill>
                <a:latin typeface="Times New Roman" panose="02020603050405020304" pitchFamily="18" charset="0"/>
                <a:cs typeface="Arial" panose="020B0604020202020204" pitchFamily="34" charset="0"/>
              </a:defRPr>
            </a:lvl9pPr>
          </a:lstStyle>
          <a:p>
            <a:pPr marL="0" indent="0"/>
            <a:r>
              <a:rPr lang="en-US" sz="600" dirty="0">
                <a:solidFill>
                  <a:schemeClr val="tx1"/>
                </a:solidFill>
              </a:rPr>
              <a:t>School and college campus safety have been important topics for administrators, school counselors, and school psychologists for quite some time, but increased media coverage has elevated awareness over the last decade. This investigation examined the relations between exposure to high school and college campus violence to post-secondary students’ perceptions of safety and precautionary behaviors. The study also investigated the gender differences in campus safety perceptions and safety behavior intentions. The participants completed an electronic survey that assesses their campus safety perceptions, safety behavior intentions, and high school/college violence exposure. Bivariate correlational analyses revealed that there is a small correlation between high school violence exposure and campus safety perceptions. Significant differences were found between genders for campus safety perceptions and intended safety precautionary behaviors. No relations were found between high school and college campus violence exposure and students’ safety behavior intentions. Implications of these findings could prove beneficial for secondary and post-secondary administrators, mental health professionals, and campus security</a:t>
            </a:r>
            <a:r>
              <a:rPr lang="en-US" sz="600" dirty="0" smtClean="0">
                <a:solidFill>
                  <a:schemeClr val="tx1"/>
                </a:solidFill>
              </a:rPr>
              <a:t>.</a:t>
            </a:r>
            <a:endParaRPr lang="en-US" sz="600" dirty="0">
              <a:solidFill>
                <a:schemeClr val="tx1"/>
              </a:solidFill>
            </a:endParaRPr>
          </a:p>
        </p:txBody>
      </p:sp>
      <p:pic>
        <p:nvPicPr>
          <p:cNvPr id="4" name="Picture 3"/>
          <p:cNvPicPr>
            <a:picLocks noChangeAspect="1"/>
          </p:cNvPicPr>
          <p:nvPr/>
        </p:nvPicPr>
        <p:blipFill>
          <a:blip r:embed="rId5"/>
          <a:stretch>
            <a:fillRect/>
          </a:stretch>
        </p:blipFill>
        <p:spPr>
          <a:xfrm>
            <a:off x="4619433" y="4886034"/>
            <a:ext cx="2143670" cy="1516945"/>
          </a:xfrm>
          <a:prstGeom prst="rect">
            <a:avLst/>
          </a:prstGeom>
        </p:spPr>
      </p:pic>
      <p:sp>
        <p:nvSpPr>
          <p:cNvPr id="33" name="Text Box 150"/>
          <p:cNvSpPr txBox="1">
            <a:spLocks noChangeArrowheads="1"/>
          </p:cNvSpPr>
          <p:nvPr/>
        </p:nvSpPr>
        <p:spPr bwMode="auto">
          <a:xfrm>
            <a:off x="2375536" y="4824579"/>
            <a:ext cx="2103751" cy="1990579"/>
          </a:xfrm>
          <a:prstGeom prst="rect">
            <a:avLst/>
          </a:prstGeom>
          <a:solidFill>
            <a:schemeClr val="bg1"/>
          </a:solidFill>
          <a:ln w="57150" cmpd="thinThick">
            <a:solidFill>
              <a:schemeClr val="tx1"/>
            </a:solidFill>
            <a:miter lim="800000"/>
            <a:headEnd/>
            <a:tailEnd/>
          </a:ln>
        </p:spPr>
        <p:txBody>
          <a:bodyPr wrap="square" lIns="66664" tIns="39260" rIns="66664" bIns="39260">
            <a:spAutoFit/>
          </a:bodyPr>
          <a:lstStyle>
            <a:lvl1pPr marL="342900" indent="-342900" defTabSz="3770313">
              <a:defRPr sz="1600">
                <a:solidFill>
                  <a:srgbClr val="FF0000"/>
                </a:solidFill>
                <a:latin typeface="Times New Roman" panose="02020603050405020304" pitchFamily="18" charset="0"/>
                <a:cs typeface="Arial" panose="020B0604020202020204" pitchFamily="34" charset="0"/>
              </a:defRPr>
            </a:lvl1pPr>
            <a:lvl2pPr marL="742950" indent="-285750" defTabSz="3770313">
              <a:defRPr sz="1600">
                <a:solidFill>
                  <a:srgbClr val="FF0000"/>
                </a:solidFill>
                <a:latin typeface="Times New Roman" panose="02020603050405020304" pitchFamily="18" charset="0"/>
                <a:cs typeface="Arial" panose="020B0604020202020204" pitchFamily="34" charset="0"/>
              </a:defRPr>
            </a:lvl2pPr>
            <a:lvl3pPr marL="400050" defTabSz="3770313">
              <a:defRPr sz="1600">
                <a:solidFill>
                  <a:srgbClr val="FF0000"/>
                </a:solidFill>
                <a:latin typeface="Times New Roman" panose="02020603050405020304" pitchFamily="18" charset="0"/>
                <a:cs typeface="Arial" panose="020B0604020202020204" pitchFamily="34" charset="0"/>
              </a:defRPr>
            </a:lvl3pPr>
            <a:lvl4pPr indent="-514350" defTabSz="3770313">
              <a:defRPr sz="1600">
                <a:solidFill>
                  <a:srgbClr val="FF0000"/>
                </a:solidFill>
                <a:latin typeface="Times New Roman" panose="02020603050405020304" pitchFamily="18" charset="0"/>
                <a:cs typeface="Arial" panose="020B0604020202020204" pitchFamily="34" charset="0"/>
              </a:defRPr>
            </a:lvl4pPr>
            <a:lvl5pPr marL="2057400" indent="-228600" defTabSz="3770313">
              <a:defRPr sz="1600">
                <a:solidFill>
                  <a:srgbClr val="FF0000"/>
                </a:solidFill>
                <a:latin typeface="Times New Roman" panose="02020603050405020304" pitchFamily="18" charset="0"/>
                <a:cs typeface="Arial" panose="020B0604020202020204" pitchFamily="34" charset="0"/>
              </a:defRPr>
            </a:lvl5pPr>
            <a:lvl6pPr marL="2514600" indent="-228600" defTabSz="3770313" eaLnBrk="0" fontAlgn="base" hangingPunct="0">
              <a:spcBef>
                <a:spcPct val="0"/>
              </a:spcBef>
              <a:spcAft>
                <a:spcPct val="0"/>
              </a:spcAft>
              <a:defRPr sz="1600">
                <a:solidFill>
                  <a:srgbClr val="FF0000"/>
                </a:solidFill>
                <a:latin typeface="Times New Roman" panose="02020603050405020304" pitchFamily="18" charset="0"/>
                <a:cs typeface="Arial" panose="020B0604020202020204" pitchFamily="34" charset="0"/>
              </a:defRPr>
            </a:lvl6pPr>
            <a:lvl7pPr marL="2971800" indent="-228600" defTabSz="3770313" eaLnBrk="0" fontAlgn="base" hangingPunct="0">
              <a:spcBef>
                <a:spcPct val="0"/>
              </a:spcBef>
              <a:spcAft>
                <a:spcPct val="0"/>
              </a:spcAft>
              <a:defRPr sz="1600">
                <a:solidFill>
                  <a:srgbClr val="FF0000"/>
                </a:solidFill>
                <a:latin typeface="Times New Roman" panose="02020603050405020304" pitchFamily="18" charset="0"/>
                <a:cs typeface="Arial" panose="020B0604020202020204" pitchFamily="34" charset="0"/>
              </a:defRPr>
            </a:lvl7pPr>
            <a:lvl8pPr marL="3429000" indent="-228600" defTabSz="3770313" eaLnBrk="0" fontAlgn="base" hangingPunct="0">
              <a:spcBef>
                <a:spcPct val="0"/>
              </a:spcBef>
              <a:spcAft>
                <a:spcPct val="0"/>
              </a:spcAft>
              <a:defRPr sz="1600">
                <a:solidFill>
                  <a:srgbClr val="FF0000"/>
                </a:solidFill>
                <a:latin typeface="Times New Roman" panose="02020603050405020304" pitchFamily="18" charset="0"/>
                <a:cs typeface="Arial" panose="020B0604020202020204" pitchFamily="34" charset="0"/>
              </a:defRPr>
            </a:lvl8pPr>
            <a:lvl9pPr marL="3886200" indent="-228600" defTabSz="3770313" eaLnBrk="0" fontAlgn="base" hangingPunct="0">
              <a:spcBef>
                <a:spcPct val="0"/>
              </a:spcBef>
              <a:spcAft>
                <a:spcPct val="0"/>
              </a:spcAft>
              <a:defRPr sz="1600">
                <a:solidFill>
                  <a:srgbClr val="FF0000"/>
                </a:solidFill>
                <a:latin typeface="Times New Roman" panose="02020603050405020304" pitchFamily="18" charset="0"/>
                <a:cs typeface="Arial" panose="020B0604020202020204" pitchFamily="34" charset="0"/>
              </a:defRPr>
            </a:lvl9pPr>
          </a:lstStyle>
          <a:p>
            <a:pPr marL="0" lvl="2" indent="0">
              <a:lnSpc>
                <a:spcPct val="90000"/>
              </a:lnSpc>
            </a:pPr>
            <a:r>
              <a:rPr lang="en-US" altLang="en-US" sz="600" dirty="0" err="1">
                <a:solidFill>
                  <a:schemeClr val="tx1"/>
                </a:solidFill>
              </a:rPr>
              <a:t>Brener</a:t>
            </a:r>
            <a:r>
              <a:rPr lang="en-US" altLang="en-US" sz="600" dirty="0">
                <a:solidFill>
                  <a:schemeClr val="tx1"/>
                </a:solidFill>
              </a:rPr>
              <a:t>, N. N., Lowry, R. R., Barrios, L. L., Simon, T. T., </a:t>
            </a:r>
            <a:r>
              <a:rPr lang="en-US" altLang="en-US" sz="600" dirty="0" smtClean="0">
                <a:solidFill>
                  <a:schemeClr val="tx1"/>
                </a:solidFill>
              </a:rPr>
              <a:t>&amp;</a:t>
            </a:r>
          </a:p>
          <a:p>
            <a:pPr marL="0" lvl="2" indent="55563">
              <a:lnSpc>
                <a:spcPct val="90000"/>
              </a:lnSpc>
            </a:pPr>
            <a:r>
              <a:rPr lang="en-US" altLang="en-US" sz="600" dirty="0" smtClean="0">
                <a:solidFill>
                  <a:schemeClr val="tx1"/>
                </a:solidFill>
              </a:rPr>
              <a:t>Eaton</a:t>
            </a:r>
            <a:r>
              <a:rPr lang="en-US" altLang="en-US" sz="600" dirty="0">
                <a:solidFill>
                  <a:schemeClr val="tx1"/>
                </a:solidFill>
              </a:rPr>
              <a:t>, D. D. (2005). </a:t>
            </a:r>
            <a:r>
              <a:rPr lang="en-US" altLang="en-US" sz="600" dirty="0" smtClean="0">
                <a:solidFill>
                  <a:schemeClr val="tx1"/>
                </a:solidFill>
              </a:rPr>
              <a:t>Violence-related </a:t>
            </a:r>
            <a:r>
              <a:rPr lang="en-US" altLang="en-US" sz="600" dirty="0">
                <a:solidFill>
                  <a:schemeClr val="tx1"/>
                </a:solidFill>
              </a:rPr>
              <a:t>behaviors among high </a:t>
            </a:r>
            <a:endParaRPr lang="en-US" altLang="en-US" sz="600" dirty="0" smtClean="0">
              <a:solidFill>
                <a:schemeClr val="tx1"/>
              </a:solidFill>
            </a:endParaRPr>
          </a:p>
          <a:p>
            <a:pPr marL="0" lvl="2" indent="55563">
              <a:lnSpc>
                <a:spcPct val="90000"/>
              </a:lnSpc>
            </a:pPr>
            <a:r>
              <a:rPr lang="en-US" altLang="en-US" sz="600" dirty="0" smtClean="0">
                <a:solidFill>
                  <a:schemeClr val="tx1"/>
                </a:solidFill>
              </a:rPr>
              <a:t>school </a:t>
            </a:r>
            <a:r>
              <a:rPr lang="en-US" altLang="en-US" sz="600" dirty="0">
                <a:solidFill>
                  <a:schemeClr val="tx1"/>
                </a:solidFill>
              </a:rPr>
              <a:t>students—United States, </a:t>
            </a:r>
            <a:r>
              <a:rPr lang="en-US" altLang="en-US" sz="600" dirty="0" smtClean="0">
                <a:solidFill>
                  <a:schemeClr val="tx1"/>
                </a:solidFill>
              </a:rPr>
              <a:t>1991–2003</a:t>
            </a:r>
            <a:r>
              <a:rPr lang="en-US" altLang="en-US" sz="600" dirty="0">
                <a:solidFill>
                  <a:schemeClr val="tx1"/>
                </a:solidFill>
              </a:rPr>
              <a:t>. </a:t>
            </a:r>
            <a:r>
              <a:rPr lang="en-US" altLang="en-US" sz="600" i="1" dirty="0">
                <a:solidFill>
                  <a:schemeClr val="tx1"/>
                </a:solidFill>
              </a:rPr>
              <a:t>Journal of </a:t>
            </a:r>
            <a:r>
              <a:rPr lang="en-US" altLang="en-US" sz="600" i="1" dirty="0" smtClean="0">
                <a:solidFill>
                  <a:schemeClr val="tx1"/>
                </a:solidFill>
              </a:rPr>
              <a:t>School </a:t>
            </a:r>
          </a:p>
          <a:p>
            <a:pPr marL="0" lvl="2" indent="55563">
              <a:lnSpc>
                <a:spcPct val="90000"/>
              </a:lnSpc>
            </a:pPr>
            <a:r>
              <a:rPr lang="en-US" altLang="en-US" sz="600" i="1" dirty="0" smtClean="0">
                <a:solidFill>
                  <a:schemeClr val="tx1"/>
                </a:solidFill>
              </a:rPr>
              <a:t>Health</a:t>
            </a:r>
            <a:r>
              <a:rPr lang="en-US" altLang="en-US" sz="600" i="1" dirty="0">
                <a:solidFill>
                  <a:schemeClr val="tx1"/>
                </a:solidFill>
              </a:rPr>
              <a:t>,</a:t>
            </a:r>
            <a:r>
              <a:rPr lang="en-US" altLang="en-US" sz="600" dirty="0">
                <a:solidFill>
                  <a:schemeClr val="tx1"/>
                </a:solidFill>
              </a:rPr>
              <a:t> 75(3), 81-85. </a:t>
            </a:r>
            <a:r>
              <a:rPr lang="en-US" altLang="en-US" sz="600" dirty="0" smtClean="0">
                <a:solidFill>
                  <a:schemeClr val="tx1"/>
                </a:solidFill>
              </a:rPr>
              <a:t>doi:10.1111/j.1746-1561.2005.00001.x</a:t>
            </a:r>
          </a:p>
          <a:p>
            <a:pPr marL="0" lvl="2" indent="0">
              <a:lnSpc>
                <a:spcPct val="90000"/>
              </a:lnSpc>
            </a:pPr>
            <a:r>
              <a:rPr lang="en-US" altLang="en-US" sz="600" dirty="0" smtClean="0">
                <a:solidFill>
                  <a:schemeClr val="tx1"/>
                </a:solidFill>
                <a:cs typeface="Times New Roman" panose="02020603050405020304" pitchFamily="18" charset="0"/>
              </a:rPr>
              <a:t>Centers for Disease Control and Prevention. Youth risk behavior </a:t>
            </a:r>
          </a:p>
          <a:p>
            <a:pPr marL="0" lvl="2" indent="55563">
              <a:lnSpc>
                <a:spcPct val="90000"/>
              </a:lnSpc>
            </a:pPr>
            <a:r>
              <a:rPr lang="en-US" altLang="en-US" sz="600" dirty="0" smtClean="0">
                <a:solidFill>
                  <a:schemeClr val="tx1"/>
                </a:solidFill>
                <a:cs typeface="Times New Roman" panose="02020603050405020304" pitchFamily="18" charset="0"/>
              </a:rPr>
              <a:t>surveillance—United </a:t>
            </a:r>
            <a:r>
              <a:rPr lang="en-US" altLang="en-US" sz="600" dirty="0">
                <a:solidFill>
                  <a:schemeClr val="tx1"/>
                </a:solidFill>
                <a:cs typeface="Times New Roman" panose="02020603050405020304" pitchFamily="18" charset="0"/>
              </a:rPr>
              <a:t>States, 2011. MMWR, </a:t>
            </a:r>
            <a:r>
              <a:rPr lang="en-US" altLang="en-US" sz="600" i="1" dirty="0" smtClean="0">
                <a:solidFill>
                  <a:schemeClr val="tx1"/>
                </a:solidFill>
                <a:cs typeface="Times New Roman" panose="02020603050405020304" pitchFamily="18" charset="0"/>
              </a:rPr>
              <a:t>Surveillance </a:t>
            </a:r>
            <a:br>
              <a:rPr lang="en-US" altLang="en-US" sz="600" i="1" dirty="0" smtClean="0">
                <a:solidFill>
                  <a:schemeClr val="tx1"/>
                </a:solidFill>
                <a:cs typeface="Times New Roman" panose="02020603050405020304" pitchFamily="18" charset="0"/>
              </a:rPr>
            </a:br>
            <a:r>
              <a:rPr lang="en-US" altLang="en-US" sz="600" i="1" dirty="0" smtClean="0">
                <a:solidFill>
                  <a:schemeClr val="tx1"/>
                </a:solidFill>
                <a:cs typeface="Times New Roman" panose="02020603050405020304" pitchFamily="18" charset="0"/>
              </a:rPr>
              <a:t>   Summaries </a:t>
            </a:r>
            <a:r>
              <a:rPr lang="en-US" altLang="en-US" sz="600" dirty="0" smtClean="0">
                <a:solidFill>
                  <a:schemeClr val="tx1"/>
                </a:solidFill>
                <a:cs typeface="Times New Roman" panose="02020603050405020304" pitchFamily="18" charset="0"/>
              </a:rPr>
              <a:t>2012;61(no. SS-4).</a:t>
            </a:r>
          </a:p>
          <a:p>
            <a:pPr marL="0" lvl="2" indent="0">
              <a:lnSpc>
                <a:spcPct val="90000"/>
              </a:lnSpc>
            </a:pPr>
            <a:r>
              <a:rPr lang="en-US" altLang="en-US" sz="600" dirty="0">
                <a:solidFill>
                  <a:schemeClr val="tx1"/>
                </a:solidFill>
                <a:cs typeface="Times New Roman" panose="02020603050405020304" pitchFamily="18" charset="0"/>
              </a:rPr>
              <a:t>Fisher, B. S., Sloan, J. J., &amp; Wilkins, D. L. (1995). Fear and </a:t>
            </a:r>
            <a:endParaRPr lang="en-US" altLang="en-US" sz="600" dirty="0" smtClean="0">
              <a:solidFill>
                <a:schemeClr val="tx1"/>
              </a:solidFill>
              <a:cs typeface="Times New Roman" panose="02020603050405020304" pitchFamily="18" charset="0"/>
            </a:endParaRPr>
          </a:p>
          <a:p>
            <a:pPr marL="0" lvl="2" indent="55563">
              <a:lnSpc>
                <a:spcPct val="90000"/>
              </a:lnSpc>
            </a:pPr>
            <a:r>
              <a:rPr lang="en-US" altLang="en-US" sz="600" dirty="0" smtClean="0">
                <a:solidFill>
                  <a:schemeClr val="tx1"/>
                </a:solidFill>
                <a:cs typeface="Times New Roman" panose="02020603050405020304" pitchFamily="18" charset="0"/>
              </a:rPr>
              <a:t>perceived </a:t>
            </a:r>
            <a:r>
              <a:rPr lang="en-US" altLang="en-US" sz="600" dirty="0">
                <a:solidFill>
                  <a:schemeClr val="tx1"/>
                </a:solidFill>
                <a:cs typeface="Times New Roman" panose="02020603050405020304" pitchFamily="18" charset="0"/>
              </a:rPr>
              <a:t>risk of </a:t>
            </a:r>
            <a:r>
              <a:rPr lang="en-US" altLang="en-US" sz="600" dirty="0" smtClean="0">
                <a:solidFill>
                  <a:schemeClr val="tx1"/>
                </a:solidFill>
                <a:cs typeface="Times New Roman" panose="02020603050405020304" pitchFamily="18" charset="0"/>
              </a:rPr>
              <a:t>victimization </a:t>
            </a:r>
            <a:r>
              <a:rPr lang="en-US" altLang="en-US" sz="600" dirty="0">
                <a:solidFill>
                  <a:schemeClr val="tx1"/>
                </a:solidFill>
                <a:cs typeface="Times New Roman" panose="02020603050405020304" pitchFamily="18" charset="0"/>
              </a:rPr>
              <a:t>in an urban university setting. </a:t>
            </a:r>
            <a:endParaRPr lang="en-US" altLang="en-US" sz="600" dirty="0" smtClean="0">
              <a:solidFill>
                <a:schemeClr val="tx1"/>
              </a:solidFill>
              <a:cs typeface="Times New Roman" panose="02020603050405020304" pitchFamily="18" charset="0"/>
            </a:endParaRPr>
          </a:p>
          <a:p>
            <a:pPr marL="0" lvl="2" indent="55563">
              <a:lnSpc>
                <a:spcPct val="90000"/>
              </a:lnSpc>
            </a:pPr>
            <a:r>
              <a:rPr lang="en-US" altLang="en-US" sz="600" dirty="0" smtClean="0">
                <a:solidFill>
                  <a:schemeClr val="tx1"/>
                </a:solidFill>
                <a:cs typeface="Times New Roman" panose="02020603050405020304" pitchFamily="18" charset="0"/>
              </a:rPr>
              <a:t>In  B</a:t>
            </a:r>
            <a:r>
              <a:rPr lang="en-US" altLang="en-US" sz="600" dirty="0">
                <a:solidFill>
                  <a:schemeClr val="tx1"/>
                </a:solidFill>
                <a:cs typeface="Times New Roman" panose="02020603050405020304" pitchFamily="18" charset="0"/>
              </a:rPr>
              <a:t>. S. Fisher &amp; J. J. Sloan (Eds.), </a:t>
            </a:r>
            <a:r>
              <a:rPr lang="en-US" altLang="en-US" sz="600" i="1" dirty="0" smtClean="0">
                <a:solidFill>
                  <a:schemeClr val="tx1"/>
                </a:solidFill>
                <a:cs typeface="Times New Roman" panose="02020603050405020304" pitchFamily="18" charset="0"/>
              </a:rPr>
              <a:t>Campus </a:t>
            </a:r>
            <a:r>
              <a:rPr lang="en-US" altLang="en-US" sz="600" i="1" dirty="0">
                <a:solidFill>
                  <a:schemeClr val="tx1"/>
                </a:solidFill>
                <a:cs typeface="Times New Roman" panose="02020603050405020304" pitchFamily="18" charset="0"/>
              </a:rPr>
              <a:t>crime: Legal, </a:t>
            </a:r>
            <a:endParaRPr lang="en-US" altLang="en-US" sz="600" i="1" dirty="0" smtClean="0">
              <a:solidFill>
                <a:schemeClr val="tx1"/>
              </a:solidFill>
              <a:cs typeface="Times New Roman" panose="02020603050405020304" pitchFamily="18" charset="0"/>
            </a:endParaRPr>
          </a:p>
          <a:p>
            <a:pPr marL="0" lvl="2" indent="55563">
              <a:lnSpc>
                <a:spcPct val="90000"/>
              </a:lnSpc>
            </a:pPr>
            <a:r>
              <a:rPr lang="en-US" altLang="en-US" sz="600" i="1" dirty="0" smtClean="0">
                <a:solidFill>
                  <a:schemeClr val="tx1"/>
                </a:solidFill>
                <a:cs typeface="Times New Roman" panose="02020603050405020304" pitchFamily="18" charset="0"/>
              </a:rPr>
              <a:t>social</a:t>
            </a:r>
            <a:r>
              <a:rPr lang="en-US" altLang="en-US" sz="600" i="1" dirty="0">
                <a:solidFill>
                  <a:schemeClr val="tx1"/>
                </a:solidFill>
                <a:cs typeface="Times New Roman" panose="02020603050405020304" pitchFamily="18" charset="0"/>
              </a:rPr>
              <a:t>, </a:t>
            </a:r>
            <a:r>
              <a:rPr lang="en-US" altLang="en-US" sz="600" i="1" dirty="0" smtClean="0">
                <a:solidFill>
                  <a:schemeClr val="tx1"/>
                </a:solidFill>
                <a:cs typeface="Times New Roman" panose="02020603050405020304" pitchFamily="18" charset="0"/>
              </a:rPr>
              <a:t>and </a:t>
            </a:r>
            <a:r>
              <a:rPr lang="en-US" altLang="en-US" sz="600" i="1" dirty="0">
                <a:solidFill>
                  <a:schemeClr val="tx1"/>
                </a:solidFill>
                <a:cs typeface="Times New Roman" panose="02020603050405020304" pitchFamily="18" charset="0"/>
              </a:rPr>
              <a:t>policy perspectives</a:t>
            </a:r>
            <a:r>
              <a:rPr lang="en-US" altLang="en-US" sz="600" dirty="0">
                <a:solidFill>
                  <a:schemeClr val="tx1"/>
                </a:solidFill>
                <a:cs typeface="Times New Roman" panose="02020603050405020304" pitchFamily="18" charset="0"/>
              </a:rPr>
              <a:t> (179-209). Springfield, IL: </a:t>
            </a:r>
            <a:endParaRPr lang="en-US" altLang="en-US" sz="600" dirty="0" smtClean="0">
              <a:solidFill>
                <a:schemeClr val="tx1"/>
              </a:solidFill>
              <a:cs typeface="Times New Roman" panose="02020603050405020304" pitchFamily="18" charset="0"/>
            </a:endParaRPr>
          </a:p>
          <a:p>
            <a:pPr marL="0" lvl="2" indent="55563">
              <a:lnSpc>
                <a:spcPct val="90000"/>
              </a:lnSpc>
            </a:pPr>
            <a:r>
              <a:rPr lang="en-US" altLang="en-US" sz="600" dirty="0" smtClean="0">
                <a:solidFill>
                  <a:schemeClr val="tx1"/>
                </a:solidFill>
                <a:cs typeface="Times New Roman" panose="02020603050405020304" pitchFamily="18" charset="0"/>
              </a:rPr>
              <a:t>Charles </a:t>
            </a:r>
            <a:r>
              <a:rPr lang="en-US" altLang="en-US" sz="600" dirty="0">
                <a:solidFill>
                  <a:schemeClr val="tx1"/>
                </a:solidFill>
                <a:cs typeface="Times New Roman" panose="02020603050405020304" pitchFamily="18" charset="0"/>
              </a:rPr>
              <a:t>C </a:t>
            </a:r>
            <a:r>
              <a:rPr lang="en-US" altLang="en-US" sz="600" dirty="0" smtClean="0">
                <a:solidFill>
                  <a:schemeClr val="tx1"/>
                </a:solidFill>
                <a:cs typeface="Times New Roman" panose="02020603050405020304" pitchFamily="18" charset="0"/>
              </a:rPr>
              <a:t>Thomas.</a:t>
            </a:r>
          </a:p>
          <a:p>
            <a:pPr marL="0" lvl="2" indent="0">
              <a:lnSpc>
                <a:spcPct val="90000"/>
              </a:lnSpc>
            </a:pPr>
            <a:r>
              <a:rPr lang="en-US" altLang="en-US" sz="600" dirty="0" err="1" smtClean="0">
                <a:solidFill>
                  <a:schemeClr val="tx1"/>
                </a:solidFill>
                <a:cs typeface="Times New Roman" panose="02020603050405020304" pitchFamily="18" charset="0"/>
              </a:rPr>
              <a:t>Lenski</a:t>
            </a:r>
            <a:r>
              <a:rPr lang="en-US" altLang="en-US" sz="600" dirty="0">
                <a:solidFill>
                  <a:schemeClr val="tx1"/>
                </a:solidFill>
                <a:cs typeface="Times New Roman" panose="02020603050405020304" pitchFamily="18" charset="0"/>
              </a:rPr>
              <a:t>, T. J. (1992). </a:t>
            </a:r>
            <a:r>
              <a:rPr lang="en-US" altLang="en-US" sz="600" i="1" dirty="0">
                <a:solidFill>
                  <a:schemeClr val="tx1"/>
                </a:solidFill>
                <a:cs typeface="Times New Roman" panose="02020603050405020304" pitchFamily="18" charset="0"/>
              </a:rPr>
              <a:t>Students’ perceptions of campus safety and </a:t>
            </a:r>
            <a:endParaRPr lang="en-US" altLang="en-US" sz="600" i="1" dirty="0" smtClean="0">
              <a:solidFill>
                <a:schemeClr val="tx1"/>
              </a:solidFill>
              <a:cs typeface="Times New Roman" panose="02020603050405020304" pitchFamily="18" charset="0"/>
            </a:endParaRPr>
          </a:p>
          <a:p>
            <a:pPr marL="0" lvl="2" indent="55563">
              <a:lnSpc>
                <a:spcPct val="90000"/>
              </a:lnSpc>
            </a:pPr>
            <a:r>
              <a:rPr lang="en-US" altLang="en-US" sz="600" i="1" dirty="0" smtClean="0">
                <a:solidFill>
                  <a:schemeClr val="tx1"/>
                </a:solidFill>
                <a:cs typeface="Times New Roman" panose="02020603050405020304" pitchFamily="18" charset="0"/>
              </a:rPr>
              <a:t>the </a:t>
            </a:r>
            <a:r>
              <a:rPr lang="en-US" altLang="en-US" sz="600" i="1" dirty="0">
                <a:solidFill>
                  <a:schemeClr val="tx1"/>
                </a:solidFill>
                <a:cs typeface="Times New Roman" panose="02020603050405020304" pitchFamily="18" charset="0"/>
              </a:rPr>
              <a:t>effect on </a:t>
            </a:r>
            <a:r>
              <a:rPr lang="en-US" altLang="en-US" sz="600" i="1" dirty="0" smtClean="0">
                <a:solidFill>
                  <a:schemeClr val="tx1"/>
                </a:solidFill>
                <a:cs typeface="Times New Roman" panose="02020603050405020304" pitchFamily="18" charset="0"/>
              </a:rPr>
              <a:t>intended precautionary </a:t>
            </a:r>
            <a:r>
              <a:rPr lang="en-US" altLang="en-US" sz="600" i="1" dirty="0">
                <a:solidFill>
                  <a:schemeClr val="tx1"/>
                </a:solidFill>
                <a:cs typeface="Times New Roman" panose="02020603050405020304" pitchFamily="18" charset="0"/>
              </a:rPr>
              <a:t>behavior.</a:t>
            </a:r>
            <a:r>
              <a:rPr lang="en-US" altLang="en-US" sz="600" dirty="0">
                <a:solidFill>
                  <a:schemeClr val="tx1"/>
                </a:solidFill>
                <a:cs typeface="Times New Roman" panose="02020603050405020304" pitchFamily="18" charset="0"/>
              </a:rPr>
              <a:t> Doctoral </a:t>
            </a:r>
            <a:endParaRPr lang="en-US" altLang="en-US" sz="600" dirty="0" smtClean="0">
              <a:solidFill>
                <a:schemeClr val="tx1"/>
              </a:solidFill>
              <a:cs typeface="Times New Roman" panose="02020603050405020304" pitchFamily="18" charset="0"/>
            </a:endParaRPr>
          </a:p>
          <a:p>
            <a:pPr marL="0" lvl="2" indent="55563">
              <a:lnSpc>
                <a:spcPct val="90000"/>
              </a:lnSpc>
            </a:pPr>
            <a:r>
              <a:rPr lang="en-US" altLang="en-US" sz="600" dirty="0" smtClean="0">
                <a:solidFill>
                  <a:schemeClr val="tx1"/>
                </a:solidFill>
                <a:cs typeface="Times New Roman" panose="02020603050405020304" pitchFamily="18" charset="0"/>
              </a:rPr>
              <a:t>dissertation</a:t>
            </a:r>
            <a:r>
              <a:rPr lang="en-US" altLang="en-US" sz="600" dirty="0">
                <a:solidFill>
                  <a:schemeClr val="tx1"/>
                </a:solidFill>
                <a:cs typeface="Times New Roman" panose="02020603050405020304" pitchFamily="18" charset="0"/>
              </a:rPr>
              <a:t>, University of </a:t>
            </a:r>
            <a:r>
              <a:rPr lang="en-US" altLang="en-US" sz="600" dirty="0" smtClean="0">
                <a:solidFill>
                  <a:schemeClr val="tx1"/>
                </a:solidFill>
                <a:cs typeface="Times New Roman" panose="02020603050405020304" pitchFamily="18" charset="0"/>
              </a:rPr>
              <a:t>Vermont.</a:t>
            </a:r>
          </a:p>
          <a:p>
            <a:pPr marL="0" lvl="2" indent="0">
              <a:lnSpc>
                <a:spcPct val="90000"/>
              </a:lnSpc>
            </a:pPr>
            <a:r>
              <a:rPr lang="en-US" altLang="en-US" sz="600" dirty="0">
                <a:solidFill>
                  <a:schemeClr val="tx1"/>
                </a:solidFill>
                <a:cs typeface="Times New Roman" panose="02020603050405020304" pitchFamily="18" charset="0"/>
              </a:rPr>
              <a:t>U. S. Department of Education. (</a:t>
            </a:r>
            <a:r>
              <a:rPr lang="en-US" altLang="en-US" sz="600" dirty="0" err="1">
                <a:solidFill>
                  <a:schemeClr val="tx1"/>
                </a:solidFill>
                <a:cs typeface="Times New Roman" panose="02020603050405020304" pitchFamily="18" charset="0"/>
              </a:rPr>
              <a:t>n.d.</a:t>
            </a:r>
            <a:r>
              <a:rPr lang="en-US" altLang="en-US" sz="600" dirty="0">
                <a:solidFill>
                  <a:schemeClr val="tx1"/>
                </a:solidFill>
                <a:cs typeface="Times New Roman" panose="02020603050405020304" pitchFamily="18" charset="0"/>
              </a:rPr>
              <a:t>). The Campus Safety and </a:t>
            </a:r>
            <a:endParaRPr lang="en-US" altLang="en-US" sz="600" dirty="0" smtClean="0">
              <a:solidFill>
                <a:schemeClr val="tx1"/>
              </a:solidFill>
              <a:cs typeface="Times New Roman" panose="02020603050405020304" pitchFamily="18" charset="0"/>
            </a:endParaRPr>
          </a:p>
          <a:p>
            <a:pPr marL="0" lvl="2" indent="55563">
              <a:lnSpc>
                <a:spcPct val="90000"/>
              </a:lnSpc>
            </a:pPr>
            <a:r>
              <a:rPr lang="en-US" altLang="en-US" sz="600" dirty="0" smtClean="0">
                <a:solidFill>
                  <a:schemeClr val="tx1"/>
                </a:solidFill>
                <a:cs typeface="Times New Roman" panose="02020603050405020304" pitchFamily="18" charset="0"/>
              </a:rPr>
              <a:t>Security </a:t>
            </a:r>
            <a:r>
              <a:rPr lang="en-US" altLang="en-US" sz="600" dirty="0">
                <a:solidFill>
                  <a:schemeClr val="tx1"/>
                </a:solidFill>
                <a:cs typeface="Times New Roman" panose="02020603050405020304" pitchFamily="18" charset="0"/>
              </a:rPr>
              <a:t>Data Analysis Cutting Tool. Retrieved November 3, </a:t>
            </a:r>
            <a:endParaRPr lang="en-US" altLang="en-US" sz="600" dirty="0" smtClean="0">
              <a:solidFill>
                <a:schemeClr val="tx1"/>
              </a:solidFill>
              <a:cs typeface="Times New Roman" panose="02020603050405020304" pitchFamily="18" charset="0"/>
            </a:endParaRPr>
          </a:p>
          <a:p>
            <a:pPr marL="0" lvl="2" indent="55563">
              <a:lnSpc>
                <a:spcPct val="90000"/>
              </a:lnSpc>
            </a:pPr>
            <a:r>
              <a:rPr lang="en-US" altLang="en-US" sz="600" dirty="0" smtClean="0">
                <a:solidFill>
                  <a:schemeClr val="tx1"/>
                </a:solidFill>
                <a:cs typeface="Times New Roman" panose="02020603050405020304" pitchFamily="18" charset="0"/>
              </a:rPr>
              <a:t>2014</a:t>
            </a:r>
            <a:r>
              <a:rPr lang="en-US" altLang="en-US" sz="600" dirty="0">
                <a:solidFill>
                  <a:schemeClr val="tx1"/>
                </a:solidFill>
                <a:cs typeface="Times New Roman" panose="02020603050405020304" pitchFamily="18" charset="0"/>
              </a:rPr>
              <a:t>, from http://ope.ed.gov/security/.</a:t>
            </a:r>
            <a:endParaRPr lang="en-US" altLang="en-US" sz="600" dirty="0" smtClean="0">
              <a:solidFill>
                <a:schemeClr val="tx1"/>
              </a:solidFill>
              <a:cs typeface="Times New Roman" panose="02020603050405020304" pitchFamily="18" charset="0"/>
            </a:endParaRPr>
          </a:p>
          <a:p>
            <a:pPr marL="0" lvl="2" indent="0">
              <a:lnSpc>
                <a:spcPct val="90000"/>
              </a:lnSpc>
            </a:pPr>
            <a:r>
              <a:rPr lang="en-US" altLang="en-US" sz="600" dirty="0" err="1" smtClean="0">
                <a:solidFill>
                  <a:schemeClr val="tx1"/>
                </a:solidFill>
                <a:cs typeface="Times New Roman" panose="02020603050405020304" pitchFamily="18" charset="0"/>
              </a:rPr>
              <a:t>Mertler</a:t>
            </a:r>
            <a:r>
              <a:rPr lang="en-US" altLang="en-US" sz="600" dirty="0" smtClean="0">
                <a:solidFill>
                  <a:schemeClr val="tx1"/>
                </a:solidFill>
                <a:cs typeface="Times New Roman" panose="02020603050405020304" pitchFamily="18" charset="0"/>
              </a:rPr>
              <a:t>, C. A. &amp; </a:t>
            </a:r>
            <a:r>
              <a:rPr lang="en-US" altLang="en-US" sz="600" dirty="0" err="1" smtClean="0">
                <a:solidFill>
                  <a:schemeClr val="tx1"/>
                </a:solidFill>
                <a:cs typeface="Times New Roman" panose="02020603050405020304" pitchFamily="18" charset="0"/>
              </a:rPr>
              <a:t>Vannatta</a:t>
            </a:r>
            <a:r>
              <a:rPr lang="en-US" altLang="en-US" sz="600" dirty="0" smtClean="0">
                <a:solidFill>
                  <a:schemeClr val="tx1"/>
                </a:solidFill>
                <a:cs typeface="Times New Roman" panose="02020603050405020304" pitchFamily="18" charset="0"/>
              </a:rPr>
              <a:t>, R. A. (2005). Advanced multivariate </a:t>
            </a:r>
          </a:p>
          <a:p>
            <a:pPr marL="0" lvl="2" indent="55563">
              <a:lnSpc>
                <a:spcPct val="90000"/>
              </a:lnSpc>
            </a:pPr>
            <a:r>
              <a:rPr lang="en-US" altLang="en-US" sz="600" dirty="0" smtClean="0">
                <a:solidFill>
                  <a:schemeClr val="tx1"/>
                </a:solidFill>
                <a:cs typeface="Times New Roman" panose="02020603050405020304" pitchFamily="18" charset="0"/>
              </a:rPr>
              <a:t>statistical </a:t>
            </a:r>
            <a:r>
              <a:rPr lang="en-US" altLang="en-US" sz="600" dirty="0">
                <a:solidFill>
                  <a:schemeClr val="tx1"/>
                </a:solidFill>
                <a:cs typeface="Times New Roman" panose="02020603050405020304" pitchFamily="18" charset="0"/>
              </a:rPr>
              <a:t>methods (</a:t>
            </a:r>
            <a:r>
              <a:rPr lang="en-US" altLang="en-US" sz="600" dirty="0" smtClean="0">
                <a:solidFill>
                  <a:schemeClr val="tx1"/>
                </a:solidFill>
                <a:cs typeface="Times New Roman" panose="02020603050405020304" pitchFamily="18" charset="0"/>
              </a:rPr>
              <a:t>3</a:t>
            </a:r>
            <a:r>
              <a:rPr lang="en-US" altLang="en-US" sz="600" baseline="30000" dirty="0" smtClean="0">
                <a:solidFill>
                  <a:schemeClr val="tx1"/>
                </a:solidFill>
                <a:cs typeface="Times New Roman" panose="02020603050405020304" pitchFamily="18" charset="0"/>
              </a:rPr>
              <a:t>rd</a:t>
            </a:r>
            <a:r>
              <a:rPr lang="en-US" altLang="en-US" sz="600" dirty="0" smtClean="0">
                <a:solidFill>
                  <a:schemeClr val="tx1"/>
                </a:solidFill>
                <a:cs typeface="Times New Roman" panose="02020603050405020304" pitchFamily="18" charset="0"/>
              </a:rPr>
              <a:t> ed</a:t>
            </a:r>
            <a:r>
              <a:rPr lang="en-US" altLang="en-US" sz="600" dirty="0">
                <a:solidFill>
                  <a:schemeClr val="tx1"/>
                </a:solidFill>
                <a:cs typeface="Times New Roman" panose="02020603050405020304" pitchFamily="18" charset="0"/>
              </a:rPr>
              <a:t>.) Los Angeles: </a:t>
            </a:r>
            <a:r>
              <a:rPr lang="en-US" altLang="en-US" sz="600" dirty="0" err="1">
                <a:solidFill>
                  <a:schemeClr val="tx1"/>
                </a:solidFill>
                <a:cs typeface="Times New Roman" panose="02020603050405020304" pitchFamily="18" charset="0"/>
              </a:rPr>
              <a:t>Pyrczak</a:t>
            </a:r>
            <a:r>
              <a:rPr lang="en-US" altLang="en-US" sz="600" dirty="0">
                <a:solidFill>
                  <a:schemeClr val="tx1"/>
                </a:solidFill>
                <a:cs typeface="Times New Roman" panose="02020603050405020304" pitchFamily="18" charset="0"/>
              </a:rPr>
              <a:t> Publishing.</a:t>
            </a:r>
          </a:p>
          <a:p>
            <a:pPr marL="0" lvl="2" indent="0">
              <a:lnSpc>
                <a:spcPct val="90000"/>
              </a:lnSpc>
            </a:pPr>
            <a:r>
              <a:rPr lang="en-US" altLang="en-US" sz="600" dirty="0" smtClean="0">
                <a:solidFill>
                  <a:schemeClr val="tx1"/>
                </a:solidFill>
                <a:cs typeface="Times New Roman" panose="02020603050405020304" pitchFamily="18" charset="0"/>
              </a:rPr>
              <a:t>McConnell</a:t>
            </a:r>
            <a:r>
              <a:rPr lang="en-US" altLang="en-US" sz="600" dirty="0">
                <a:solidFill>
                  <a:schemeClr val="tx1"/>
                </a:solidFill>
                <a:cs typeface="Times New Roman" panose="02020603050405020304" pitchFamily="18" charset="0"/>
              </a:rPr>
              <a:t>, E. H. (1997). Fear of crime on campus: A study of </a:t>
            </a:r>
            <a:r>
              <a:rPr lang="en-US" altLang="en-US" sz="600" dirty="0" smtClean="0">
                <a:solidFill>
                  <a:schemeClr val="tx1"/>
                </a:solidFill>
                <a:cs typeface="Times New Roman" panose="02020603050405020304" pitchFamily="18" charset="0"/>
              </a:rPr>
              <a:t>a southern </a:t>
            </a:r>
            <a:r>
              <a:rPr lang="en-US" altLang="en-US" sz="600" dirty="0">
                <a:solidFill>
                  <a:schemeClr val="tx1"/>
                </a:solidFill>
                <a:cs typeface="Times New Roman" panose="02020603050405020304" pitchFamily="18" charset="0"/>
              </a:rPr>
              <a:t>university. </a:t>
            </a:r>
            <a:r>
              <a:rPr lang="en-US" altLang="en-US" sz="600" i="1" dirty="0" smtClean="0">
                <a:solidFill>
                  <a:schemeClr val="tx1"/>
                </a:solidFill>
                <a:cs typeface="Times New Roman" panose="02020603050405020304" pitchFamily="18" charset="0"/>
              </a:rPr>
              <a:t>Journal </a:t>
            </a:r>
            <a:r>
              <a:rPr lang="en-US" altLang="en-US" sz="600" i="1" dirty="0">
                <a:solidFill>
                  <a:schemeClr val="tx1"/>
                </a:solidFill>
                <a:cs typeface="Times New Roman" panose="02020603050405020304" pitchFamily="18" charset="0"/>
              </a:rPr>
              <a:t>of Security Administration, </a:t>
            </a:r>
            <a:r>
              <a:rPr lang="en-US" altLang="en-US" sz="600" dirty="0">
                <a:solidFill>
                  <a:schemeClr val="tx1"/>
                </a:solidFill>
                <a:cs typeface="Times New Roman" panose="02020603050405020304" pitchFamily="18" charset="0"/>
              </a:rPr>
              <a:t>20(2), </a:t>
            </a:r>
            <a:endParaRPr lang="en-US" altLang="en-US" sz="600" dirty="0" smtClean="0">
              <a:solidFill>
                <a:schemeClr val="tx1"/>
              </a:solidFill>
              <a:cs typeface="Times New Roman" panose="02020603050405020304" pitchFamily="18" charset="0"/>
            </a:endParaRPr>
          </a:p>
          <a:p>
            <a:pPr marL="0" lvl="2" indent="55563">
              <a:lnSpc>
                <a:spcPct val="90000"/>
              </a:lnSpc>
            </a:pPr>
            <a:r>
              <a:rPr lang="en-US" altLang="en-US" sz="600" dirty="0" smtClean="0">
                <a:solidFill>
                  <a:schemeClr val="tx1"/>
                </a:solidFill>
                <a:cs typeface="Times New Roman" panose="02020603050405020304" pitchFamily="18" charset="0"/>
              </a:rPr>
              <a:t>22-46.</a:t>
            </a:r>
            <a:endParaRPr lang="en-US" altLang="en-US" sz="600" dirty="0">
              <a:solidFill>
                <a:schemeClr val="tx1"/>
              </a:solidFill>
              <a:cs typeface="Times New Roman" panose="02020603050405020304" pitchFamily="18" charset="0"/>
            </a:endParaRPr>
          </a:p>
        </p:txBody>
      </p:sp>
      <p:sp>
        <p:nvSpPr>
          <p:cNvPr id="34" name="Text Box 150"/>
          <p:cNvSpPr txBox="1">
            <a:spLocks noChangeArrowheads="1"/>
          </p:cNvSpPr>
          <p:nvPr/>
        </p:nvSpPr>
        <p:spPr bwMode="auto">
          <a:xfrm>
            <a:off x="2381560" y="1732620"/>
            <a:ext cx="2102970" cy="2849276"/>
          </a:xfrm>
          <a:prstGeom prst="rect">
            <a:avLst/>
          </a:prstGeom>
          <a:solidFill>
            <a:schemeClr val="bg1"/>
          </a:solidFill>
          <a:ln w="57150" cmpd="thinThick">
            <a:solidFill>
              <a:schemeClr val="tx1"/>
            </a:solidFill>
            <a:miter lim="800000"/>
            <a:headEnd/>
            <a:tailEnd/>
          </a:ln>
        </p:spPr>
        <p:txBody>
          <a:bodyPr wrap="square" lIns="66664" tIns="39260" rIns="66664" bIns="39260">
            <a:spAutoFit/>
          </a:bodyPr>
          <a:lstStyle>
            <a:lvl1pPr marL="342900" indent="-342900" defTabSz="3770313">
              <a:defRPr sz="1600">
                <a:solidFill>
                  <a:srgbClr val="FF0000"/>
                </a:solidFill>
                <a:latin typeface="Times New Roman" panose="02020603050405020304" pitchFamily="18" charset="0"/>
                <a:cs typeface="Arial" panose="020B0604020202020204" pitchFamily="34" charset="0"/>
              </a:defRPr>
            </a:lvl1pPr>
            <a:lvl2pPr marL="742950" indent="-285750" defTabSz="3770313">
              <a:defRPr sz="1600">
                <a:solidFill>
                  <a:srgbClr val="FF0000"/>
                </a:solidFill>
                <a:latin typeface="Times New Roman" panose="02020603050405020304" pitchFamily="18" charset="0"/>
                <a:cs typeface="Arial" panose="020B0604020202020204" pitchFamily="34" charset="0"/>
              </a:defRPr>
            </a:lvl2pPr>
            <a:lvl3pPr marL="400050" defTabSz="3770313">
              <a:defRPr sz="1600">
                <a:solidFill>
                  <a:srgbClr val="FF0000"/>
                </a:solidFill>
                <a:latin typeface="Times New Roman" panose="02020603050405020304" pitchFamily="18" charset="0"/>
                <a:cs typeface="Arial" panose="020B0604020202020204" pitchFamily="34" charset="0"/>
              </a:defRPr>
            </a:lvl3pPr>
            <a:lvl4pPr indent="-514350" defTabSz="3770313">
              <a:defRPr sz="1600">
                <a:solidFill>
                  <a:srgbClr val="FF0000"/>
                </a:solidFill>
                <a:latin typeface="Times New Roman" panose="02020603050405020304" pitchFamily="18" charset="0"/>
                <a:cs typeface="Arial" panose="020B0604020202020204" pitchFamily="34" charset="0"/>
              </a:defRPr>
            </a:lvl4pPr>
            <a:lvl5pPr marL="2057400" indent="-228600" defTabSz="3770313">
              <a:defRPr sz="1600">
                <a:solidFill>
                  <a:srgbClr val="FF0000"/>
                </a:solidFill>
                <a:latin typeface="Times New Roman" panose="02020603050405020304" pitchFamily="18" charset="0"/>
                <a:cs typeface="Arial" panose="020B0604020202020204" pitchFamily="34" charset="0"/>
              </a:defRPr>
            </a:lvl5pPr>
            <a:lvl6pPr marL="2514600" indent="-228600" defTabSz="3770313" eaLnBrk="0" fontAlgn="base" hangingPunct="0">
              <a:spcBef>
                <a:spcPct val="0"/>
              </a:spcBef>
              <a:spcAft>
                <a:spcPct val="0"/>
              </a:spcAft>
              <a:defRPr sz="1600">
                <a:solidFill>
                  <a:srgbClr val="FF0000"/>
                </a:solidFill>
                <a:latin typeface="Times New Roman" panose="02020603050405020304" pitchFamily="18" charset="0"/>
                <a:cs typeface="Arial" panose="020B0604020202020204" pitchFamily="34" charset="0"/>
              </a:defRPr>
            </a:lvl6pPr>
            <a:lvl7pPr marL="2971800" indent="-228600" defTabSz="3770313" eaLnBrk="0" fontAlgn="base" hangingPunct="0">
              <a:spcBef>
                <a:spcPct val="0"/>
              </a:spcBef>
              <a:spcAft>
                <a:spcPct val="0"/>
              </a:spcAft>
              <a:defRPr sz="1600">
                <a:solidFill>
                  <a:srgbClr val="FF0000"/>
                </a:solidFill>
                <a:latin typeface="Times New Roman" panose="02020603050405020304" pitchFamily="18" charset="0"/>
                <a:cs typeface="Arial" panose="020B0604020202020204" pitchFamily="34" charset="0"/>
              </a:defRPr>
            </a:lvl7pPr>
            <a:lvl8pPr marL="3429000" indent="-228600" defTabSz="3770313" eaLnBrk="0" fontAlgn="base" hangingPunct="0">
              <a:spcBef>
                <a:spcPct val="0"/>
              </a:spcBef>
              <a:spcAft>
                <a:spcPct val="0"/>
              </a:spcAft>
              <a:defRPr sz="1600">
                <a:solidFill>
                  <a:srgbClr val="FF0000"/>
                </a:solidFill>
                <a:latin typeface="Times New Roman" panose="02020603050405020304" pitchFamily="18" charset="0"/>
                <a:cs typeface="Arial" panose="020B0604020202020204" pitchFamily="34" charset="0"/>
              </a:defRPr>
            </a:lvl8pPr>
            <a:lvl9pPr marL="3886200" indent="-228600" defTabSz="3770313" eaLnBrk="0" fontAlgn="base" hangingPunct="0">
              <a:spcBef>
                <a:spcPct val="0"/>
              </a:spcBef>
              <a:spcAft>
                <a:spcPct val="0"/>
              </a:spcAft>
              <a:defRPr sz="1600">
                <a:solidFill>
                  <a:srgbClr val="FF0000"/>
                </a:solidFill>
                <a:latin typeface="Times New Roman" panose="02020603050405020304" pitchFamily="18" charset="0"/>
                <a:cs typeface="Arial" panose="020B0604020202020204" pitchFamily="34" charset="0"/>
              </a:defRPr>
            </a:lvl9pPr>
          </a:lstStyle>
          <a:p>
            <a:pPr marL="0" indent="0"/>
            <a:r>
              <a:rPr lang="en-US" sz="600" dirty="0">
                <a:solidFill>
                  <a:schemeClr val="tx1"/>
                </a:solidFill>
              </a:rPr>
              <a:t>One of the most prevalent issues children, adolescents, and young adults must face in today’s society is school/ campus violence. Now, schools have to address concerns about weapons, bullying, physical  fighting, harassment, and sexual assault on school grounds (</a:t>
            </a:r>
            <a:r>
              <a:rPr lang="en-US" sz="600" dirty="0" err="1">
                <a:solidFill>
                  <a:schemeClr val="tx1"/>
                </a:solidFill>
              </a:rPr>
              <a:t>Brener</a:t>
            </a:r>
            <a:r>
              <a:rPr lang="en-US" sz="600" dirty="0">
                <a:solidFill>
                  <a:schemeClr val="tx1"/>
                </a:solidFill>
              </a:rPr>
              <a:t>, Lowry, Barrios, Smith, &amp; Eaton, 2005).</a:t>
            </a:r>
          </a:p>
          <a:p>
            <a:pPr marL="0" indent="0"/>
            <a:r>
              <a:rPr lang="en-US" sz="600" dirty="0" smtClean="0">
                <a:solidFill>
                  <a:schemeClr val="tx1"/>
                </a:solidFill>
              </a:rPr>
              <a:t>•According </a:t>
            </a:r>
            <a:r>
              <a:rPr lang="en-US" sz="600" dirty="0">
                <a:solidFill>
                  <a:schemeClr val="tx1"/>
                </a:solidFill>
              </a:rPr>
              <a:t>to the Centers for Disease Control and Prevention (CDC), school physical fights decreased between the years 1993-2009 (16.2%-11.1%) and have not changed notably during 2009-2011 (11-1%-12%) nationwide.</a:t>
            </a:r>
          </a:p>
          <a:p>
            <a:pPr marL="0" indent="0"/>
            <a:r>
              <a:rPr lang="en-US" sz="600" dirty="0" smtClean="0">
                <a:solidFill>
                  <a:schemeClr val="tx1"/>
                </a:solidFill>
              </a:rPr>
              <a:t>•The </a:t>
            </a:r>
            <a:r>
              <a:rPr lang="en-US" sz="600" dirty="0">
                <a:solidFill>
                  <a:schemeClr val="tx1"/>
                </a:solidFill>
              </a:rPr>
              <a:t>CDC (2012) indicated that 12% of high school students engaged in a physical fight on school property in 2011 across the nation.</a:t>
            </a:r>
          </a:p>
          <a:p>
            <a:pPr marL="0" indent="0"/>
            <a:r>
              <a:rPr lang="en-US" sz="600" dirty="0" smtClean="0">
                <a:solidFill>
                  <a:schemeClr val="tx1"/>
                </a:solidFill>
              </a:rPr>
              <a:t>•The </a:t>
            </a:r>
            <a:r>
              <a:rPr lang="en-US" sz="600" dirty="0">
                <a:solidFill>
                  <a:schemeClr val="tx1"/>
                </a:solidFill>
              </a:rPr>
              <a:t>CDC (2012) noted that the prevalence of students carrying weapons such as a knife, gun, or club on school property decreased during 1993-2003 (11.8%-6.1%) and did not change substantially during 2003-2011 (6.1%-5.4%).</a:t>
            </a:r>
          </a:p>
          <a:p>
            <a:pPr marL="0" indent="0"/>
            <a:r>
              <a:rPr lang="en-US" sz="600" dirty="0" smtClean="0">
                <a:solidFill>
                  <a:schemeClr val="tx1"/>
                </a:solidFill>
              </a:rPr>
              <a:t>•The </a:t>
            </a:r>
            <a:r>
              <a:rPr lang="en-US" sz="600" dirty="0">
                <a:solidFill>
                  <a:schemeClr val="tx1"/>
                </a:solidFill>
              </a:rPr>
              <a:t>CDC ((2012) indicted that during 1993-2003, the prevalence of students nationwide being threatened or injured with a weapon at school did not change substantially (7.3%-9.2%), but it decreased during 2003–2011 (9.2%–7.4%).</a:t>
            </a:r>
          </a:p>
          <a:p>
            <a:pPr marL="0" indent="0"/>
            <a:r>
              <a:rPr lang="en-US" sz="600" dirty="0" smtClean="0">
                <a:solidFill>
                  <a:schemeClr val="tx1"/>
                </a:solidFill>
              </a:rPr>
              <a:t>•According </a:t>
            </a:r>
            <a:r>
              <a:rPr lang="en-US" sz="600" dirty="0">
                <a:solidFill>
                  <a:schemeClr val="tx1"/>
                </a:solidFill>
              </a:rPr>
              <a:t>to the U. S. Department of Education [USDE] (</a:t>
            </a:r>
            <a:r>
              <a:rPr lang="en-US" sz="600" dirty="0" err="1">
                <a:solidFill>
                  <a:schemeClr val="tx1"/>
                </a:solidFill>
              </a:rPr>
              <a:t>n.d</a:t>
            </a:r>
            <a:r>
              <a:rPr lang="en-US" sz="600" dirty="0">
                <a:solidFill>
                  <a:schemeClr val="tx1"/>
                </a:solidFill>
              </a:rPr>
              <a:t>)), there were 17 murders on college campuses in 2011 and decreased to 12 in 2012.</a:t>
            </a:r>
          </a:p>
          <a:p>
            <a:pPr marL="0" indent="0"/>
            <a:r>
              <a:rPr lang="en-US" sz="600" dirty="0" smtClean="0">
                <a:solidFill>
                  <a:schemeClr val="tx1"/>
                </a:solidFill>
              </a:rPr>
              <a:t>•There </a:t>
            </a:r>
            <a:r>
              <a:rPr lang="en-US" sz="600" dirty="0">
                <a:solidFill>
                  <a:schemeClr val="tx1"/>
                </a:solidFill>
              </a:rPr>
              <a:t>were 2508 reported aggravated assault occurrences on college campuses in 2011 and 2665 occurrences in 2012 (USDE, </a:t>
            </a:r>
            <a:r>
              <a:rPr lang="en-US" sz="600" dirty="0" err="1">
                <a:solidFill>
                  <a:schemeClr val="tx1"/>
                </a:solidFill>
              </a:rPr>
              <a:t>n.d.</a:t>
            </a:r>
            <a:r>
              <a:rPr lang="en-US" sz="600" dirty="0">
                <a:solidFill>
                  <a:schemeClr val="tx1"/>
                </a:solidFill>
              </a:rPr>
              <a:t>). </a:t>
            </a:r>
          </a:p>
          <a:p>
            <a:pPr marL="0" indent="0"/>
            <a:r>
              <a:rPr lang="en-US" sz="600" dirty="0" smtClean="0">
                <a:solidFill>
                  <a:schemeClr val="tx1"/>
                </a:solidFill>
              </a:rPr>
              <a:t>•There </a:t>
            </a:r>
            <a:r>
              <a:rPr lang="en-US" sz="600" dirty="0">
                <a:solidFill>
                  <a:schemeClr val="tx1"/>
                </a:solidFill>
              </a:rPr>
              <a:t>were 3,443 forcible sexual offences reported on post-secondary campuses and increased to 4,086 reported in 2012. (USDE, </a:t>
            </a:r>
            <a:r>
              <a:rPr lang="en-US" sz="600" dirty="0" err="1">
                <a:solidFill>
                  <a:schemeClr val="tx1"/>
                </a:solidFill>
              </a:rPr>
              <a:t>n.d.</a:t>
            </a:r>
            <a:r>
              <a:rPr lang="en-US" sz="600" dirty="0">
                <a:solidFill>
                  <a:schemeClr val="tx1"/>
                </a:solidFill>
              </a:rPr>
              <a:t>).</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56&quot;/&gt;&lt;/object&gt;&lt;/object&gt;&lt;/object&gt;&lt;/database&gt;"/>
  <p:tag name="SECTOMILLISECCONVERTED" val="1"/>
</p:tagLst>
</file>

<file path=ppt/theme/theme1.xml><?xml version="1.0" encoding="utf-8"?>
<a:theme xmlns:a="http://schemas.openxmlformats.org/drawingml/2006/main" name="Default Design">
  <a:themeElements>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160020" tIns="80010" rIns="160020" bIns="80010" numCol="1" anchor="ctr" anchorCtr="0" compatLnSpc="1">
        <a:prstTxWarp prst="textNoShape">
          <a:avLst/>
        </a:prstTxWarp>
      </a:bodyPr>
      <a:lstStyle>
        <a:defPPr marL="0" marR="0" indent="0" algn="ctr" defTabSz="1600200" rtl="0" eaLnBrk="0" fontAlgn="base" latinLnBrk="0" hangingPunct="0">
          <a:lnSpc>
            <a:spcPct val="100000"/>
          </a:lnSpc>
          <a:spcBef>
            <a:spcPct val="0"/>
          </a:spcBef>
          <a:spcAft>
            <a:spcPct val="0"/>
          </a:spcAft>
          <a:buClrTx/>
          <a:buSzTx/>
          <a:buFontTx/>
          <a:buNone/>
          <a:tabLst/>
          <a:defRPr kumimoji="0" lang="en-US" sz="7700" b="0" i="0" u="none" strike="noStrike" cap="none" normalizeH="0" baseline="0" smtClean="0">
            <a:ln>
              <a:noFill/>
            </a:ln>
            <a:solidFill>
              <a:srgbClr val="FF0000"/>
            </a:solidFill>
            <a:effectLst/>
            <a:latin typeface="Times New Roman" pitchFamily="18"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160020" tIns="80010" rIns="160020" bIns="80010" numCol="1" anchor="ctr" anchorCtr="0" compatLnSpc="1">
        <a:prstTxWarp prst="textNoShape">
          <a:avLst/>
        </a:prstTxWarp>
      </a:bodyPr>
      <a:lstStyle>
        <a:defPPr marL="0" marR="0" indent="0" algn="ctr" defTabSz="1600200" rtl="0" eaLnBrk="0" fontAlgn="base" latinLnBrk="0" hangingPunct="0">
          <a:lnSpc>
            <a:spcPct val="100000"/>
          </a:lnSpc>
          <a:spcBef>
            <a:spcPct val="0"/>
          </a:spcBef>
          <a:spcAft>
            <a:spcPct val="0"/>
          </a:spcAft>
          <a:buClrTx/>
          <a:buSzTx/>
          <a:buFontTx/>
          <a:buNone/>
          <a:tabLst/>
          <a:defRPr kumimoji="0" lang="en-US" sz="7700" b="0" i="0" u="none" strike="noStrike" cap="none" normalizeH="0" baseline="0" smtClean="0">
            <a:ln>
              <a:noFill/>
            </a:ln>
            <a:solidFill>
              <a:srgbClr val="FF0000"/>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3792</TotalTime>
  <Words>1636</Words>
  <Application>Microsoft Office PowerPoint</Application>
  <PresentationFormat>Letter Paper (8.5x11 in)</PresentationFormat>
  <Paragraphs>79</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Times New Roman</vt:lpstr>
      <vt:lpstr>Default Design</vt:lpstr>
      <vt:lpstr>PowerPoint Presentation</vt:lpstr>
    </vt:vector>
  </TitlesOfParts>
  <Company>MegaPrint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36x60 poster template</dc:title>
  <dc:creator>Jay Buckley</dc:creator>
  <dc:description>Call if we can help   800-590-7850_x000d_
_x000d_
(c) MegaPrint Inc. 2001</dc:description>
  <cp:lastModifiedBy>Kanessa Natria Doss</cp:lastModifiedBy>
  <cp:revision>252</cp:revision>
  <cp:lastPrinted>2011-10-25T18:19:58Z</cp:lastPrinted>
  <dcterms:created xsi:type="dcterms:W3CDTF">2000-02-09T15:01:13Z</dcterms:created>
  <dcterms:modified xsi:type="dcterms:W3CDTF">2016-01-29T02:11:53Z</dcterms:modified>
</cp:coreProperties>
</file>